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4014" r:id="rId5"/>
    <p:sldMasterId id="2147484134" r:id="rId6"/>
  </p:sldMasterIdLst>
  <p:sldIdLst>
    <p:sldId id="258" r:id="rId7"/>
  </p:sldIdLst>
  <p:sldSz cx="9144000" cy="6858000" type="screen4x3"/>
  <p:notesSz cx="6858000" cy="9144000"/>
  <p:defaultTextStyle>
    <a:defPPr>
      <a:defRPr lang="nl-NL"/>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6" name="Titel 1"/>
          <p:cNvSpPr>
            <a:spLocks noGrp="1"/>
          </p:cNvSpPr>
          <p:nvPr>
            <p:ph type="ctrTitle"/>
          </p:nvPr>
        </p:nvSpPr>
        <p:spPr>
          <a:xfrm>
            <a:off x="914400" y="2451217"/>
            <a:ext cx="7402748" cy="782344"/>
          </a:xfrm>
          <a:prstGeom prst="rect">
            <a:avLst/>
          </a:prstGeom>
        </p:spPr>
        <p:txBody>
          <a:bodyPr/>
          <a:lstStyle>
            <a:lvl1pPr>
              <a:defRPr sz="3500" b="1" i="0" cap="none">
                <a:solidFill>
                  <a:schemeClr val="bg1"/>
                </a:solidFill>
                <a:latin typeface="Segoe UI"/>
              </a:defRPr>
            </a:lvl1pPr>
          </a:lstStyle>
          <a:p>
            <a:r>
              <a:rPr lang="nl-NL"/>
              <a:t>Klik om de stijl te bewerken</a:t>
            </a:r>
            <a:endParaRPr lang="nl-NL" dirty="0"/>
          </a:p>
        </p:txBody>
      </p:sp>
      <p:sp>
        <p:nvSpPr>
          <p:cNvPr id="7" name="Subtitel 2"/>
          <p:cNvSpPr>
            <a:spLocks noGrp="1"/>
          </p:cNvSpPr>
          <p:nvPr>
            <p:ph type="subTitle" idx="1"/>
          </p:nvPr>
        </p:nvSpPr>
        <p:spPr>
          <a:xfrm>
            <a:off x="914399" y="3233561"/>
            <a:ext cx="7402749"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voettekst 4"/>
          <p:cNvSpPr>
            <a:spLocks noGrp="1"/>
          </p:cNvSpPr>
          <p:nvPr>
            <p:ph type="ftr" sz="quarter" idx="10"/>
          </p:nvPr>
        </p:nvSpPr>
        <p:spPr>
          <a:xfrm>
            <a:off x="914400" y="6356350"/>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58735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1807970"/>
            <a:ext cx="7402748" cy="667890"/>
          </a:xfrm>
          <a:prstGeom prst="rect">
            <a:avLst/>
          </a:prstGeom>
        </p:spPr>
        <p:txBody>
          <a:bodyPr/>
          <a:lstStyle>
            <a:lvl1pPr>
              <a:defRPr sz="3000" b="1" i="0" cap="none">
                <a:solidFill>
                  <a:schemeClr val="tx2"/>
                </a:solidFill>
                <a:latin typeface="Segoe UI"/>
              </a:defRPr>
            </a:lvl1pPr>
          </a:lstStyle>
          <a:p>
            <a:r>
              <a:rPr lang="nl-BE"/>
              <a:t>Titelstijl van model bewerken</a:t>
            </a:r>
            <a:endParaRPr lang="nl-NL" dirty="0"/>
          </a:p>
        </p:txBody>
      </p:sp>
      <p:sp>
        <p:nvSpPr>
          <p:cNvPr id="3" name="Subtitel 2"/>
          <p:cNvSpPr>
            <a:spLocks noGrp="1"/>
          </p:cNvSpPr>
          <p:nvPr>
            <p:ph type="subTitle" idx="1"/>
          </p:nvPr>
        </p:nvSpPr>
        <p:spPr>
          <a:xfrm>
            <a:off x="914399" y="2673769"/>
            <a:ext cx="7402749" cy="2755542"/>
          </a:xfrm>
          <a:prstGeom prst="rect">
            <a:avLst/>
          </a:prstGeom>
        </p:spPr>
        <p:txBody>
          <a:bodyPr/>
          <a:lstStyle>
            <a:lvl1pPr marL="0" indent="0" algn="l">
              <a:buNone/>
              <a:defRPr sz="2000" b="0" i="0" baseline="0">
                <a:solidFill>
                  <a:schemeClr val="accent6"/>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Klik om de titelstijl van het model te bewerken</a:t>
            </a:r>
            <a:endParaRPr lang="nl-NL" dirty="0"/>
          </a:p>
        </p:txBody>
      </p:sp>
      <p:sp>
        <p:nvSpPr>
          <p:cNvPr id="4" name="Tijdelijke aanduiding voor voettekst 4"/>
          <p:cNvSpPr>
            <a:spLocks noGrp="1"/>
          </p:cNvSpPr>
          <p:nvPr>
            <p:ph type="ftr" sz="quarter" idx="10"/>
          </p:nvPr>
        </p:nvSpPr>
        <p:spPr>
          <a:xfrm>
            <a:off x="914400" y="6173788"/>
            <a:ext cx="28956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07124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a:t>Titelstijl van model bewerken</a:t>
            </a:r>
            <a:endParaRPr lang="nl-NL" dirty="0"/>
          </a:p>
        </p:txBody>
      </p:sp>
      <p:sp>
        <p:nvSpPr>
          <p:cNvPr id="3" name="Tijdelijke aanduiding voor inhoud 2"/>
          <p:cNvSpPr>
            <a:spLocks noGrp="1"/>
          </p:cNvSpPr>
          <p:nvPr>
            <p:ph idx="1"/>
          </p:nvPr>
        </p:nvSpPr>
        <p:spPr>
          <a:xfrm>
            <a:off x="739620" y="1291082"/>
            <a:ext cx="7543260" cy="423639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p:txBody>
      </p:sp>
      <p:sp>
        <p:nvSpPr>
          <p:cNvPr id="4" name="Tijdelijke aanduiding voor voettekst 4"/>
          <p:cNvSpPr>
            <a:spLocks noGrp="1"/>
          </p:cNvSpPr>
          <p:nvPr>
            <p:ph type="ftr" sz="quarter" idx="10"/>
          </p:nvPr>
        </p:nvSpPr>
        <p:spPr>
          <a:xfrm>
            <a:off x="739775" y="6173788"/>
            <a:ext cx="2895600" cy="365125"/>
          </a:xfrm>
          <a:prstGeom prst="rect">
            <a:avLst/>
          </a:prstGeom>
        </p:spPr>
        <p:txBody>
          <a:bodyPr/>
          <a:lstStyle>
            <a:lvl1pPr fontAlgn="auto">
              <a:spcBef>
                <a:spcPts val="0"/>
              </a:spcBef>
              <a:spcAft>
                <a:spcPts val="0"/>
              </a:spcAft>
              <a:defRPr sz="1800">
                <a:latin typeface="Segoe UI"/>
                <a:ea typeface="+mn-ea"/>
                <a:cs typeface="+mn-cs"/>
              </a:defRPr>
            </a:lvl1pPr>
          </a:lstStyle>
          <a:p>
            <a:pPr>
              <a:defRPr/>
            </a:pPr>
            <a:endParaRPr lang="nl-NL"/>
          </a:p>
        </p:txBody>
      </p:sp>
    </p:spTree>
    <p:extLst>
      <p:ext uri="{BB962C8B-B14F-4D97-AF65-F5344CB8AC3E}">
        <p14:creationId xmlns:p14="http://schemas.microsoft.com/office/powerpoint/2010/main" val="28956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8" name="Tijdelijke aanduiding voor inhoud 3"/>
          <p:cNvSpPr>
            <a:spLocks noGrp="1"/>
          </p:cNvSpPr>
          <p:nvPr>
            <p:ph sz="half" idx="13"/>
          </p:nvPr>
        </p:nvSpPr>
        <p:spPr>
          <a:xfrm>
            <a:off x="725819"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10" name="Tijdelijke aanduiding voor inhoud 3"/>
          <p:cNvSpPr>
            <a:spLocks noGrp="1"/>
          </p:cNvSpPr>
          <p:nvPr>
            <p:ph sz="half" idx="14"/>
          </p:nvPr>
        </p:nvSpPr>
        <p:spPr>
          <a:xfrm>
            <a:off x="4619045" y="1291446"/>
            <a:ext cx="3665166" cy="427422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6"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a:t>Titelstijl van model bewerken</a:t>
            </a:r>
            <a:endParaRPr lang="nl-NL" dirty="0"/>
          </a:p>
        </p:txBody>
      </p:sp>
      <p:sp>
        <p:nvSpPr>
          <p:cNvPr id="5" name="Tijdelijke aanduiding voor voettekst 5"/>
          <p:cNvSpPr>
            <a:spLocks noGrp="1"/>
          </p:cNvSpPr>
          <p:nvPr>
            <p:ph type="ftr" sz="quarter" idx="15"/>
          </p:nvPr>
        </p:nvSpPr>
        <p:spPr>
          <a:xfrm>
            <a:off x="7254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11385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73962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4" name="Tijdelijke aanduiding voor inhoud 3"/>
          <p:cNvSpPr>
            <a:spLocks noGrp="1"/>
          </p:cNvSpPr>
          <p:nvPr>
            <p:ph sz="half" idx="2"/>
          </p:nvPr>
        </p:nvSpPr>
        <p:spPr>
          <a:xfrm>
            <a:off x="739620"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10" name="Tijdelijke aanduiding voor tekst 2"/>
          <p:cNvSpPr>
            <a:spLocks noGrp="1"/>
          </p:cNvSpPr>
          <p:nvPr>
            <p:ph type="body" idx="13"/>
          </p:nvPr>
        </p:nvSpPr>
        <p:spPr>
          <a:xfrm>
            <a:off x="461987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11" name="Tijdelijke aanduiding voor inhoud 3"/>
          <p:cNvSpPr>
            <a:spLocks noGrp="1"/>
          </p:cNvSpPr>
          <p:nvPr>
            <p:ph sz="half" idx="14"/>
          </p:nvPr>
        </p:nvSpPr>
        <p:spPr>
          <a:xfrm>
            <a:off x="4619875" y="2028320"/>
            <a:ext cx="3668409" cy="3445551"/>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a:t>Titelstijl van model bewerken</a:t>
            </a:r>
            <a:endParaRPr lang="nl-NL" dirty="0"/>
          </a:p>
        </p:txBody>
      </p:sp>
      <p:sp>
        <p:nvSpPr>
          <p:cNvPr id="7" name="Tijdelijke aanduiding voor voettekst 7"/>
          <p:cNvSpPr>
            <a:spLocks noGrp="1"/>
          </p:cNvSpPr>
          <p:nvPr>
            <p:ph type="ftr" sz="quarter" idx="15"/>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17674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sp>
        <p:nvSpPr>
          <p:cNvPr id="11" name="Tijdelijke aanduiding voor inhoud 3"/>
          <p:cNvSpPr>
            <a:spLocks noGrp="1"/>
          </p:cNvSpPr>
          <p:nvPr>
            <p:ph sz="half" idx="16"/>
          </p:nvPr>
        </p:nvSpPr>
        <p:spPr>
          <a:xfrm>
            <a:off x="4631630" y="1303097"/>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2" name="Tijdelijke aanduiding voor inhoud 3"/>
          <p:cNvSpPr>
            <a:spLocks noGrp="1"/>
          </p:cNvSpPr>
          <p:nvPr>
            <p:ph sz="half" idx="17"/>
          </p:nvPr>
        </p:nvSpPr>
        <p:spPr>
          <a:xfrm>
            <a:off x="4631630" y="3545864"/>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3" name="Tijdelijke aanduiding voor afbeelding 3"/>
          <p:cNvSpPr>
            <a:spLocks noGrp="1"/>
          </p:cNvSpPr>
          <p:nvPr>
            <p:ph type="pic" sz="quarter" idx="19"/>
          </p:nvPr>
        </p:nvSpPr>
        <p:spPr>
          <a:xfrm>
            <a:off x="739620" y="3546809"/>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310393"/>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a:t>Titelstijl van model bewerken</a:t>
            </a:r>
            <a:endParaRPr lang="nl-NL" dirty="0"/>
          </a:p>
        </p:txBody>
      </p:sp>
      <p:sp>
        <p:nvSpPr>
          <p:cNvPr id="7" name="Tijdelijke aanduiding voor voettekst 5"/>
          <p:cNvSpPr>
            <a:spLocks noGrp="1"/>
          </p:cNvSpPr>
          <p:nvPr>
            <p:ph type="ftr" sz="quarter" idx="2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79264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ee objecten">
    <p:spTree>
      <p:nvGrpSpPr>
        <p:cNvPr id="1" name=""/>
        <p:cNvGrpSpPr/>
        <p:nvPr/>
      </p:nvGrpSpPr>
      <p:grpSpPr>
        <a:xfrm>
          <a:off x="0" y="0"/>
          <a:ext cx="0" cy="0"/>
          <a:chOff x="0" y="0"/>
          <a:chExt cx="0" cy="0"/>
        </a:xfrm>
      </p:grpSpPr>
      <p:sp>
        <p:nvSpPr>
          <p:cNvPr id="12" name="Tijdelijke aanduiding voor inhoud 3"/>
          <p:cNvSpPr>
            <a:spLocks noGrp="1"/>
          </p:cNvSpPr>
          <p:nvPr>
            <p:ph sz="half" idx="17"/>
          </p:nvPr>
        </p:nvSpPr>
        <p:spPr>
          <a:xfrm>
            <a:off x="463163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3" name="Tijdelijke aanduiding voor afbeelding 3"/>
          <p:cNvSpPr>
            <a:spLocks noGrp="1"/>
          </p:cNvSpPr>
          <p:nvPr>
            <p:ph type="pic" sz="quarter" idx="19"/>
          </p:nvPr>
        </p:nvSpPr>
        <p:spPr>
          <a:xfrm>
            <a:off x="4632846"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14" name="Tijdelijke aanduiding voor afbeelding 3"/>
          <p:cNvSpPr>
            <a:spLocks noGrp="1"/>
          </p:cNvSpPr>
          <p:nvPr>
            <p:ph type="pic" sz="quarter" idx="20"/>
          </p:nvPr>
        </p:nvSpPr>
        <p:spPr>
          <a:xfrm>
            <a:off x="739620" y="1291850"/>
            <a:ext cx="3663950" cy="2025650"/>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39620" y="3534213"/>
            <a:ext cx="3665166" cy="202605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9" name="Titel 1"/>
          <p:cNvSpPr>
            <a:spLocks noGrp="1"/>
          </p:cNvSpPr>
          <p:nvPr>
            <p:ph type="title"/>
          </p:nvPr>
        </p:nvSpPr>
        <p:spPr>
          <a:xfrm>
            <a:off x="739620" y="371690"/>
            <a:ext cx="7543260" cy="817022"/>
          </a:xfrm>
          <a:prstGeom prst="rect">
            <a:avLst/>
          </a:prstGeom>
        </p:spPr>
        <p:txBody>
          <a:bodyPr/>
          <a:lstStyle>
            <a:lvl1pPr>
              <a:defRPr sz="2800" b="1" i="0">
                <a:latin typeface="Segoe UI"/>
              </a:defRPr>
            </a:lvl1pPr>
          </a:lstStyle>
          <a:p>
            <a:r>
              <a:rPr lang="nl-BE" dirty="0"/>
              <a:t>Titelstijl van model bewerken</a:t>
            </a:r>
            <a:endParaRPr lang="nl-NL" dirty="0"/>
          </a:p>
        </p:txBody>
      </p:sp>
      <p:sp>
        <p:nvSpPr>
          <p:cNvPr id="7" name="Tijdelijke aanduiding voor voettekst 5"/>
          <p:cNvSpPr>
            <a:spLocks noGrp="1"/>
          </p:cNvSpPr>
          <p:nvPr>
            <p:ph type="ftr" sz="quarter" idx="22"/>
          </p:nvPr>
        </p:nvSpPr>
        <p:spPr>
          <a:xfrm>
            <a:off x="739775"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236907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6858000"/>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22368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0"/>
          </p:nvPr>
        </p:nvSpPr>
        <p:spPr>
          <a:xfrm>
            <a:off x="0" y="0"/>
            <a:ext cx="9144000" cy="4269362"/>
          </a:xfrm>
          <a:prstGeom prst="rect">
            <a:avLst/>
          </a:prstGeom>
        </p:spPr>
        <p:txBody>
          <a:bodyPr vert="horz"/>
          <a:lstStyle>
            <a:lvl1pPr>
              <a:defRPr sz="2400">
                <a:latin typeface="Segoe UI"/>
              </a:defRPr>
            </a:lvl1pPr>
          </a:lstStyle>
          <a:p>
            <a:pPr lvl="0"/>
            <a:endParaRPr lang="nl-NL" noProof="0" dirty="0"/>
          </a:p>
        </p:txBody>
      </p:sp>
      <p:sp>
        <p:nvSpPr>
          <p:cNvPr id="5" name="Titel 1"/>
          <p:cNvSpPr>
            <a:spLocks noGrp="1"/>
          </p:cNvSpPr>
          <p:nvPr>
            <p:ph type="title"/>
          </p:nvPr>
        </p:nvSpPr>
        <p:spPr>
          <a:xfrm>
            <a:off x="739632" y="4457532"/>
            <a:ext cx="5765260" cy="606255"/>
          </a:xfrm>
          <a:prstGeom prst="rect">
            <a:avLst/>
          </a:prstGeom>
        </p:spPr>
        <p:txBody>
          <a:bodyPr/>
          <a:lstStyle>
            <a:lvl1pPr>
              <a:defRPr sz="2400"/>
            </a:lvl1pPr>
          </a:lstStyle>
          <a:p>
            <a:r>
              <a:rPr lang="nl-BE" dirty="0"/>
              <a:t>Titelstijl van model bewerken</a:t>
            </a:r>
            <a:endParaRPr lang="nl-NL" dirty="0"/>
          </a:p>
        </p:txBody>
      </p:sp>
      <p:sp>
        <p:nvSpPr>
          <p:cNvPr id="6" name="Tijdelijke aanduiding voor tekst 2"/>
          <p:cNvSpPr>
            <a:spLocks noGrp="1"/>
          </p:cNvSpPr>
          <p:nvPr>
            <p:ph type="body" idx="1"/>
          </p:nvPr>
        </p:nvSpPr>
        <p:spPr>
          <a:xfrm>
            <a:off x="739632" y="5063787"/>
            <a:ext cx="5765260" cy="421531"/>
          </a:xfrm>
          <a:prstGeom prst="rect">
            <a:avLst/>
          </a:prstGeom>
        </p:spPr>
        <p:txBody>
          <a:bodyPr anchor="b"/>
          <a:lstStyle>
            <a:lvl1pPr marL="0" indent="0">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7" name="Tijdelijke aanduiding voor voettekst 5"/>
          <p:cNvSpPr>
            <a:spLocks noGrp="1"/>
          </p:cNvSpPr>
          <p:nvPr>
            <p:ph type="ftr" sz="quarter" idx="11"/>
          </p:nvPr>
        </p:nvSpPr>
        <p:spPr>
          <a:xfrm>
            <a:off x="738188" y="6173788"/>
            <a:ext cx="2895600" cy="365125"/>
          </a:xfrm>
          <a:prstGeom prst="rect">
            <a:avLst/>
          </a:prstGeom>
        </p:spPr>
        <p:txBody>
          <a:bodyPr/>
          <a:lstStyle>
            <a:lvl1pPr fontAlgn="auto">
              <a:spcBef>
                <a:spcPts val="0"/>
              </a:spcBef>
              <a:spcAft>
                <a:spcPts val="0"/>
              </a:spcAft>
              <a:defRPr sz="1400">
                <a:latin typeface="Segoe UI"/>
                <a:ea typeface="+mn-ea"/>
                <a:cs typeface="+mn-cs"/>
              </a:defRPr>
            </a:lvl1pPr>
          </a:lstStyle>
          <a:p>
            <a:pPr>
              <a:defRPr/>
            </a:pPr>
            <a:endParaRPr lang="nl-NL"/>
          </a:p>
        </p:txBody>
      </p:sp>
    </p:spTree>
    <p:extLst>
      <p:ext uri="{BB962C8B-B14F-4D97-AF65-F5344CB8AC3E}">
        <p14:creationId xmlns:p14="http://schemas.microsoft.com/office/powerpoint/2010/main" val="34270405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Afbeelding 1" descr="41556_UMCU_PPT_intro-3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51938"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3" r:id="rId1"/>
  </p:sldLayoutIdLst>
  <p:txStyles>
    <p:titleStyle>
      <a:lvl1pPr algn="l" defTabSz="457200" rtl="0" eaLnBrk="1" fontAlgn="base" hangingPunct="1">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eaLnBrk="1" fontAlgn="base" hangingPunct="1">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Afbeelding 1" descr="41556_UMCU_PPT_subtro-43.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4" r:id="rId1"/>
  </p:sldLayoutIdLst>
  <p:txStyles>
    <p:titleStyle>
      <a:lvl1pPr algn="l" defTabSz="457200" rtl="0" eaLnBrk="0" fontAlgn="base" hangingPunct="0">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Afbeelding 1" descr="41556_UMCU_PPT_vervolg-16.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292" r:id="rId6"/>
    <p:sldLayoutId id="2147484300" r:id="rId7"/>
  </p:sldLayoutIdLst>
  <p:txStyles>
    <p:titleStyle>
      <a:lvl1pPr algn="l" defTabSz="457200" rtl="0" eaLnBrk="0" fontAlgn="base" hangingPunct="0">
        <a:spcBef>
          <a:spcPct val="0"/>
        </a:spcBef>
        <a:spcAft>
          <a:spcPct val="0"/>
        </a:spcAft>
        <a:defRPr sz="3200" kern="1200">
          <a:solidFill>
            <a:schemeClr val="tx2"/>
          </a:solidFill>
          <a:latin typeface="Myriad Pro"/>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32F151-5649-411A-8101-306C80D9E93C}"/>
              </a:ext>
            </a:extLst>
          </p:cNvPr>
          <p:cNvSpPr>
            <a:spLocks noGrp="1"/>
          </p:cNvSpPr>
          <p:nvPr>
            <p:ph sz="half" idx="13"/>
          </p:nvPr>
        </p:nvSpPr>
        <p:spPr>
          <a:xfrm>
            <a:off x="725819" y="1442275"/>
            <a:ext cx="3665166" cy="4274226"/>
          </a:xfrm>
        </p:spPr>
        <p:txBody>
          <a:bodyPr/>
          <a:lstStyle/>
          <a:p>
            <a:pPr marL="0" indent="0">
              <a:lnSpc>
                <a:spcPct val="120000"/>
              </a:lnSpc>
              <a:buNone/>
            </a:pPr>
            <a:r>
              <a:rPr lang="nl-NL" u="sng"/>
              <a:t>Dit doen we (voortaan) </a:t>
            </a:r>
            <a:r>
              <a:rPr lang="nl-NL" b="1" u="sng"/>
              <a:t>wel</a:t>
            </a:r>
          </a:p>
          <a:p>
            <a:pPr>
              <a:lnSpc>
                <a:spcPct val="120000"/>
              </a:lnSpc>
            </a:pPr>
            <a:r>
              <a:rPr lang="nl-NL" sz="1800"/>
              <a:t>Voorbeeld 1</a:t>
            </a:r>
          </a:p>
          <a:p>
            <a:pPr>
              <a:lnSpc>
                <a:spcPct val="120000"/>
              </a:lnSpc>
            </a:pPr>
            <a:r>
              <a:rPr lang="nl-NL" sz="1800"/>
              <a:t>Voorbeeld 2</a:t>
            </a:r>
          </a:p>
          <a:p>
            <a:pPr>
              <a:lnSpc>
                <a:spcPct val="120000"/>
              </a:lnSpc>
            </a:pPr>
            <a:r>
              <a:rPr lang="nl-NL" sz="1800"/>
              <a:t>Voorbeeld 3</a:t>
            </a:r>
            <a:endParaRPr lang="nl-NL"/>
          </a:p>
        </p:txBody>
      </p:sp>
      <p:sp>
        <p:nvSpPr>
          <p:cNvPr id="3" name="Tijdelijke aanduiding voor inhoud 2">
            <a:extLst>
              <a:ext uri="{FF2B5EF4-FFF2-40B4-BE49-F238E27FC236}">
                <a16:creationId xmlns:a16="http://schemas.microsoft.com/office/drawing/2014/main" id="{305F7427-E67E-473F-87E6-F1094D29AB62}"/>
              </a:ext>
            </a:extLst>
          </p:cNvPr>
          <p:cNvSpPr>
            <a:spLocks noGrp="1"/>
          </p:cNvSpPr>
          <p:nvPr>
            <p:ph sz="half" idx="14"/>
          </p:nvPr>
        </p:nvSpPr>
        <p:spPr>
          <a:xfrm>
            <a:off x="4619045" y="1442275"/>
            <a:ext cx="3665166" cy="4274226"/>
          </a:xfrm>
        </p:spPr>
        <p:txBody>
          <a:bodyPr/>
          <a:lstStyle/>
          <a:p>
            <a:pPr marL="0" indent="0">
              <a:lnSpc>
                <a:spcPct val="120000"/>
              </a:lnSpc>
              <a:buNone/>
            </a:pPr>
            <a:r>
              <a:rPr lang="nl-NL" u="sng"/>
              <a:t>Dit doen we (voortaan) </a:t>
            </a:r>
            <a:r>
              <a:rPr lang="nl-NL" b="1" u="sng"/>
              <a:t>niet</a:t>
            </a:r>
          </a:p>
          <a:p>
            <a:pPr>
              <a:lnSpc>
                <a:spcPct val="120000"/>
              </a:lnSpc>
            </a:pPr>
            <a:r>
              <a:rPr lang="nl-NL" sz="1800"/>
              <a:t>Voorbeeld 1</a:t>
            </a:r>
          </a:p>
          <a:p>
            <a:pPr>
              <a:lnSpc>
                <a:spcPct val="120000"/>
              </a:lnSpc>
            </a:pPr>
            <a:r>
              <a:rPr lang="nl-NL" sz="1800"/>
              <a:t>Voorbeeld 2</a:t>
            </a:r>
          </a:p>
          <a:p>
            <a:pPr>
              <a:lnSpc>
                <a:spcPct val="120000"/>
              </a:lnSpc>
            </a:pPr>
            <a:r>
              <a:rPr lang="nl-NL" sz="1800"/>
              <a:t>Voorbeeld 3</a:t>
            </a:r>
            <a:endParaRPr lang="nl-NL"/>
          </a:p>
        </p:txBody>
      </p:sp>
      <p:sp>
        <p:nvSpPr>
          <p:cNvPr id="4" name="Titel 3">
            <a:extLst>
              <a:ext uri="{FF2B5EF4-FFF2-40B4-BE49-F238E27FC236}">
                <a16:creationId xmlns:a16="http://schemas.microsoft.com/office/drawing/2014/main" id="{FD77AF25-670F-4941-9C3A-C2A00418B95A}"/>
              </a:ext>
            </a:extLst>
          </p:cNvPr>
          <p:cNvSpPr>
            <a:spLocks noGrp="1"/>
          </p:cNvSpPr>
          <p:nvPr>
            <p:ph type="title"/>
          </p:nvPr>
        </p:nvSpPr>
        <p:spPr>
          <a:xfrm>
            <a:off x="739620" y="360900"/>
            <a:ext cx="7543260" cy="523856"/>
          </a:xfrm>
        </p:spPr>
        <p:txBody>
          <a:bodyPr/>
          <a:lstStyle/>
          <a:p>
            <a:r>
              <a:rPr lang="nl-NL"/>
              <a:t>Vul hier de titel van de presentatie in</a:t>
            </a:r>
          </a:p>
        </p:txBody>
      </p:sp>
      <p:sp>
        <p:nvSpPr>
          <p:cNvPr id="5" name="Titel 3">
            <a:extLst>
              <a:ext uri="{FF2B5EF4-FFF2-40B4-BE49-F238E27FC236}">
                <a16:creationId xmlns:a16="http://schemas.microsoft.com/office/drawing/2014/main" id="{CCE95C0B-F674-4B04-A789-86460B943EF9}"/>
              </a:ext>
            </a:extLst>
          </p:cNvPr>
          <p:cNvSpPr txBox="1">
            <a:spLocks/>
          </p:cNvSpPr>
          <p:nvPr/>
        </p:nvSpPr>
        <p:spPr>
          <a:xfrm>
            <a:off x="733385" y="826147"/>
            <a:ext cx="7543260" cy="523856"/>
          </a:xfrm>
          <a:prstGeom prst="rect">
            <a:avLst/>
          </a:prstGeom>
        </p:spPr>
        <p:txBody>
          <a:bodyPr/>
          <a:lstStyle>
            <a:lvl1pPr algn="l" defTabSz="457200" rtl="0" eaLnBrk="0" fontAlgn="base" hangingPunct="0">
              <a:spcBef>
                <a:spcPct val="0"/>
              </a:spcBef>
              <a:spcAft>
                <a:spcPct val="0"/>
              </a:spcAft>
              <a:defRPr sz="2800" b="1" i="0" kern="1200">
                <a:solidFill>
                  <a:schemeClr val="tx2"/>
                </a:solidFill>
                <a:latin typeface="Segoe UI"/>
                <a:ea typeface="ＭＳ Ｐゴシック" charset="0"/>
                <a:cs typeface="ＭＳ Ｐゴシック" charset="0"/>
              </a:defRPr>
            </a:lvl1pPr>
            <a:lvl2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2pPr>
            <a:lvl3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3pPr>
            <a:lvl4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4pPr>
            <a:lvl5pPr algn="l" defTabSz="457200" rtl="0" eaLnBrk="0" fontAlgn="base" hangingPunct="0">
              <a:spcBef>
                <a:spcPct val="0"/>
              </a:spcBef>
              <a:spcAft>
                <a:spcPct val="0"/>
              </a:spcAft>
              <a:defRPr sz="3200">
                <a:solidFill>
                  <a:schemeClr val="tx2"/>
                </a:solidFill>
                <a:latin typeface="Myriad Pro" charset="0"/>
                <a:ea typeface="ＭＳ Ｐゴシック" charset="0"/>
                <a:cs typeface="ＭＳ Ｐゴシック" charset="0"/>
              </a:defRPr>
            </a:lvl5pPr>
            <a:lvl6pPr marL="4572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6pPr>
            <a:lvl7pPr marL="9144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7pPr>
            <a:lvl8pPr marL="13716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8pPr>
            <a:lvl9pPr marL="1828800" algn="l" defTabSz="457200" rtl="0" fontAlgn="base">
              <a:spcBef>
                <a:spcPct val="0"/>
              </a:spcBef>
              <a:spcAft>
                <a:spcPct val="0"/>
              </a:spcAft>
              <a:defRPr sz="3200">
                <a:solidFill>
                  <a:schemeClr val="tx2"/>
                </a:solidFill>
                <a:latin typeface="Myriad Pro" charset="0"/>
                <a:ea typeface="ＭＳ Ｐゴシック" charset="0"/>
                <a:cs typeface="ＭＳ Ｐゴシック" charset="0"/>
              </a:defRPr>
            </a:lvl9pPr>
          </a:lstStyle>
          <a:p>
            <a:r>
              <a:rPr lang="nl-NL" sz="1800"/>
              <a:t>Naam presentator - datum</a:t>
            </a:r>
          </a:p>
        </p:txBody>
      </p:sp>
    </p:spTree>
    <p:extLst>
      <p:ext uri="{BB962C8B-B14F-4D97-AF65-F5344CB8AC3E}">
        <p14:creationId xmlns:p14="http://schemas.microsoft.com/office/powerpoint/2010/main" val="2048733328"/>
      </p:ext>
    </p:extLst>
  </p:cSld>
  <p:clrMapOvr>
    <a:masterClrMapping/>
  </p:clrMapOvr>
</p:sld>
</file>

<file path=ppt/theme/theme1.xml><?xml version="1.0" encoding="utf-8"?>
<a:theme xmlns:a="http://schemas.openxmlformats.org/drawingml/2006/main" name="WKZ oranje_NED">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7_Standaardthema">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6_Standaardthema">
  <a:themeElements>
    <a:clrScheme name="Aangepast 2">
      <a:dk1>
        <a:srgbClr val="1C1C1C"/>
      </a:dk1>
      <a:lt1>
        <a:sysClr val="window" lastClr="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55805915088E44BA7B45EAE3320B8E" ma:contentTypeVersion="27" ma:contentTypeDescription="Een nieuw document maken." ma:contentTypeScope="" ma:versionID="8a7593904d335e69c49aa5ef91bead3c">
  <xsd:schema xmlns:xsd="http://www.w3.org/2001/XMLSchema" xmlns:xs="http://www.w3.org/2001/XMLSchema" xmlns:p="http://schemas.microsoft.com/office/2006/metadata/properties" xmlns:ns1="http://schemas.microsoft.com/sharepoint/v3" xmlns:ns2="d0d0f197-3d5e-4fe8-a0ca-107cc2f0a84a" targetNamespace="http://schemas.microsoft.com/office/2006/metadata/properties" ma:root="true" ma:fieldsID="b3691d71369ff7824da25229d210ec29" ns1:_="" ns2:_="">
    <xsd:import namespace="http://schemas.microsoft.com/sharepoint/v3"/>
    <xsd:import namespace="d0d0f197-3d5e-4fe8-a0ca-107cc2f0a84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5"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d0f197-3d5e-4fe8-a0ca-107cc2f0a84a"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hou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3CFDD-E0ED-4DF0-9F71-5F9E8A8104EC}">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d0d0f197-3d5e-4fe8-a0ca-107cc2f0a84a"/>
    <ds:schemaRef ds:uri="http://schemas.microsoft.com/sharepoint/v3"/>
    <ds:schemaRef ds:uri="http://www.w3.org/XML/1998/namespace"/>
  </ds:schemaRefs>
</ds:datastoreItem>
</file>

<file path=customXml/itemProps2.xml><?xml version="1.0" encoding="utf-8"?>
<ds:datastoreItem xmlns:ds="http://schemas.openxmlformats.org/officeDocument/2006/customXml" ds:itemID="{E39B65FD-4E88-4335-8769-39002291C3ED}">
  <ds:schemaRefs>
    <ds:schemaRef ds:uri="http://schemas.microsoft.com/sharepoint/v3/contenttype/forms"/>
  </ds:schemaRefs>
</ds:datastoreItem>
</file>

<file path=customXml/itemProps3.xml><?xml version="1.0" encoding="utf-8"?>
<ds:datastoreItem xmlns:ds="http://schemas.openxmlformats.org/officeDocument/2006/customXml" ds:itemID="{E21C330D-87A9-4327-AC4B-6386A48BA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d0f197-3d5e-4fe8-a0ca-107cc2f0a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WKZ oranje_NED</Template>
  <TotalTime>48</TotalTime>
  <Words>38</Words>
  <Application>Microsoft Office PowerPoint</Application>
  <PresentationFormat>Diavoorstelling (4:3)</PresentationFormat>
  <Paragraphs>10</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1</vt:i4>
      </vt:variant>
    </vt:vector>
  </HeadingPairs>
  <TitlesOfParts>
    <vt:vector size="8" baseType="lpstr">
      <vt:lpstr>Arial</vt:lpstr>
      <vt:lpstr>Calibri</vt:lpstr>
      <vt:lpstr>Myriad Pro</vt:lpstr>
      <vt:lpstr>Segoe UI</vt:lpstr>
      <vt:lpstr>WKZ oranje_NED</vt:lpstr>
      <vt:lpstr>7_Standaardthema</vt:lpstr>
      <vt:lpstr>16_Standaardthema</vt:lpstr>
      <vt:lpstr>Vul hier de titel van de presentatie in</vt:lpstr>
    </vt:vector>
  </TitlesOfParts>
  <Manager/>
  <Company>UMC Utrecht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khoiting</dc:creator>
  <cp:keywords/>
  <dc:description/>
  <cp:lastModifiedBy>Joppe Nijman</cp:lastModifiedBy>
  <cp:revision>2</cp:revision>
  <dcterms:created xsi:type="dcterms:W3CDTF">2014-01-02T16:13:24Z</dcterms:created>
  <dcterms:modified xsi:type="dcterms:W3CDTF">2019-03-05T13:52:48Z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0x0101004355805915088E44BA7B45EAE3320B8E</vt:lpwstr>
  </property>
</Properties>
</file>