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4014" r:id="rId5"/>
    <p:sldMasterId id="2147484134" r:id="rId6"/>
  </p:sldMasterIdLst>
  <p:sldIdLst>
    <p:sldId id="258" r:id="rId7"/>
  </p:sldIdLst>
  <p:sldSz cx="9144000" cy="6858000" type="screen4x3"/>
  <p:notesSz cx="6858000" cy="9144000"/>
  <p:defaultTextStyle>
    <a:defPPr>
      <a:defRPr lang="nl-NL"/>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6" name="Titel 1"/>
          <p:cNvSpPr>
            <a:spLocks noGrp="1"/>
          </p:cNvSpPr>
          <p:nvPr>
            <p:ph type="ctrTitle"/>
          </p:nvPr>
        </p:nvSpPr>
        <p:spPr>
          <a:xfrm>
            <a:off x="914400" y="2451217"/>
            <a:ext cx="7402748" cy="782344"/>
          </a:xfrm>
          <a:prstGeom prst="rect">
            <a:avLst/>
          </a:prstGeom>
        </p:spPr>
        <p:txBody>
          <a:bodyPr/>
          <a:lstStyle>
            <a:lvl1pPr>
              <a:defRPr sz="3500" b="1" i="0" cap="none">
                <a:solidFill>
                  <a:schemeClr val="bg1"/>
                </a:solidFill>
                <a:latin typeface="Segoe UI"/>
              </a:defRPr>
            </a:lvl1pPr>
          </a:lstStyle>
          <a:p>
            <a:r>
              <a:rPr lang="nl-NL"/>
              <a:t>Klik om de stijl te bewerken</a:t>
            </a:r>
            <a:endParaRPr lang="nl-NL" dirty="0"/>
          </a:p>
        </p:txBody>
      </p:sp>
      <p:sp>
        <p:nvSpPr>
          <p:cNvPr id="7" name="Subtitel 2"/>
          <p:cNvSpPr>
            <a:spLocks noGrp="1"/>
          </p:cNvSpPr>
          <p:nvPr>
            <p:ph type="subTitle" idx="1"/>
          </p:nvPr>
        </p:nvSpPr>
        <p:spPr>
          <a:xfrm>
            <a:off x="914399" y="3233561"/>
            <a:ext cx="7402749" cy="1752600"/>
          </a:xfrm>
          <a:prstGeom prst="rect">
            <a:avLst/>
          </a:prstGeom>
        </p:spPr>
        <p:txBody>
          <a:bodyPr/>
          <a:lstStyle>
            <a:lvl1pPr marL="0" indent="0" algn="l">
              <a:buNone/>
              <a:defRPr sz="2000" b="0" i="0" baseline="0">
                <a:solidFill>
                  <a:schemeClr val="bg1"/>
                </a:solidFill>
                <a:latin typeface="Segoe UI"/>
                <a:cs typeface="Segoe U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voettekst 4"/>
          <p:cNvSpPr>
            <a:spLocks noGrp="1"/>
          </p:cNvSpPr>
          <p:nvPr>
            <p:ph type="ftr" sz="quarter" idx="10"/>
          </p:nvPr>
        </p:nvSpPr>
        <p:spPr>
          <a:xfrm>
            <a:off x="914400" y="6356350"/>
            <a:ext cx="2895600" cy="365125"/>
          </a:xfrm>
          <a:prstGeom prst="rect">
            <a:avLst/>
          </a:prstGeom>
        </p:spPr>
        <p:txBody>
          <a:bodyPr/>
          <a:lstStyle>
            <a:lvl1pPr fontAlgn="auto">
              <a:spcBef>
                <a:spcPts val="0"/>
              </a:spcBef>
              <a:spcAft>
                <a:spcPts val="0"/>
              </a:spcAft>
              <a:defRPr sz="1400">
                <a:latin typeface="Segoe UI"/>
                <a:ea typeface="+mn-ea"/>
                <a:cs typeface="Segoe UI"/>
              </a:defRPr>
            </a:lvl1pPr>
          </a:lstStyle>
          <a:p>
            <a:pPr>
              <a:defRPr/>
            </a:pPr>
            <a:endParaRPr lang="nl-NL"/>
          </a:p>
        </p:txBody>
      </p:sp>
    </p:spTree>
    <p:extLst>
      <p:ext uri="{BB962C8B-B14F-4D97-AF65-F5344CB8AC3E}">
        <p14:creationId xmlns:p14="http://schemas.microsoft.com/office/powerpoint/2010/main" val="158735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1807970"/>
            <a:ext cx="7402748" cy="667890"/>
          </a:xfrm>
          <a:prstGeom prst="rect">
            <a:avLst/>
          </a:prstGeom>
        </p:spPr>
        <p:txBody>
          <a:bodyPr/>
          <a:lstStyle>
            <a:lvl1pPr>
              <a:defRPr sz="3000" b="1" i="0" cap="none">
                <a:solidFill>
                  <a:schemeClr val="tx2"/>
                </a:solidFill>
                <a:latin typeface="Segoe UI"/>
              </a:defRPr>
            </a:lvl1pPr>
          </a:lstStyle>
          <a:p>
            <a:r>
              <a:rPr lang="nl-BE"/>
              <a:t>Titelstijl van model bewerken</a:t>
            </a:r>
            <a:endParaRPr lang="nl-NL" dirty="0"/>
          </a:p>
        </p:txBody>
      </p:sp>
      <p:sp>
        <p:nvSpPr>
          <p:cNvPr id="3" name="Subtitel 2"/>
          <p:cNvSpPr>
            <a:spLocks noGrp="1"/>
          </p:cNvSpPr>
          <p:nvPr>
            <p:ph type="subTitle" idx="1"/>
          </p:nvPr>
        </p:nvSpPr>
        <p:spPr>
          <a:xfrm>
            <a:off x="914399" y="2673769"/>
            <a:ext cx="7402749" cy="2755542"/>
          </a:xfrm>
          <a:prstGeom prst="rect">
            <a:avLst/>
          </a:prstGeom>
        </p:spPr>
        <p:txBody>
          <a:bodyPr/>
          <a:lstStyle>
            <a:lvl1pPr marL="0" indent="0" algn="l">
              <a:buNone/>
              <a:defRPr sz="2000" b="0" i="0" baseline="0">
                <a:solidFill>
                  <a:schemeClr val="accent6"/>
                </a:solidFill>
                <a:latin typeface="Segoe UI"/>
                <a:cs typeface="Segoe U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a:t>Klik om de titelstijl van het model te bewerken</a:t>
            </a:r>
            <a:endParaRPr lang="nl-NL" dirty="0"/>
          </a:p>
        </p:txBody>
      </p:sp>
      <p:sp>
        <p:nvSpPr>
          <p:cNvPr id="4" name="Tijdelijke aanduiding voor voettekst 4"/>
          <p:cNvSpPr>
            <a:spLocks noGrp="1"/>
          </p:cNvSpPr>
          <p:nvPr>
            <p:ph type="ftr" sz="quarter" idx="10"/>
          </p:nvPr>
        </p:nvSpPr>
        <p:spPr>
          <a:xfrm>
            <a:off x="914400" y="6173788"/>
            <a:ext cx="2895600" cy="365125"/>
          </a:xfrm>
          <a:prstGeom prst="rect">
            <a:avLst/>
          </a:prstGeom>
        </p:spPr>
        <p:txBody>
          <a:bodyPr/>
          <a:lstStyle>
            <a:lvl1pPr fontAlgn="auto">
              <a:spcBef>
                <a:spcPts val="0"/>
              </a:spcBef>
              <a:spcAft>
                <a:spcPts val="0"/>
              </a:spcAft>
              <a:defRPr sz="1400">
                <a:latin typeface="Segoe UI"/>
                <a:ea typeface="+mn-ea"/>
                <a:cs typeface="Segoe UI"/>
              </a:defRPr>
            </a:lvl1pPr>
          </a:lstStyle>
          <a:p>
            <a:pPr>
              <a:defRPr/>
            </a:pPr>
            <a:endParaRPr lang="nl-NL"/>
          </a:p>
        </p:txBody>
      </p:sp>
    </p:spTree>
    <p:extLst>
      <p:ext uri="{BB962C8B-B14F-4D97-AF65-F5344CB8AC3E}">
        <p14:creationId xmlns:p14="http://schemas.microsoft.com/office/powerpoint/2010/main" val="107124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BE" dirty="0"/>
              <a:t>Titelstijl van model bewerken</a:t>
            </a:r>
            <a:endParaRPr lang="nl-NL" dirty="0"/>
          </a:p>
        </p:txBody>
      </p:sp>
      <p:sp>
        <p:nvSpPr>
          <p:cNvPr id="3" name="Tijdelijke aanduiding voor inhoud 2"/>
          <p:cNvSpPr>
            <a:spLocks noGrp="1"/>
          </p:cNvSpPr>
          <p:nvPr>
            <p:ph idx="1"/>
          </p:nvPr>
        </p:nvSpPr>
        <p:spPr>
          <a:xfrm>
            <a:off x="739620" y="1291082"/>
            <a:ext cx="7543260" cy="423639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stStyle>
          <a:p>
            <a:pPr lvl="0"/>
            <a:r>
              <a:rPr lang="nl-BE" dirty="0"/>
              <a:t>Klik om de tekststijl van het model te bewerken</a:t>
            </a:r>
          </a:p>
          <a:p>
            <a:pPr lvl="1"/>
            <a:r>
              <a:rPr lang="nl-BE" dirty="0"/>
              <a:t>Tweede niveau</a:t>
            </a:r>
          </a:p>
          <a:p>
            <a:pPr lvl="2"/>
            <a:r>
              <a:rPr lang="nl-BE" dirty="0"/>
              <a:t>Derde niveau</a:t>
            </a:r>
          </a:p>
          <a:p>
            <a:pPr lvl="3"/>
            <a:r>
              <a:rPr lang="nl-BE" dirty="0"/>
              <a:t>Vierde niveau</a:t>
            </a:r>
          </a:p>
        </p:txBody>
      </p:sp>
      <p:sp>
        <p:nvSpPr>
          <p:cNvPr id="4" name="Tijdelijke aanduiding voor voettekst 4"/>
          <p:cNvSpPr>
            <a:spLocks noGrp="1"/>
          </p:cNvSpPr>
          <p:nvPr>
            <p:ph type="ftr" sz="quarter" idx="10"/>
          </p:nvPr>
        </p:nvSpPr>
        <p:spPr>
          <a:xfrm>
            <a:off x="739775" y="6173788"/>
            <a:ext cx="2895600" cy="365125"/>
          </a:xfrm>
          <a:prstGeom prst="rect">
            <a:avLst/>
          </a:prstGeom>
        </p:spPr>
        <p:txBody>
          <a:bodyPr/>
          <a:lstStyle>
            <a:lvl1pPr fontAlgn="auto">
              <a:spcBef>
                <a:spcPts val="0"/>
              </a:spcBef>
              <a:spcAft>
                <a:spcPts val="0"/>
              </a:spcAft>
              <a:defRPr sz="1800">
                <a:latin typeface="Segoe UI"/>
                <a:ea typeface="+mn-ea"/>
                <a:cs typeface="+mn-cs"/>
              </a:defRPr>
            </a:lvl1pPr>
          </a:lstStyle>
          <a:p>
            <a:pPr>
              <a:defRPr/>
            </a:pPr>
            <a:endParaRPr lang="nl-NL"/>
          </a:p>
        </p:txBody>
      </p:sp>
    </p:spTree>
    <p:extLst>
      <p:ext uri="{BB962C8B-B14F-4D97-AF65-F5344CB8AC3E}">
        <p14:creationId xmlns:p14="http://schemas.microsoft.com/office/powerpoint/2010/main" val="28956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8" name="Tijdelijke aanduiding voor inhoud 3"/>
          <p:cNvSpPr>
            <a:spLocks noGrp="1"/>
          </p:cNvSpPr>
          <p:nvPr>
            <p:ph sz="half" idx="13"/>
          </p:nvPr>
        </p:nvSpPr>
        <p:spPr>
          <a:xfrm>
            <a:off x="725819" y="1291446"/>
            <a:ext cx="3665166" cy="427422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a:p>
            <a:pPr lvl="1"/>
            <a:r>
              <a:rPr lang="nl-BE" dirty="0"/>
              <a:t>Tweede niveau</a:t>
            </a:r>
          </a:p>
          <a:p>
            <a:pPr lvl="2"/>
            <a:r>
              <a:rPr lang="nl-BE" dirty="0"/>
              <a:t>Derde niveau</a:t>
            </a:r>
          </a:p>
        </p:txBody>
      </p:sp>
      <p:sp>
        <p:nvSpPr>
          <p:cNvPr id="10" name="Tijdelijke aanduiding voor inhoud 3"/>
          <p:cNvSpPr>
            <a:spLocks noGrp="1"/>
          </p:cNvSpPr>
          <p:nvPr>
            <p:ph sz="half" idx="14"/>
          </p:nvPr>
        </p:nvSpPr>
        <p:spPr>
          <a:xfrm>
            <a:off x="4619045" y="1291446"/>
            <a:ext cx="3665166" cy="4274226"/>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a:p>
            <a:pPr lvl="1"/>
            <a:r>
              <a:rPr lang="nl-BE" dirty="0"/>
              <a:t>Tweede niveau</a:t>
            </a:r>
          </a:p>
          <a:p>
            <a:pPr lvl="2"/>
            <a:r>
              <a:rPr lang="nl-BE" dirty="0"/>
              <a:t>Derde niveau</a:t>
            </a:r>
          </a:p>
        </p:txBody>
      </p:sp>
      <p:sp>
        <p:nvSpPr>
          <p:cNvPr id="6"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BE" dirty="0"/>
              <a:t>Titelstijl van model bewerken</a:t>
            </a:r>
            <a:endParaRPr lang="nl-NL" dirty="0"/>
          </a:p>
        </p:txBody>
      </p:sp>
      <p:sp>
        <p:nvSpPr>
          <p:cNvPr id="5" name="Tijdelijke aanduiding voor voettekst 5"/>
          <p:cNvSpPr>
            <a:spLocks noGrp="1"/>
          </p:cNvSpPr>
          <p:nvPr>
            <p:ph type="ftr" sz="quarter" idx="15"/>
          </p:nvPr>
        </p:nvSpPr>
        <p:spPr>
          <a:xfrm>
            <a:off x="7254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a:p>
        </p:txBody>
      </p:sp>
    </p:spTree>
    <p:extLst>
      <p:ext uri="{BB962C8B-B14F-4D97-AF65-F5344CB8AC3E}">
        <p14:creationId xmlns:p14="http://schemas.microsoft.com/office/powerpoint/2010/main" val="11385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739620" y="1302089"/>
            <a:ext cx="3668409" cy="639762"/>
          </a:xfrm>
          <a:prstGeom prst="rect">
            <a:avLst/>
          </a:prstGeom>
        </p:spPr>
        <p:txBody>
          <a:bodyPr anchor="b"/>
          <a:lstStyle>
            <a:lvl1pPr marL="0" indent="0">
              <a:buNone/>
              <a:defRPr sz="22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dirty="0"/>
              <a:t>Klik om de tekststijl van het model te bewerken</a:t>
            </a:r>
          </a:p>
        </p:txBody>
      </p:sp>
      <p:sp>
        <p:nvSpPr>
          <p:cNvPr id="4" name="Tijdelijke aanduiding voor inhoud 3"/>
          <p:cNvSpPr>
            <a:spLocks noGrp="1"/>
          </p:cNvSpPr>
          <p:nvPr>
            <p:ph sz="half" idx="2"/>
          </p:nvPr>
        </p:nvSpPr>
        <p:spPr>
          <a:xfrm>
            <a:off x="739620" y="2028320"/>
            <a:ext cx="3668409" cy="3445551"/>
          </a:xfrm>
          <a:prstGeom prst="rect">
            <a:avLst/>
          </a:prstGeom>
        </p:spPr>
        <p:txBody>
          <a:bodyPr/>
          <a:lstStyle>
            <a:lvl1pPr>
              <a:defRPr sz="2000">
                <a:latin typeface="Segoe UI"/>
              </a:defRPr>
            </a:lvl1pPr>
            <a:lvl2pPr>
              <a:defRPr sz="1800">
                <a:latin typeface="Segoe UI"/>
              </a:defRPr>
            </a:lvl2pPr>
            <a:lvl3pPr>
              <a:defRPr sz="1600">
                <a:latin typeface="Segoe UI"/>
              </a:defRPr>
            </a:lvl3pPr>
            <a:lvl4pPr>
              <a:defRPr sz="1600">
                <a:latin typeface="Segoe UI"/>
              </a:defRPr>
            </a:lvl4pPr>
            <a:lvl5pPr>
              <a:defRPr sz="1600">
                <a:latin typeface="Segoe UI"/>
              </a:defRPr>
            </a:lvl5pPr>
            <a:lvl6pPr>
              <a:defRPr sz="1600"/>
            </a:lvl6pPr>
            <a:lvl7pPr>
              <a:defRPr sz="1600"/>
            </a:lvl7pPr>
            <a:lvl8pPr>
              <a:defRPr sz="1600"/>
            </a:lvl8pPr>
            <a:lvl9pPr>
              <a:defRPr sz="1600"/>
            </a:lvl9pPr>
          </a:lstStyle>
          <a:p>
            <a:pPr lvl="0"/>
            <a:r>
              <a:rPr lang="nl-BE" dirty="0"/>
              <a:t>Klik om de tekststijl van het model te bewerken</a:t>
            </a:r>
          </a:p>
          <a:p>
            <a:pPr lvl="1"/>
            <a:r>
              <a:rPr lang="nl-BE" dirty="0"/>
              <a:t>Tweede niveau</a:t>
            </a:r>
          </a:p>
          <a:p>
            <a:pPr lvl="2"/>
            <a:r>
              <a:rPr lang="nl-BE" dirty="0"/>
              <a:t>Derde niveau</a:t>
            </a:r>
          </a:p>
        </p:txBody>
      </p:sp>
      <p:sp>
        <p:nvSpPr>
          <p:cNvPr id="10" name="Tijdelijke aanduiding voor tekst 2"/>
          <p:cNvSpPr>
            <a:spLocks noGrp="1"/>
          </p:cNvSpPr>
          <p:nvPr>
            <p:ph type="body" idx="13"/>
          </p:nvPr>
        </p:nvSpPr>
        <p:spPr>
          <a:xfrm>
            <a:off x="4619875" y="1302089"/>
            <a:ext cx="3668409" cy="639762"/>
          </a:xfrm>
          <a:prstGeom prst="rect">
            <a:avLst/>
          </a:prstGeom>
        </p:spPr>
        <p:txBody>
          <a:bodyPr anchor="b"/>
          <a:lstStyle>
            <a:lvl1pPr marL="0" indent="0">
              <a:buNone/>
              <a:defRPr sz="22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dirty="0"/>
              <a:t>Klik om de tekststijl van het model te bewerken</a:t>
            </a:r>
          </a:p>
        </p:txBody>
      </p:sp>
      <p:sp>
        <p:nvSpPr>
          <p:cNvPr id="11" name="Tijdelijke aanduiding voor inhoud 3"/>
          <p:cNvSpPr>
            <a:spLocks noGrp="1"/>
          </p:cNvSpPr>
          <p:nvPr>
            <p:ph sz="half" idx="14"/>
          </p:nvPr>
        </p:nvSpPr>
        <p:spPr>
          <a:xfrm>
            <a:off x="4619875" y="2028320"/>
            <a:ext cx="3668409" cy="3445551"/>
          </a:xfrm>
          <a:prstGeom prst="rect">
            <a:avLst/>
          </a:prstGeom>
        </p:spPr>
        <p:txBody>
          <a:bodyPr/>
          <a:lstStyle>
            <a:lvl1pPr>
              <a:defRPr sz="2000">
                <a:latin typeface="Segoe UI"/>
              </a:defRPr>
            </a:lvl1pPr>
            <a:lvl2pPr>
              <a:defRPr sz="1800">
                <a:latin typeface="Segoe UI"/>
              </a:defRPr>
            </a:lvl2pPr>
            <a:lvl3pPr>
              <a:defRPr sz="1600">
                <a:latin typeface="Segoe UI"/>
              </a:defRPr>
            </a:lvl3pPr>
            <a:lvl4pPr>
              <a:defRPr sz="1600">
                <a:latin typeface="Segoe UI"/>
              </a:defRPr>
            </a:lvl4pPr>
            <a:lvl5pPr>
              <a:defRPr sz="1600">
                <a:latin typeface="Segoe UI"/>
              </a:defRPr>
            </a:lvl5pPr>
            <a:lvl6pPr>
              <a:defRPr sz="1600"/>
            </a:lvl6pPr>
            <a:lvl7pPr>
              <a:defRPr sz="1600"/>
            </a:lvl7pPr>
            <a:lvl8pPr>
              <a:defRPr sz="1600"/>
            </a:lvl8pPr>
            <a:lvl9pPr>
              <a:defRPr sz="1600"/>
            </a:lvl9pPr>
          </a:lstStyle>
          <a:p>
            <a:pPr lvl="0"/>
            <a:r>
              <a:rPr lang="nl-BE" dirty="0"/>
              <a:t>Klik om de tekststijl van het model te bewerken</a:t>
            </a:r>
          </a:p>
          <a:p>
            <a:pPr lvl="1"/>
            <a:r>
              <a:rPr lang="nl-BE" dirty="0"/>
              <a:t>Tweede niveau</a:t>
            </a:r>
          </a:p>
          <a:p>
            <a:pPr lvl="2"/>
            <a:r>
              <a:rPr lang="nl-BE" dirty="0"/>
              <a:t>Derde niveau</a:t>
            </a:r>
          </a:p>
        </p:txBody>
      </p:sp>
      <p:sp>
        <p:nvSpPr>
          <p:cNvPr id="8"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BE" dirty="0"/>
              <a:t>Titelstijl van model bewerken</a:t>
            </a:r>
            <a:endParaRPr lang="nl-NL" dirty="0"/>
          </a:p>
        </p:txBody>
      </p:sp>
      <p:sp>
        <p:nvSpPr>
          <p:cNvPr id="7" name="Tijdelijke aanduiding voor voettekst 7"/>
          <p:cNvSpPr>
            <a:spLocks noGrp="1"/>
          </p:cNvSpPr>
          <p:nvPr>
            <p:ph type="ftr" sz="quarter" idx="15"/>
          </p:nvPr>
        </p:nvSpPr>
        <p:spPr>
          <a:xfrm>
            <a:off x="739775"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a:p>
        </p:txBody>
      </p:sp>
    </p:spTree>
    <p:extLst>
      <p:ext uri="{BB962C8B-B14F-4D97-AF65-F5344CB8AC3E}">
        <p14:creationId xmlns:p14="http://schemas.microsoft.com/office/powerpoint/2010/main" val="17674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ee objecten">
    <p:spTree>
      <p:nvGrpSpPr>
        <p:cNvPr id="1" name=""/>
        <p:cNvGrpSpPr/>
        <p:nvPr/>
      </p:nvGrpSpPr>
      <p:grpSpPr>
        <a:xfrm>
          <a:off x="0" y="0"/>
          <a:ext cx="0" cy="0"/>
          <a:chOff x="0" y="0"/>
          <a:chExt cx="0" cy="0"/>
        </a:xfrm>
      </p:grpSpPr>
      <p:sp>
        <p:nvSpPr>
          <p:cNvPr id="11" name="Tijdelijke aanduiding voor inhoud 3"/>
          <p:cNvSpPr>
            <a:spLocks noGrp="1"/>
          </p:cNvSpPr>
          <p:nvPr>
            <p:ph sz="half" idx="16"/>
          </p:nvPr>
        </p:nvSpPr>
        <p:spPr>
          <a:xfrm>
            <a:off x="4631630" y="1303097"/>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p:txBody>
      </p:sp>
      <p:sp>
        <p:nvSpPr>
          <p:cNvPr id="12" name="Tijdelijke aanduiding voor inhoud 3"/>
          <p:cNvSpPr>
            <a:spLocks noGrp="1"/>
          </p:cNvSpPr>
          <p:nvPr>
            <p:ph sz="half" idx="17"/>
          </p:nvPr>
        </p:nvSpPr>
        <p:spPr>
          <a:xfrm>
            <a:off x="4631630" y="3545864"/>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p:txBody>
      </p:sp>
      <p:sp>
        <p:nvSpPr>
          <p:cNvPr id="13" name="Tijdelijke aanduiding voor afbeelding 3"/>
          <p:cNvSpPr>
            <a:spLocks noGrp="1"/>
          </p:cNvSpPr>
          <p:nvPr>
            <p:ph type="pic" sz="quarter" idx="19"/>
          </p:nvPr>
        </p:nvSpPr>
        <p:spPr>
          <a:xfrm>
            <a:off x="739620" y="3546809"/>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14" name="Tijdelijke aanduiding voor afbeelding 3"/>
          <p:cNvSpPr>
            <a:spLocks noGrp="1"/>
          </p:cNvSpPr>
          <p:nvPr>
            <p:ph type="pic" sz="quarter" idx="20"/>
          </p:nvPr>
        </p:nvSpPr>
        <p:spPr>
          <a:xfrm>
            <a:off x="739620" y="1310393"/>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8"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BE" dirty="0"/>
              <a:t>Titelstijl van model bewerken</a:t>
            </a:r>
            <a:endParaRPr lang="nl-NL" dirty="0"/>
          </a:p>
        </p:txBody>
      </p:sp>
      <p:sp>
        <p:nvSpPr>
          <p:cNvPr id="7" name="Tijdelijke aanduiding voor voettekst 5"/>
          <p:cNvSpPr>
            <a:spLocks noGrp="1"/>
          </p:cNvSpPr>
          <p:nvPr>
            <p:ph type="ftr" sz="quarter" idx="21"/>
          </p:nvPr>
        </p:nvSpPr>
        <p:spPr>
          <a:xfrm>
            <a:off x="7381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a:p>
        </p:txBody>
      </p:sp>
    </p:spTree>
    <p:extLst>
      <p:ext uri="{BB962C8B-B14F-4D97-AF65-F5344CB8AC3E}">
        <p14:creationId xmlns:p14="http://schemas.microsoft.com/office/powerpoint/2010/main" val="79264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ee objecten">
    <p:spTree>
      <p:nvGrpSpPr>
        <p:cNvPr id="1" name=""/>
        <p:cNvGrpSpPr/>
        <p:nvPr/>
      </p:nvGrpSpPr>
      <p:grpSpPr>
        <a:xfrm>
          <a:off x="0" y="0"/>
          <a:ext cx="0" cy="0"/>
          <a:chOff x="0" y="0"/>
          <a:chExt cx="0" cy="0"/>
        </a:xfrm>
      </p:grpSpPr>
      <p:sp>
        <p:nvSpPr>
          <p:cNvPr id="12" name="Tijdelijke aanduiding voor inhoud 3"/>
          <p:cNvSpPr>
            <a:spLocks noGrp="1"/>
          </p:cNvSpPr>
          <p:nvPr>
            <p:ph sz="half" idx="17"/>
          </p:nvPr>
        </p:nvSpPr>
        <p:spPr>
          <a:xfrm>
            <a:off x="4631630" y="3534213"/>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p:txBody>
      </p:sp>
      <p:sp>
        <p:nvSpPr>
          <p:cNvPr id="13" name="Tijdelijke aanduiding voor afbeelding 3"/>
          <p:cNvSpPr>
            <a:spLocks noGrp="1"/>
          </p:cNvSpPr>
          <p:nvPr>
            <p:ph type="pic" sz="quarter" idx="19"/>
          </p:nvPr>
        </p:nvSpPr>
        <p:spPr>
          <a:xfrm>
            <a:off x="4632846" y="1291850"/>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14" name="Tijdelijke aanduiding voor afbeelding 3"/>
          <p:cNvSpPr>
            <a:spLocks noGrp="1"/>
          </p:cNvSpPr>
          <p:nvPr>
            <p:ph type="pic" sz="quarter" idx="20"/>
          </p:nvPr>
        </p:nvSpPr>
        <p:spPr>
          <a:xfrm>
            <a:off x="739620" y="1291850"/>
            <a:ext cx="3663950" cy="2025650"/>
          </a:xfrm>
          <a:prstGeom prst="rect">
            <a:avLst/>
          </a:prstGeom>
        </p:spPr>
        <p:txBody>
          <a:bodyPr vert="horz"/>
          <a:lstStyle>
            <a:lvl1pPr marL="0" indent="0">
              <a:buNone/>
              <a:defRPr sz="2000">
                <a:latin typeface="Segoe UI"/>
              </a:defRPr>
            </a:lvl1pPr>
          </a:lstStyle>
          <a:p>
            <a:pPr lvl="0"/>
            <a:endParaRPr lang="nl-NL" noProof="0" dirty="0"/>
          </a:p>
        </p:txBody>
      </p:sp>
      <p:sp>
        <p:nvSpPr>
          <p:cNvPr id="8" name="Tijdelijke aanduiding voor inhoud 3"/>
          <p:cNvSpPr>
            <a:spLocks noGrp="1"/>
          </p:cNvSpPr>
          <p:nvPr>
            <p:ph sz="half" idx="21"/>
          </p:nvPr>
        </p:nvSpPr>
        <p:spPr>
          <a:xfrm>
            <a:off x="739620" y="3534213"/>
            <a:ext cx="3665166" cy="2026054"/>
          </a:xfrm>
          <a:prstGeom prst="rect">
            <a:avLst/>
          </a:prstGeom>
        </p:spPr>
        <p:txBody>
          <a:bodyPr/>
          <a:lstStyle>
            <a:lvl1pPr>
              <a:defRPr sz="2200">
                <a:latin typeface="Segoe UI"/>
              </a:defRPr>
            </a:lvl1pPr>
            <a:lvl2pPr>
              <a:defRPr sz="2000">
                <a:latin typeface="Segoe UI"/>
              </a:defRPr>
            </a:lvl2pPr>
            <a:lvl3pPr>
              <a:defRPr sz="1700">
                <a:latin typeface="Segoe UI"/>
              </a:defRPr>
            </a:lvl3pPr>
            <a:lvl4pPr>
              <a:defRPr sz="1700">
                <a:latin typeface="Segoe UI"/>
              </a:defRPr>
            </a:lvl4pPr>
            <a:lvl5pPr>
              <a:defRPr sz="1700">
                <a:latin typeface="Segoe UI"/>
              </a:defRPr>
            </a:lvl5pPr>
            <a:lvl6pPr>
              <a:defRPr sz="1800"/>
            </a:lvl6pPr>
            <a:lvl7pPr>
              <a:defRPr sz="1800"/>
            </a:lvl7pPr>
            <a:lvl8pPr>
              <a:defRPr sz="1800"/>
            </a:lvl8pPr>
            <a:lvl9pPr>
              <a:defRPr sz="1800"/>
            </a:lvl9pPr>
          </a:lstStyle>
          <a:p>
            <a:pPr lvl="0"/>
            <a:r>
              <a:rPr lang="nl-BE" dirty="0"/>
              <a:t>Klik om de tekststijl van het model te bewerken</a:t>
            </a:r>
          </a:p>
        </p:txBody>
      </p:sp>
      <p:sp>
        <p:nvSpPr>
          <p:cNvPr id="9" name="Titel 1"/>
          <p:cNvSpPr>
            <a:spLocks noGrp="1"/>
          </p:cNvSpPr>
          <p:nvPr>
            <p:ph type="title"/>
          </p:nvPr>
        </p:nvSpPr>
        <p:spPr>
          <a:xfrm>
            <a:off x="739620" y="371690"/>
            <a:ext cx="7543260" cy="817022"/>
          </a:xfrm>
          <a:prstGeom prst="rect">
            <a:avLst/>
          </a:prstGeom>
        </p:spPr>
        <p:txBody>
          <a:bodyPr/>
          <a:lstStyle>
            <a:lvl1pPr>
              <a:defRPr sz="2800" b="1" i="0">
                <a:latin typeface="Segoe UI"/>
              </a:defRPr>
            </a:lvl1pPr>
          </a:lstStyle>
          <a:p>
            <a:r>
              <a:rPr lang="nl-BE" dirty="0"/>
              <a:t>Titelstijl van model bewerken</a:t>
            </a:r>
            <a:endParaRPr lang="nl-NL" dirty="0"/>
          </a:p>
        </p:txBody>
      </p:sp>
      <p:sp>
        <p:nvSpPr>
          <p:cNvPr id="7" name="Tijdelijke aanduiding voor voettekst 5"/>
          <p:cNvSpPr>
            <a:spLocks noGrp="1"/>
          </p:cNvSpPr>
          <p:nvPr>
            <p:ph type="ftr" sz="quarter" idx="22"/>
          </p:nvPr>
        </p:nvSpPr>
        <p:spPr>
          <a:xfrm>
            <a:off x="739775"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a:p>
        </p:txBody>
      </p:sp>
    </p:spTree>
    <p:extLst>
      <p:ext uri="{BB962C8B-B14F-4D97-AF65-F5344CB8AC3E}">
        <p14:creationId xmlns:p14="http://schemas.microsoft.com/office/powerpoint/2010/main" val="2369074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0"/>
          </p:nvPr>
        </p:nvSpPr>
        <p:spPr>
          <a:xfrm>
            <a:off x="0" y="0"/>
            <a:ext cx="9144000" cy="6858000"/>
          </a:xfrm>
          <a:prstGeom prst="rect">
            <a:avLst/>
          </a:prstGeom>
        </p:spPr>
        <p:txBody>
          <a:bodyPr vert="horz"/>
          <a:lstStyle>
            <a:lvl1pPr>
              <a:defRPr sz="2400">
                <a:latin typeface="Segoe UI"/>
              </a:defRPr>
            </a:lvl1pPr>
          </a:lstStyle>
          <a:p>
            <a:pPr lvl="0"/>
            <a:endParaRPr lang="nl-NL" noProof="0" dirty="0"/>
          </a:p>
        </p:txBody>
      </p:sp>
    </p:spTree>
    <p:extLst>
      <p:ext uri="{BB962C8B-B14F-4D97-AF65-F5344CB8AC3E}">
        <p14:creationId xmlns:p14="http://schemas.microsoft.com/office/powerpoint/2010/main" val="22368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0"/>
          </p:nvPr>
        </p:nvSpPr>
        <p:spPr>
          <a:xfrm>
            <a:off x="0" y="0"/>
            <a:ext cx="9144000" cy="4269362"/>
          </a:xfrm>
          <a:prstGeom prst="rect">
            <a:avLst/>
          </a:prstGeom>
        </p:spPr>
        <p:txBody>
          <a:bodyPr vert="horz"/>
          <a:lstStyle>
            <a:lvl1pPr>
              <a:defRPr sz="2400">
                <a:latin typeface="Segoe UI"/>
              </a:defRPr>
            </a:lvl1pPr>
          </a:lstStyle>
          <a:p>
            <a:pPr lvl="0"/>
            <a:endParaRPr lang="nl-NL" noProof="0" dirty="0"/>
          </a:p>
        </p:txBody>
      </p:sp>
      <p:sp>
        <p:nvSpPr>
          <p:cNvPr id="5" name="Titel 1"/>
          <p:cNvSpPr>
            <a:spLocks noGrp="1"/>
          </p:cNvSpPr>
          <p:nvPr>
            <p:ph type="title"/>
          </p:nvPr>
        </p:nvSpPr>
        <p:spPr>
          <a:xfrm>
            <a:off x="739632" y="4457532"/>
            <a:ext cx="5765260" cy="606255"/>
          </a:xfrm>
          <a:prstGeom prst="rect">
            <a:avLst/>
          </a:prstGeom>
        </p:spPr>
        <p:txBody>
          <a:bodyPr/>
          <a:lstStyle>
            <a:lvl1pPr>
              <a:defRPr sz="2400"/>
            </a:lvl1pPr>
          </a:lstStyle>
          <a:p>
            <a:r>
              <a:rPr lang="nl-BE" dirty="0"/>
              <a:t>Titelstijl van model bewerken</a:t>
            </a:r>
            <a:endParaRPr lang="nl-NL" dirty="0"/>
          </a:p>
        </p:txBody>
      </p:sp>
      <p:sp>
        <p:nvSpPr>
          <p:cNvPr id="6" name="Tijdelijke aanduiding voor tekst 2"/>
          <p:cNvSpPr>
            <a:spLocks noGrp="1"/>
          </p:cNvSpPr>
          <p:nvPr>
            <p:ph type="body" idx="1"/>
          </p:nvPr>
        </p:nvSpPr>
        <p:spPr>
          <a:xfrm>
            <a:off x="739632" y="5063787"/>
            <a:ext cx="5765260" cy="421531"/>
          </a:xfrm>
          <a:prstGeom prst="rect">
            <a:avLst/>
          </a:prstGeom>
        </p:spPr>
        <p:txBody>
          <a:bodyPr anchor="b"/>
          <a:lstStyle>
            <a:lvl1pPr marL="0" indent="0">
              <a:buNone/>
              <a:defRPr sz="2000" b="0" i="0">
                <a:latin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dirty="0"/>
              <a:t>Klik om de tekststijl van het model te bewerken</a:t>
            </a:r>
          </a:p>
        </p:txBody>
      </p:sp>
      <p:sp>
        <p:nvSpPr>
          <p:cNvPr id="7" name="Tijdelijke aanduiding voor voettekst 5"/>
          <p:cNvSpPr>
            <a:spLocks noGrp="1"/>
          </p:cNvSpPr>
          <p:nvPr>
            <p:ph type="ftr" sz="quarter" idx="11"/>
          </p:nvPr>
        </p:nvSpPr>
        <p:spPr>
          <a:xfrm>
            <a:off x="738188" y="6173788"/>
            <a:ext cx="2895600" cy="365125"/>
          </a:xfrm>
          <a:prstGeom prst="rect">
            <a:avLst/>
          </a:prstGeom>
        </p:spPr>
        <p:txBody>
          <a:bodyPr/>
          <a:lstStyle>
            <a:lvl1pPr fontAlgn="auto">
              <a:spcBef>
                <a:spcPts val="0"/>
              </a:spcBef>
              <a:spcAft>
                <a:spcPts val="0"/>
              </a:spcAft>
              <a:defRPr sz="1400">
                <a:latin typeface="Segoe UI"/>
                <a:ea typeface="+mn-ea"/>
                <a:cs typeface="+mn-cs"/>
              </a:defRPr>
            </a:lvl1pPr>
          </a:lstStyle>
          <a:p>
            <a:pPr>
              <a:defRPr/>
            </a:pPr>
            <a:endParaRPr lang="nl-NL"/>
          </a:p>
        </p:txBody>
      </p:sp>
    </p:spTree>
    <p:extLst>
      <p:ext uri="{BB962C8B-B14F-4D97-AF65-F5344CB8AC3E}">
        <p14:creationId xmlns:p14="http://schemas.microsoft.com/office/powerpoint/2010/main" val="34270405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Afbeelding 1" descr="41556_UMCU_PPT_intro-3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51938"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93" r:id="rId1"/>
  </p:sldLayoutIdLst>
  <p:txStyles>
    <p:titleStyle>
      <a:lvl1pPr algn="l" defTabSz="457200" rtl="0" eaLnBrk="1" fontAlgn="base" hangingPunct="1">
        <a:spcBef>
          <a:spcPct val="0"/>
        </a:spcBef>
        <a:spcAft>
          <a:spcPct val="0"/>
        </a:spcAft>
        <a:defRPr sz="3200" kern="1200">
          <a:solidFill>
            <a:schemeClr val="tx2"/>
          </a:solidFill>
          <a:latin typeface="Myriad Pro"/>
          <a:ea typeface="ＭＳ Ｐゴシック" charset="0"/>
          <a:cs typeface="ＭＳ Ｐゴシック" charset="0"/>
        </a:defRPr>
      </a:lvl1pPr>
      <a:lvl2pPr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2pPr>
      <a:lvl3pPr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3pPr>
      <a:lvl4pPr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4pPr>
      <a:lvl5pPr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5pPr>
      <a:lvl6pPr marL="457200"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6pPr>
      <a:lvl7pPr marL="914400"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7pPr>
      <a:lvl8pPr marL="1371600"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8pPr>
      <a:lvl9pPr marL="1828800" algn="l" defTabSz="457200" rtl="0" eaLnBrk="1" fontAlgn="base" hangingPunct="1">
        <a:spcBef>
          <a:spcPct val="0"/>
        </a:spcBef>
        <a:spcAft>
          <a:spcPct val="0"/>
        </a:spcAft>
        <a:defRPr sz="3200">
          <a:solidFill>
            <a:schemeClr val="tx2"/>
          </a:solidFill>
          <a:latin typeface="Myriad Pro"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Afbeelding 1" descr="41556_UMCU_PPT_subtro-43.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94" r:id="rId1"/>
  </p:sldLayoutIdLst>
  <p:txStyles>
    <p:titleStyle>
      <a:lvl1pPr algn="l" defTabSz="457200" rtl="0" eaLnBrk="0" fontAlgn="base" hangingPunct="0">
        <a:spcBef>
          <a:spcPct val="0"/>
        </a:spcBef>
        <a:spcAft>
          <a:spcPct val="0"/>
        </a:spcAft>
        <a:defRPr sz="3200" kern="1200">
          <a:solidFill>
            <a:schemeClr val="tx2"/>
          </a:solidFill>
          <a:latin typeface="Myriad Pro"/>
          <a:ea typeface="ＭＳ Ｐゴシック" charset="0"/>
          <a:cs typeface="ＭＳ Ｐゴシック" charset="0"/>
        </a:defRPr>
      </a:lvl1pPr>
      <a:lvl2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2pPr>
      <a:lvl3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3pPr>
      <a:lvl4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4pPr>
      <a:lvl5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5pPr>
      <a:lvl6pPr marL="4572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6pPr>
      <a:lvl7pPr marL="9144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7pPr>
      <a:lvl8pPr marL="13716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8pPr>
      <a:lvl9pPr marL="18288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Afbeelding 1" descr="41556_UMCU_PPT_vervolg-16.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95" r:id="rId1"/>
    <p:sldLayoutId id="2147484296" r:id="rId2"/>
    <p:sldLayoutId id="2147484297" r:id="rId3"/>
    <p:sldLayoutId id="2147484298" r:id="rId4"/>
    <p:sldLayoutId id="2147484299" r:id="rId5"/>
    <p:sldLayoutId id="2147484292" r:id="rId6"/>
    <p:sldLayoutId id="2147484300" r:id="rId7"/>
  </p:sldLayoutIdLst>
  <p:txStyles>
    <p:titleStyle>
      <a:lvl1pPr algn="l" defTabSz="457200" rtl="0" eaLnBrk="0" fontAlgn="base" hangingPunct="0">
        <a:spcBef>
          <a:spcPct val="0"/>
        </a:spcBef>
        <a:spcAft>
          <a:spcPct val="0"/>
        </a:spcAft>
        <a:defRPr sz="3200" kern="1200">
          <a:solidFill>
            <a:schemeClr val="tx2"/>
          </a:solidFill>
          <a:latin typeface="Myriad Pro"/>
          <a:ea typeface="ＭＳ Ｐゴシック" charset="0"/>
          <a:cs typeface="ＭＳ Ｐゴシック" charset="0"/>
        </a:defRPr>
      </a:lvl1pPr>
      <a:lvl2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2pPr>
      <a:lvl3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3pPr>
      <a:lvl4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4pPr>
      <a:lvl5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5pPr>
      <a:lvl6pPr marL="4572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6pPr>
      <a:lvl7pPr marL="9144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7pPr>
      <a:lvl8pPr marL="13716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8pPr>
      <a:lvl9pPr marL="18288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332F151-5649-411A-8101-306C80D9E93C}"/>
              </a:ext>
            </a:extLst>
          </p:cNvPr>
          <p:cNvSpPr>
            <a:spLocks noGrp="1"/>
          </p:cNvSpPr>
          <p:nvPr>
            <p:ph sz="half" idx="13"/>
          </p:nvPr>
        </p:nvSpPr>
        <p:spPr>
          <a:xfrm>
            <a:off x="725819" y="1442275"/>
            <a:ext cx="3665166" cy="4274226"/>
          </a:xfrm>
        </p:spPr>
        <p:txBody>
          <a:bodyPr/>
          <a:lstStyle/>
          <a:p>
            <a:pPr marL="0" indent="0">
              <a:lnSpc>
                <a:spcPct val="120000"/>
              </a:lnSpc>
              <a:buNone/>
            </a:pPr>
            <a:r>
              <a:rPr lang="nl-NL" u="sng"/>
              <a:t>Dit doen we (voortaan) </a:t>
            </a:r>
            <a:r>
              <a:rPr lang="nl-NL" b="1" u="sng"/>
              <a:t>wel</a:t>
            </a:r>
          </a:p>
          <a:p>
            <a:pPr>
              <a:lnSpc>
                <a:spcPct val="120000"/>
              </a:lnSpc>
            </a:pPr>
            <a:r>
              <a:rPr lang="nl-NL" sz="1800"/>
              <a:t>Voorbeeld 1</a:t>
            </a:r>
          </a:p>
          <a:p>
            <a:pPr>
              <a:lnSpc>
                <a:spcPct val="120000"/>
              </a:lnSpc>
            </a:pPr>
            <a:r>
              <a:rPr lang="nl-NL" sz="1800"/>
              <a:t>Voorbeeld 2</a:t>
            </a:r>
          </a:p>
          <a:p>
            <a:pPr>
              <a:lnSpc>
                <a:spcPct val="120000"/>
              </a:lnSpc>
            </a:pPr>
            <a:r>
              <a:rPr lang="nl-NL" sz="1800"/>
              <a:t>Voorbeeld 3</a:t>
            </a:r>
            <a:endParaRPr lang="nl-NL"/>
          </a:p>
        </p:txBody>
      </p:sp>
      <p:sp>
        <p:nvSpPr>
          <p:cNvPr id="3" name="Tijdelijke aanduiding voor inhoud 2">
            <a:extLst>
              <a:ext uri="{FF2B5EF4-FFF2-40B4-BE49-F238E27FC236}">
                <a16:creationId xmlns:a16="http://schemas.microsoft.com/office/drawing/2014/main" id="{305F7427-E67E-473F-87E6-F1094D29AB62}"/>
              </a:ext>
            </a:extLst>
          </p:cNvPr>
          <p:cNvSpPr>
            <a:spLocks noGrp="1"/>
          </p:cNvSpPr>
          <p:nvPr>
            <p:ph sz="half" idx="14"/>
          </p:nvPr>
        </p:nvSpPr>
        <p:spPr>
          <a:xfrm>
            <a:off x="4619045" y="1442275"/>
            <a:ext cx="3665166" cy="4274226"/>
          </a:xfrm>
        </p:spPr>
        <p:txBody>
          <a:bodyPr/>
          <a:lstStyle/>
          <a:p>
            <a:pPr marL="0" indent="0">
              <a:lnSpc>
                <a:spcPct val="120000"/>
              </a:lnSpc>
              <a:buNone/>
            </a:pPr>
            <a:r>
              <a:rPr lang="nl-NL" u="sng"/>
              <a:t>Dit doen we (voortaan) </a:t>
            </a:r>
            <a:r>
              <a:rPr lang="nl-NL" b="1" u="sng"/>
              <a:t>niet</a:t>
            </a:r>
          </a:p>
          <a:p>
            <a:pPr>
              <a:lnSpc>
                <a:spcPct val="120000"/>
              </a:lnSpc>
            </a:pPr>
            <a:r>
              <a:rPr lang="nl-NL" sz="1800"/>
              <a:t>Voorbeeld 1</a:t>
            </a:r>
          </a:p>
          <a:p>
            <a:pPr>
              <a:lnSpc>
                <a:spcPct val="120000"/>
              </a:lnSpc>
            </a:pPr>
            <a:r>
              <a:rPr lang="nl-NL" sz="1800"/>
              <a:t>Voorbeeld 2</a:t>
            </a:r>
          </a:p>
          <a:p>
            <a:pPr>
              <a:lnSpc>
                <a:spcPct val="120000"/>
              </a:lnSpc>
            </a:pPr>
            <a:r>
              <a:rPr lang="nl-NL" sz="1800"/>
              <a:t>Voorbeeld 3</a:t>
            </a:r>
            <a:endParaRPr lang="nl-NL"/>
          </a:p>
        </p:txBody>
      </p:sp>
      <p:sp>
        <p:nvSpPr>
          <p:cNvPr id="4" name="Titel 3">
            <a:extLst>
              <a:ext uri="{FF2B5EF4-FFF2-40B4-BE49-F238E27FC236}">
                <a16:creationId xmlns:a16="http://schemas.microsoft.com/office/drawing/2014/main" id="{FD77AF25-670F-4941-9C3A-C2A00418B95A}"/>
              </a:ext>
            </a:extLst>
          </p:cNvPr>
          <p:cNvSpPr>
            <a:spLocks noGrp="1"/>
          </p:cNvSpPr>
          <p:nvPr>
            <p:ph type="title"/>
          </p:nvPr>
        </p:nvSpPr>
        <p:spPr>
          <a:xfrm>
            <a:off x="739620" y="360900"/>
            <a:ext cx="7543260" cy="523856"/>
          </a:xfrm>
        </p:spPr>
        <p:txBody>
          <a:bodyPr/>
          <a:lstStyle/>
          <a:p>
            <a:r>
              <a:rPr lang="nl-NL"/>
              <a:t>Vul hier de titel van de presentatie in</a:t>
            </a:r>
          </a:p>
        </p:txBody>
      </p:sp>
      <p:sp>
        <p:nvSpPr>
          <p:cNvPr id="5" name="Titel 3">
            <a:extLst>
              <a:ext uri="{FF2B5EF4-FFF2-40B4-BE49-F238E27FC236}">
                <a16:creationId xmlns:a16="http://schemas.microsoft.com/office/drawing/2014/main" id="{CCE95C0B-F674-4B04-A789-86460B943EF9}"/>
              </a:ext>
            </a:extLst>
          </p:cNvPr>
          <p:cNvSpPr txBox="1">
            <a:spLocks/>
          </p:cNvSpPr>
          <p:nvPr/>
        </p:nvSpPr>
        <p:spPr>
          <a:xfrm>
            <a:off x="733385" y="826147"/>
            <a:ext cx="7543260" cy="523856"/>
          </a:xfrm>
          <a:prstGeom prst="rect">
            <a:avLst/>
          </a:prstGeom>
        </p:spPr>
        <p:txBody>
          <a:bodyPr/>
          <a:lstStyle>
            <a:lvl1pPr algn="l" defTabSz="457200" rtl="0" eaLnBrk="0" fontAlgn="base" hangingPunct="0">
              <a:spcBef>
                <a:spcPct val="0"/>
              </a:spcBef>
              <a:spcAft>
                <a:spcPct val="0"/>
              </a:spcAft>
              <a:defRPr sz="2800" b="1" i="0" kern="1200">
                <a:solidFill>
                  <a:schemeClr val="tx2"/>
                </a:solidFill>
                <a:latin typeface="Segoe UI"/>
                <a:ea typeface="ＭＳ Ｐゴシック" charset="0"/>
                <a:cs typeface="ＭＳ Ｐゴシック" charset="0"/>
              </a:defRPr>
            </a:lvl1pPr>
            <a:lvl2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2pPr>
            <a:lvl3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3pPr>
            <a:lvl4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4pPr>
            <a:lvl5pPr algn="l" defTabSz="457200" rtl="0" eaLnBrk="0" fontAlgn="base" hangingPunct="0">
              <a:spcBef>
                <a:spcPct val="0"/>
              </a:spcBef>
              <a:spcAft>
                <a:spcPct val="0"/>
              </a:spcAft>
              <a:defRPr sz="3200">
                <a:solidFill>
                  <a:schemeClr val="tx2"/>
                </a:solidFill>
                <a:latin typeface="Myriad Pro" charset="0"/>
                <a:ea typeface="ＭＳ Ｐゴシック" charset="0"/>
                <a:cs typeface="ＭＳ Ｐゴシック" charset="0"/>
              </a:defRPr>
            </a:lvl5pPr>
            <a:lvl6pPr marL="4572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6pPr>
            <a:lvl7pPr marL="9144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7pPr>
            <a:lvl8pPr marL="13716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8pPr>
            <a:lvl9pPr marL="1828800" algn="l" defTabSz="457200" rtl="0" fontAlgn="base">
              <a:spcBef>
                <a:spcPct val="0"/>
              </a:spcBef>
              <a:spcAft>
                <a:spcPct val="0"/>
              </a:spcAft>
              <a:defRPr sz="3200">
                <a:solidFill>
                  <a:schemeClr val="tx2"/>
                </a:solidFill>
                <a:latin typeface="Myriad Pro" charset="0"/>
                <a:ea typeface="ＭＳ Ｐゴシック" charset="0"/>
                <a:cs typeface="ＭＳ Ｐゴシック" charset="0"/>
              </a:defRPr>
            </a:lvl9pPr>
          </a:lstStyle>
          <a:p>
            <a:r>
              <a:rPr lang="nl-NL" sz="1800"/>
              <a:t>Naam presentator - datum</a:t>
            </a:r>
          </a:p>
        </p:txBody>
      </p:sp>
    </p:spTree>
    <p:extLst>
      <p:ext uri="{BB962C8B-B14F-4D97-AF65-F5344CB8AC3E}">
        <p14:creationId xmlns:p14="http://schemas.microsoft.com/office/powerpoint/2010/main" val="2048733328"/>
      </p:ext>
    </p:extLst>
  </p:cSld>
  <p:clrMapOvr>
    <a:masterClrMapping/>
  </p:clrMapOvr>
</p:sld>
</file>

<file path=ppt/theme/theme1.xml><?xml version="1.0" encoding="utf-8"?>
<a:theme xmlns:a="http://schemas.openxmlformats.org/drawingml/2006/main" name="WKZ oranje_NED">
  <a:themeElements>
    <a:clrScheme name="Aangepast 2">
      <a:dk1>
        <a:srgbClr val="1C1C1C"/>
      </a:dk1>
      <a:lt1>
        <a:sysClr val="window" lastClr="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7_Standaardthema">
  <a:themeElements>
    <a:clrScheme name="Aangepast 2">
      <a:dk1>
        <a:srgbClr val="1C1C1C"/>
      </a:dk1>
      <a:lt1>
        <a:sysClr val="window" lastClr="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6_Standaardthema">
  <a:themeElements>
    <a:clrScheme name="Aangepast 2">
      <a:dk1>
        <a:srgbClr val="1C1C1C"/>
      </a:dk1>
      <a:lt1>
        <a:sysClr val="window" lastClr="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55805915088E44BA7B45EAE3320B8E" ma:contentTypeVersion="27" ma:contentTypeDescription="Een nieuw document maken." ma:contentTypeScope="" ma:versionID="8a7593904d335e69c49aa5ef91bead3c">
  <xsd:schema xmlns:xsd="http://www.w3.org/2001/XMLSchema" xmlns:xs="http://www.w3.org/2001/XMLSchema" xmlns:p="http://schemas.microsoft.com/office/2006/metadata/properties" xmlns:ns1="http://schemas.microsoft.com/sharepoint/v3" xmlns:ns2="d0d0f197-3d5e-4fe8-a0ca-107cc2f0a84a" targetNamespace="http://schemas.microsoft.com/office/2006/metadata/properties" ma:root="true" ma:fieldsID="b3691d71369ff7824da25229d210ec29" ns1:_="" ns2:_="">
    <xsd:import namespace="http://schemas.microsoft.com/sharepoint/v3"/>
    <xsd:import namespace="d0d0f197-3d5e-4fe8-a0ca-107cc2f0a84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Begindatum van de planning" ma:description="Geplande begindatum is een sitekolom die door de publicatiefunctie gemaakt wordt. Het wordt gebruikt om een specifieke datum en tijd op te geven waarop de pagina voor het eerst verschijnt voor sitebezoekers." ma:hidden="true" ma:internalName="PublishingStartDate">
      <xsd:simpleType>
        <xsd:restriction base="dms:Unknown"/>
      </xsd:simpleType>
    </xsd:element>
    <xsd:element name="PublishingExpirationDate" ma:index="5" nillable="true" ma:displayName="Einddatum van de planning" ma:description="Geplande einddatum is een sitekolom die door de publicatiefunctie gemaakt wordt. Het wordt gebruikt om een specifieke datum en tijd op te geven waarop de pagina niet langer verschijnt voor sitebezoeke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d0f197-3d5e-4fe8-a0ca-107cc2f0a84a" elementFormDefault="qualified">
    <xsd:import namespace="http://schemas.microsoft.com/office/2006/documentManagement/types"/>
    <xsd:import namespace="http://schemas.microsoft.com/office/infopath/2007/PartnerControls"/>
    <xsd:element name="SharedWithUsers" ma:index="10"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Inhou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93CFDD-E0ED-4DF0-9F71-5F9E8A8104EC}">
  <ds:schemaRefs>
    <ds:schemaRef ds:uri="http://schemas.microsoft.com/office/2006/metadata/propertie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d0d0f197-3d5e-4fe8-a0ca-107cc2f0a84a"/>
    <ds:schemaRef ds:uri="http://schemas.microsoft.com/sharepoint/v3"/>
    <ds:schemaRef ds:uri="http://www.w3.org/XML/1998/namespace"/>
  </ds:schemaRefs>
</ds:datastoreItem>
</file>

<file path=customXml/itemProps2.xml><?xml version="1.0" encoding="utf-8"?>
<ds:datastoreItem xmlns:ds="http://schemas.openxmlformats.org/officeDocument/2006/customXml" ds:itemID="{E39B65FD-4E88-4335-8769-39002291C3ED}">
  <ds:schemaRefs>
    <ds:schemaRef ds:uri="http://schemas.microsoft.com/sharepoint/v3/contenttype/forms"/>
  </ds:schemaRefs>
</ds:datastoreItem>
</file>

<file path=customXml/itemProps3.xml><?xml version="1.0" encoding="utf-8"?>
<ds:datastoreItem xmlns:ds="http://schemas.openxmlformats.org/officeDocument/2006/customXml" ds:itemID="{E21C330D-87A9-4327-AC4B-6386A48BAC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0d0f197-3d5e-4fe8-a0ca-107cc2f0a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WKZ oranje_NED</Template>
  <TotalTime>48</TotalTime>
  <Words>38</Words>
  <Application>Microsoft Office PowerPoint</Application>
  <PresentationFormat>Diavoorstelling (4:3)</PresentationFormat>
  <Paragraphs>10</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3</vt:i4>
      </vt:variant>
      <vt:variant>
        <vt:lpstr>Diatitels</vt:lpstr>
      </vt:variant>
      <vt:variant>
        <vt:i4>1</vt:i4>
      </vt:variant>
    </vt:vector>
  </HeadingPairs>
  <TitlesOfParts>
    <vt:vector size="8" baseType="lpstr">
      <vt:lpstr>Arial</vt:lpstr>
      <vt:lpstr>Calibri</vt:lpstr>
      <vt:lpstr>Myriad Pro</vt:lpstr>
      <vt:lpstr>Segoe UI</vt:lpstr>
      <vt:lpstr>WKZ oranje_NED</vt:lpstr>
      <vt:lpstr>7_Standaardthema</vt:lpstr>
      <vt:lpstr>16_Standaardthema</vt:lpstr>
      <vt:lpstr>Vul hier de titel van de presentatie in</vt:lpstr>
    </vt:vector>
  </TitlesOfParts>
  <Manager/>
  <Company>UMC Utrecht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khoiting</dc:creator>
  <cp:keywords/>
  <dc:description/>
  <cp:lastModifiedBy>Joppe Nijman</cp:lastModifiedBy>
  <cp:revision>2</cp:revision>
  <dcterms:created xsi:type="dcterms:W3CDTF">2014-01-02T16:13:24Z</dcterms:created>
  <dcterms:modified xsi:type="dcterms:W3CDTF">2019-03-05T13:52:48Z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0x0101004355805915088E44BA7B45EAE3320B8E</vt:lpwstr>
  </property>
</Properties>
</file>