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  <p:sldMasterId id="2147483672" r:id="rId6"/>
    <p:sldMasterId id="2147483674" r:id="rId7"/>
  </p:sldMasterIdLst>
  <p:sldIdLst>
    <p:sldId id="256" r:id="rId8"/>
    <p:sldId id="258" r:id="rId9"/>
    <p:sldId id="259" r:id="rId10"/>
    <p:sldId id="260" r:id="rId11"/>
    <p:sldId id="261" r:id="rId12"/>
    <p:sldId id="262" r:id="rId13"/>
    <p:sldId id="265" r:id="rId14"/>
    <p:sldId id="264" r:id="rId15"/>
    <p:sldId id="266" r:id="rId16"/>
  </p:sldIdLst>
  <p:sldSz cx="9144000" cy="5143500" type="screen16x9"/>
  <p:notesSz cx="6858000" cy="9144000"/>
  <p:defaultTextStyle>
    <a:defPPr>
      <a:defRPr lang="nl-NL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61AB"/>
    <a:srgbClr val="FF671B"/>
    <a:srgbClr val="B7B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3" autoAdjust="0"/>
    <p:restoredTop sz="94674"/>
  </p:normalViewPr>
  <p:slideViewPr>
    <p:cSldViewPr snapToGrid="0" snapToObjects="1">
      <p:cViewPr varScale="1">
        <p:scale>
          <a:sx n="113" d="100"/>
          <a:sy n="113" d="100"/>
        </p:scale>
        <p:origin x="614" y="91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718545" y="1637845"/>
            <a:ext cx="7402748" cy="782344"/>
          </a:xfrm>
          <a:prstGeom prst="rect">
            <a:avLst/>
          </a:prstGeom>
        </p:spPr>
        <p:txBody>
          <a:bodyPr/>
          <a:lstStyle>
            <a:lvl1pPr algn="l" defTabSz="88900">
              <a:defRPr sz="3500" b="1" i="0" cap="none">
                <a:solidFill>
                  <a:schemeClr val="bg1"/>
                </a:solidFill>
                <a:latin typeface="Segoe UI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8" name="Subtitel 2"/>
          <p:cNvSpPr>
            <a:spLocks noGrp="1"/>
          </p:cNvSpPr>
          <p:nvPr>
            <p:ph type="subTitle" idx="1"/>
          </p:nvPr>
        </p:nvSpPr>
        <p:spPr>
          <a:xfrm>
            <a:off x="718544" y="2420189"/>
            <a:ext cx="7402749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0" i="0" baseline="0">
                <a:solidFill>
                  <a:schemeClr val="bg1"/>
                </a:solidFill>
                <a:latin typeface="Segoe UI"/>
                <a:cs typeface="Segoe U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5254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719136" y="371690"/>
            <a:ext cx="7543260" cy="817022"/>
          </a:xfrm>
          <a:prstGeom prst="rect">
            <a:avLst/>
          </a:prstGeom>
        </p:spPr>
        <p:txBody>
          <a:bodyPr/>
          <a:lstStyle>
            <a:lvl1pPr algn="l">
              <a:defRPr sz="2800" b="1" i="0">
                <a:solidFill>
                  <a:srgbClr val="1961AB"/>
                </a:solidFill>
                <a:latin typeface="Segoe UI"/>
              </a:defRPr>
            </a:lvl1pPr>
          </a:lstStyle>
          <a:p>
            <a:r>
              <a:rPr lang="nl-BE" dirty="0"/>
              <a:t>Titelstijl van model bewerken</a:t>
            </a:r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719136" y="1291082"/>
            <a:ext cx="7543260" cy="3488805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Segoe UI"/>
              </a:defRPr>
            </a:lvl1pPr>
            <a:lvl2pPr>
              <a:defRPr sz="2000">
                <a:latin typeface="Segoe UI"/>
              </a:defRPr>
            </a:lvl2pPr>
            <a:lvl3pPr>
              <a:defRPr sz="1700">
                <a:latin typeface="Segoe UI"/>
              </a:defRPr>
            </a:lvl3pPr>
            <a:lvl4pPr>
              <a:defRPr sz="1700">
                <a:latin typeface="Segoe UI"/>
              </a:defRPr>
            </a:lvl4pPr>
            <a:lvl5pPr>
              <a:defRPr sz="1700">
                <a:latin typeface="Segoe UI"/>
              </a:defRPr>
            </a:lvl5pPr>
          </a:lstStyle>
          <a:p>
            <a:pPr lvl="0"/>
            <a:r>
              <a:rPr lang="nl-BE" dirty="0"/>
              <a:t>Klik om de tekststijl van het model te bewerken</a:t>
            </a:r>
          </a:p>
          <a:p>
            <a:pPr lvl="1"/>
            <a:r>
              <a:rPr lang="nl-BE" dirty="0"/>
              <a:t>Tweede niveau</a:t>
            </a:r>
          </a:p>
          <a:p>
            <a:pPr lvl="2"/>
            <a:r>
              <a:rPr lang="nl-BE" dirty="0"/>
              <a:t>Derde niveau</a:t>
            </a:r>
          </a:p>
          <a:p>
            <a:pPr lvl="3"/>
            <a:r>
              <a:rPr lang="nl-BE" dirty="0"/>
              <a:t>Vierde niveau</a:t>
            </a:r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0"/>
          </p:nvPr>
        </p:nvSpPr>
        <p:spPr>
          <a:xfrm>
            <a:off x="714375" y="4578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latin typeface="Segoe UI"/>
                <a:ea typeface="+mn-ea"/>
                <a:cs typeface="Segoe UI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1197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3"/>
          <p:cNvSpPr>
            <a:spLocks noGrp="1"/>
          </p:cNvSpPr>
          <p:nvPr>
            <p:ph sz="half" idx="13"/>
          </p:nvPr>
        </p:nvSpPr>
        <p:spPr>
          <a:xfrm>
            <a:off x="725819" y="1291446"/>
            <a:ext cx="3665166" cy="4274226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Segoe UI"/>
              </a:defRPr>
            </a:lvl1pPr>
            <a:lvl2pPr>
              <a:defRPr sz="2000">
                <a:latin typeface="Segoe UI"/>
              </a:defRPr>
            </a:lvl2pPr>
            <a:lvl3pPr>
              <a:defRPr sz="1700">
                <a:latin typeface="Segoe UI"/>
              </a:defRPr>
            </a:lvl3pPr>
            <a:lvl4pPr>
              <a:defRPr sz="1700">
                <a:latin typeface="Segoe UI"/>
              </a:defRPr>
            </a:lvl4pPr>
            <a:lvl5pPr>
              <a:defRPr sz="1700">
                <a:latin typeface="Segoe UI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dirty="0"/>
              <a:t>Klik om de tekststijl van het model te bewerken</a:t>
            </a:r>
          </a:p>
          <a:p>
            <a:pPr lvl="1"/>
            <a:r>
              <a:rPr lang="nl-BE" dirty="0"/>
              <a:t>Tweede niveau</a:t>
            </a:r>
          </a:p>
          <a:p>
            <a:pPr lvl="2"/>
            <a:r>
              <a:rPr lang="nl-BE" dirty="0"/>
              <a:t>Derde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4"/>
          </p:nvPr>
        </p:nvSpPr>
        <p:spPr>
          <a:xfrm>
            <a:off x="4619045" y="1291446"/>
            <a:ext cx="3665166" cy="4274226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Segoe UI"/>
              </a:defRPr>
            </a:lvl1pPr>
            <a:lvl2pPr>
              <a:defRPr sz="2000">
                <a:latin typeface="Segoe UI"/>
              </a:defRPr>
            </a:lvl2pPr>
            <a:lvl3pPr>
              <a:defRPr sz="1700">
                <a:latin typeface="Segoe UI"/>
              </a:defRPr>
            </a:lvl3pPr>
            <a:lvl4pPr>
              <a:defRPr sz="1700">
                <a:latin typeface="Segoe UI"/>
              </a:defRPr>
            </a:lvl4pPr>
            <a:lvl5pPr>
              <a:defRPr sz="1700">
                <a:latin typeface="Segoe UI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dirty="0"/>
              <a:t>Klik om de tekststijl van het model te bewerken</a:t>
            </a:r>
          </a:p>
          <a:p>
            <a:pPr lvl="1"/>
            <a:r>
              <a:rPr lang="nl-BE" dirty="0"/>
              <a:t>Tweede niveau</a:t>
            </a:r>
          </a:p>
          <a:p>
            <a:pPr lvl="2"/>
            <a:r>
              <a:rPr lang="nl-BE" dirty="0"/>
              <a:t>Derde niveau</a:t>
            </a: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719136" y="371690"/>
            <a:ext cx="7543260" cy="817022"/>
          </a:xfrm>
          <a:prstGeom prst="rect">
            <a:avLst/>
          </a:prstGeom>
        </p:spPr>
        <p:txBody>
          <a:bodyPr/>
          <a:lstStyle>
            <a:lvl1pPr algn="l">
              <a:defRPr sz="2800" b="1" i="0">
                <a:solidFill>
                  <a:srgbClr val="1961AB"/>
                </a:solidFill>
                <a:latin typeface="Segoe UI"/>
              </a:defRPr>
            </a:lvl1pPr>
          </a:lstStyle>
          <a:p>
            <a:r>
              <a:rPr lang="nl-BE" dirty="0"/>
              <a:t>Titelstijl van model bewerken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5"/>
          </p:nvPr>
        </p:nvSpPr>
        <p:spPr>
          <a:xfrm>
            <a:off x="714375" y="4578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latin typeface="Segoe UI"/>
                <a:ea typeface="+mn-ea"/>
                <a:cs typeface="Segoe UI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1744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719136" y="371690"/>
            <a:ext cx="7543260" cy="817022"/>
          </a:xfrm>
          <a:prstGeom prst="rect">
            <a:avLst/>
          </a:prstGeom>
        </p:spPr>
        <p:txBody>
          <a:bodyPr/>
          <a:lstStyle>
            <a:lvl1pPr algn="l">
              <a:defRPr sz="2800" b="1" i="0">
                <a:solidFill>
                  <a:srgbClr val="1961AB"/>
                </a:solidFill>
                <a:latin typeface="Segoe UI"/>
              </a:defRPr>
            </a:lvl1pPr>
          </a:lstStyle>
          <a:p>
            <a:r>
              <a:rPr lang="nl-BE" dirty="0"/>
              <a:t>Titelstijl van model bewerken</a:t>
            </a:r>
            <a:endParaRPr lang="nl-NL" dirty="0"/>
          </a:p>
        </p:txBody>
      </p:sp>
      <p:sp>
        <p:nvSpPr>
          <p:cNvPr id="5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05480" y="1302089"/>
            <a:ext cx="3668409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0" i="0">
                <a:latin typeface="Segoe UI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dirty="0"/>
              <a:t>Klik om de tekststijl van het model te bewerken</a:t>
            </a:r>
          </a:p>
        </p:txBody>
      </p:sp>
      <p:sp>
        <p:nvSpPr>
          <p:cNvPr id="6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705480" y="2028320"/>
            <a:ext cx="3668409" cy="3445551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Segoe UI"/>
              </a:defRPr>
            </a:lvl1pPr>
            <a:lvl2pPr>
              <a:defRPr sz="1800">
                <a:latin typeface="Segoe UI"/>
              </a:defRPr>
            </a:lvl2pPr>
            <a:lvl3pPr>
              <a:defRPr sz="1600">
                <a:latin typeface="Segoe UI"/>
              </a:defRPr>
            </a:lvl3pPr>
            <a:lvl4pPr>
              <a:defRPr sz="1600">
                <a:latin typeface="Segoe UI"/>
              </a:defRPr>
            </a:lvl4pPr>
            <a:lvl5pPr>
              <a:defRPr sz="1600">
                <a:latin typeface="Segoe UI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dirty="0"/>
              <a:t>Klik om de tekststijl van het model te bewerken</a:t>
            </a:r>
          </a:p>
          <a:p>
            <a:pPr lvl="1"/>
            <a:r>
              <a:rPr lang="nl-BE" dirty="0"/>
              <a:t>Tweede niveau</a:t>
            </a:r>
          </a:p>
          <a:p>
            <a:pPr lvl="2"/>
            <a:r>
              <a:rPr lang="nl-BE" dirty="0"/>
              <a:t>Derde niveau</a:t>
            </a:r>
          </a:p>
        </p:txBody>
      </p:sp>
      <p:sp>
        <p:nvSpPr>
          <p:cNvPr id="7" name="Tijdelijke aanduiding voor tekst 2"/>
          <p:cNvSpPr>
            <a:spLocks noGrp="1"/>
          </p:cNvSpPr>
          <p:nvPr>
            <p:ph type="body" idx="13"/>
          </p:nvPr>
        </p:nvSpPr>
        <p:spPr>
          <a:xfrm>
            <a:off x="4585735" y="1302089"/>
            <a:ext cx="3668409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0" i="0">
                <a:latin typeface="Segoe UI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dirty="0"/>
              <a:t>Klik om de tekststijl van het model te bewerken</a:t>
            </a:r>
          </a:p>
        </p:txBody>
      </p:sp>
      <p:sp>
        <p:nvSpPr>
          <p:cNvPr id="8" name="Tijdelijke aanduiding voor inhoud 3"/>
          <p:cNvSpPr>
            <a:spLocks noGrp="1"/>
          </p:cNvSpPr>
          <p:nvPr>
            <p:ph sz="half" idx="14"/>
          </p:nvPr>
        </p:nvSpPr>
        <p:spPr>
          <a:xfrm>
            <a:off x="4585735" y="2028320"/>
            <a:ext cx="3668409" cy="3445551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Segoe UI"/>
              </a:defRPr>
            </a:lvl1pPr>
            <a:lvl2pPr>
              <a:defRPr sz="1800">
                <a:latin typeface="Segoe UI"/>
              </a:defRPr>
            </a:lvl2pPr>
            <a:lvl3pPr>
              <a:defRPr sz="1600">
                <a:latin typeface="Segoe UI"/>
              </a:defRPr>
            </a:lvl3pPr>
            <a:lvl4pPr>
              <a:defRPr sz="1600">
                <a:latin typeface="Segoe UI"/>
              </a:defRPr>
            </a:lvl4pPr>
            <a:lvl5pPr>
              <a:defRPr sz="1600">
                <a:latin typeface="Segoe UI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dirty="0"/>
              <a:t>Klik om de tekststijl van het model te bewerken</a:t>
            </a:r>
          </a:p>
          <a:p>
            <a:pPr lvl="1"/>
            <a:r>
              <a:rPr lang="nl-BE" dirty="0"/>
              <a:t>Tweede niveau</a:t>
            </a:r>
          </a:p>
          <a:p>
            <a:pPr lvl="2"/>
            <a:r>
              <a:rPr lang="nl-BE" dirty="0"/>
              <a:t>Derde niveau</a:t>
            </a: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15"/>
          </p:nvPr>
        </p:nvSpPr>
        <p:spPr>
          <a:xfrm>
            <a:off x="714375" y="4578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latin typeface="Segoe UI"/>
                <a:ea typeface="+mn-ea"/>
                <a:cs typeface="Segoe UI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9975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719136" y="371690"/>
            <a:ext cx="7543260" cy="817022"/>
          </a:xfrm>
          <a:prstGeom prst="rect">
            <a:avLst/>
          </a:prstGeom>
        </p:spPr>
        <p:txBody>
          <a:bodyPr/>
          <a:lstStyle>
            <a:lvl1pPr algn="l">
              <a:defRPr sz="2800" b="1" i="0">
                <a:solidFill>
                  <a:srgbClr val="1961AB"/>
                </a:solidFill>
                <a:latin typeface="Segoe UI"/>
              </a:defRPr>
            </a:lvl1pPr>
          </a:lstStyle>
          <a:p>
            <a:r>
              <a:rPr lang="nl-BE" dirty="0"/>
              <a:t>Titelstijl van model bewerken</a:t>
            </a:r>
            <a:endParaRPr lang="nl-NL" dirty="0"/>
          </a:p>
        </p:txBody>
      </p:sp>
      <p:sp>
        <p:nvSpPr>
          <p:cNvPr id="5" name="Tijdelijke aanduiding voor inhoud 3"/>
          <p:cNvSpPr>
            <a:spLocks noGrp="1"/>
          </p:cNvSpPr>
          <p:nvPr>
            <p:ph sz="half" idx="16"/>
          </p:nvPr>
        </p:nvSpPr>
        <p:spPr>
          <a:xfrm>
            <a:off x="4631630" y="1303097"/>
            <a:ext cx="3665166" cy="1523865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Segoe UI"/>
              </a:defRPr>
            </a:lvl1pPr>
            <a:lvl2pPr>
              <a:defRPr sz="2000">
                <a:latin typeface="Segoe UI"/>
              </a:defRPr>
            </a:lvl2pPr>
            <a:lvl3pPr>
              <a:defRPr sz="1700">
                <a:latin typeface="Segoe UI"/>
              </a:defRPr>
            </a:lvl3pPr>
            <a:lvl4pPr>
              <a:defRPr sz="1700">
                <a:latin typeface="Segoe UI"/>
              </a:defRPr>
            </a:lvl4pPr>
            <a:lvl5pPr>
              <a:defRPr sz="1700">
                <a:latin typeface="Segoe UI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dirty="0"/>
              <a:t>Klik om de tekststijl van het model te bewerken</a:t>
            </a:r>
          </a:p>
        </p:txBody>
      </p:sp>
      <p:sp>
        <p:nvSpPr>
          <p:cNvPr id="8" name="Tijdelijke aanduiding voor afbeelding 3"/>
          <p:cNvSpPr>
            <a:spLocks noGrp="1"/>
          </p:cNvSpPr>
          <p:nvPr>
            <p:ph type="pic" sz="quarter" idx="20"/>
          </p:nvPr>
        </p:nvSpPr>
        <p:spPr>
          <a:xfrm>
            <a:off x="739620" y="1310393"/>
            <a:ext cx="3663950" cy="151656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latin typeface="Segoe UI"/>
              </a:defRPr>
            </a:lvl1pPr>
          </a:lstStyle>
          <a:p>
            <a:pPr lvl="0"/>
            <a:endParaRPr lang="nl-NL" noProof="0" dirty="0"/>
          </a:p>
        </p:txBody>
      </p:sp>
      <p:sp>
        <p:nvSpPr>
          <p:cNvPr id="9" name="Tijdelijke aanduiding voor inhoud 3"/>
          <p:cNvSpPr>
            <a:spLocks noGrp="1"/>
          </p:cNvSpPr>
          <p:nvPr>
            <p:ph sz="half" idx="21"/>
          </p:nvPr>
        </p:nvSpPr>
        <p:spPr>
          <a:xfrm>
            <a:off x="4633814" y="2979362"/>
            <a:ext cx="3665166" cy="1523865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Segoe UI"/>
              </a:defRPr>
            </a:lvl1pPr>
            <a:lvl2pPr>
              <a:defRPr sz="2000">
                <a:latin typeface="Segoe UI"/>
              </a:defRPr>
            </a:lvl2pPr>
            <a:lvl3pPr>
              <a:defRPr sz="1700">
                <a:latin typeface="Segoe UI"/>
              </a:defRPr>
            </a:lvl3pPr>
            <a:lvl4pPr>
              <a:defRPr sz="1700">
                <a:latin typeface="Segoe UI"/>
              </a:defRPr>
            </a:lvl4pPr>
            <a:lvl5pPr>
              <a:defRPr sz="1700">
                <a:latin typeface="Segoe UI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dirty="0"/>
              <a:t>Klik om de tekststijl van het model te bewerken</a:t>
            </a:r>
          </a:p>
        </p:txBody>
      </p:sp>
      <p:sp>
        <p:nvSpPr>
          <p:cNvPr id="10" name="Tijdelijke aanduiding voor afbeelding 3"/>
          <p:cNvSpPr>
            <a:spLocks noGrp="1"/>
          </p:cNvSpPr>
          <p:nvPr>
            <p:ph type="pic" sz="quarter" idx="22"/>
          </p:nvPr>
        </p:nvSpPr>
        <p:spPr>
          <a:xfrm>
            <a:off x="741804" y="2986658"/>
            <a:ext cx="3663950" cy="151656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latin typeface="Segoe UI"/>
              </a:defRPr>
            </a:lvl1pPr>
          </a:lstStyle>
          <a:p>
            <a:pPr lvl="0"/>
            <a:endParaRPr lang="nl-NL" noProof="0" dirty="0"/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23"/>
          </p:nvPr>
        </p:nvSpPr>
        <p:spPr>
          <a:xfrm>
            <a:off x="714375" y="4578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latin typeface="Segoe UI"/>
                <a:ea typeface="+mn-ea"/>
                <a:cs typeface="Segoe UI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38382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719136" y="371690"/>
            <a:ext cx="7543260" cy="817022"/>
          </a:xfrm>
          <a:prstGeom prst="rect">
            <a:avLst/>
          </a:prstGeom>
        </p:spPr>
        <p:txBody>
          <a:bodyPr/>
          <a:lstStyle>
            <a:lvl1pPr algn="l">
              <a:defRPr sz="2800" b="1" i="0">
                <a:solidFill>
                  <a:srgbClr val="1961AB"/>
                </a:solidFill>
                <a:latin typeface="Segoe UI"/>
              </a:defRPr>
            </a:lvl1pPr>
          </a:lstStyle>
          <a:p>
            <a:r>
              <a:rPr lang="nl-BE" dirty="0"/>
              <a:t>Titelstijl van model bewerken</a:t>
            </a:r>
            <a:endParaRPr lang="nl-NL" dirty="0"/>
          </a:p>
        </p:txBody>
      </p:sp>
      <p:sp>
        <p:nvSpPr>
          <p:cNvPr id="5" name="Tijdelijke aanduiding voor inhoud 3"/>
          <p:cNvSpPr>
            <a:spLocks noGrp="1"/>
          </p:cNvSpPr>
          <p:nvPr>
            <p:ph sz="half" idx="17"/>
          </p:nvPr>
        </p:nvSpPr>
        <p:spPr>
          <a:xfrm>
            <a:off x="4617974" y="2987706"/>
            <a:ext cx="3665166" cy="1461412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Segoe UI"/>
              </a:defRPr>
            </a:lvl1pPr>
            <a:lvl2pPr>
              <a:defRPr sz="2000">
                <a:latin typeface="Segoe UI"/>
              </a:defRPr>
            </a:lvl2pPr>
            <a:lvl3pPr>
              <a:defRPr sz="1700">
                <a:latin typeface="Segoe UI"/>
              </a:defRPr>
            </a:lvl3pPr>
            <a:lvl4pPr>
              <a:defRPr sz="1700">
                <a:latin typeface="Segoe UI"/>
              </a:defRPr>
            </a:lvl4pPr>
            <a:lvl5pPr>
              <a:defRPr sz="1700">
                <a:latin typeface="Segoe UI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dirty="0"/>
              <a:t>Klik om de tekststijl van het model te bewerken</a:t>
            </a:r>
          </a:p>
        </p:txBody>
      </p:sp>
      <p:sp>
        <p:nvSpPr>
          <p:cNvPr id="6" name="Tijdelijke aanduiding voor afbeelding 3"/>
          <p:cNvSpPr>
            <a:spLocks noGrp="1"/>
          </p:cNvSpPr>
          <p:nvPr>
            <p:ph type="pic" sz="quarter" idx="19"/>
          </p:nvPr>
        </p:nvSpPr>
        <p:spPr>
          <a:xfrm>
            <a:off x="4619190" y="1278194"/>
            <a:ext cx="3663950" cy="152145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latin typeface="Segoe UI"/>
              </a:defRPr>
            </a:lvl1pPr>
          </a:lstStyle>
          <a:p>
            <a:pPr lvl="0"/>
            <a:endParaRPr lang="nl-NL" noProof="0" dirty="0"/>
          </a:p>
        </p:txBody>
      </p:sp>
      <p:sp>
        <p:nvSpPr>
          <p:cNvPr id="7" name="Tijdelijke aanduiding voor afbeelding 3"/>
          <p:cNvSpPr>
            <a:spLocks noGrp="1"/>
          </p:cNvSpPr>
          <p:nvPr>
            <p:ph type="pic" sz="quarter" idx="20"/>
          </p:nvPr>
        </p:nvSpPr>
        <p:spPr>
          <a:xfrm>
            <a:off x="725964" y="1278194"/>
            <a:ext cx="3663950" cy="152145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latin typeface="Segoe UI"/>
              </a:defRPr>
            </a:lvl1pPr>
          </a:lstStyle>
          <a:p>
            <a:pPr lvl="0"/>
            <a:endParaRPr lang="nl-NL" noProof="0" dirty="0"/>
          </a:p>
        </p:txBody>
      </p:sp>
      <p:sp>
        <p:nvSpPr>
          <p:cNvPr id="8" name="Tijdelijke aanduiding voor inhoud 3"/>
          <p:cNvSpPr>
            <a:spLocks noGrp="1"/>
          </p:cNvSpPr>
          <p:nvPr>
            <p:ph sz="half" idx="21"/>
          </p:nvPr>
        </p:nvSpPr>
        <p:spPr>
          <a:xfrm>
            <a:off x="725964" y="2987706"/>
            <a:ext cx="3665166" cy="1461412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Segoe UI"/>
              </a:defRPr>
            </a:lvl1pPr>
            <a:lvl2pPr>
              <a:defRPr sz="2000">
                <a:latin typeface="Segoe UI"/>
              </a:defRPr>
            </a:lvl2pPr>
            <a:lvl3pPr>
              <a:defRPr sz="1700">
                <a:latin typeface="Segoe UI"/>
              </a:defRPr>
            </a:lvl3pPr>
            <a:lvl4pPr>
              <a:defRPr sz="1700">
                <a:latin typeface="Segoe UI"/>
              </a:defRPr>
            </a:lvl4pPr>
            <a:lvl5pPr>
              <a:defRPr sz="1700">
                <a:latin typeface="Segoe UI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dirty="0"/>
              <a:t>Klik om de tekststijl van het model te bewerken</a:t>
            </a: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22"/>
          </p:nvPr>
        </p:nvSpPr>
        <p:spPr>
          <a:xfrm>
            <a:off x="714375" y="4578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latin typeface="Segoe UI"/>
                <a:ea typeface="+mn-ea"/>
                <a:cs typeface="Segoe UI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52794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3"/>
          <p:cNvSpPr>
            <a:spLocks noGrp="1"/>
          </p:cNvSpPr>
          <p:nvPr>
            <p:ph type="pic" sz="quarter" idx="10"/>
          </p:nvPr>
        </p:nvSpPr>
        <p:spPr>
          <a:xfrm>
            <a:off x="0" y="210456"/>
            <a:ext cx="9144000" cy="4933043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Segoe UI"/>
              </a:defRPr>
            </a:lvl1pPr>
          </a:lstStyle>
          <a:p>
            <a:pPr lvl="0"/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881717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734517" y="2874761"/>
            <a:ext cx="5765260" cy="606255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rgbClr val="1961AB"/>
                </a:solidFill>
              </a:defRPr>
            </a:lvl1pPr>
          </a:lstStyle>
          <a:p>
            <a:r>
              <a:rPr lang="nl-BE" dirty="0"/>
              <a:t>Titelstijl van model bewerken</a:t>
            </a:r>
            <a:endParaRPr lang="nl-NL" dirty="0"/>
          </a:p>
        </p:txBody>
      </p:sp>
      <p:sp>
        <p:nvSpPr>
          <p:cNvPr id="5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34517" y="3481016"/>
            <a:ext cx="5765260" cy="421531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000" b="0" i="0">
                <a:latin typeface="Segoe UI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dirty="0"/>
              <a:t>Klik om de tekststijl van het model te bewerken</a:t>
            </a:r>
          </a:p>
        </p:txBody>
      </p:sp>
      <p:sp>
        <p:nvSpPr>
          <p:cNvPr id="6" name="Tijdelijke aanduiding voor afbeelding 3"/>
          <p:cNvSpPr>
            <a:spLocks noGrp="1"/>
          </p:cNvSpPr>
          <p:nvPr>
            <p:ph type="pic" sz="quarter" idx="11"/>
          </p:nvPr>
        </p:nvSpPr>
        <p:spPr>
          <a:xfrm>
            <a:off x="0" y="200024"/>
            <a:ext cx="9144000" cy="2490369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Segoe UI"/>
              </a:defRPr>
            </a:lvl1pPr>
          </a:lstStyle>
          <a:p>
            <a:pPr lvl="0"/>
            <a:endParaRPr lang="nl-NL" noProof="0" dirty="0"/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12"/>
          </p:nvPr>
        </p:nvSpPr>
        <p:spPr>
          <a:xfrm>
            <a:off x="714375" y="4578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latin typeface="Segoe UI"/>
                <a:ea typeface="+mn-ea"/>
                <a:cs typeface="Segoe UI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904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714666" y="1140080"/>
            <a:ext cx="7402748" cy="667890"/>
          </a:xfrm>
          <a:prstGeom prst="rect">
            <a:avLst/>
          </a:prstGeom>
        </p:spPr>
        <p:txBody>
          <a:bodyPr/>
          <a:lstStyle>
            <a:lvl1pPr algn="l">
              <a:defRPr sz="3000" b="1" i="0" cap="none">
                <a:solidFill>
                  <a:srgbClr val="1961AB"/>
                </a:solidFill>
                <a:latin typeface="Segoe UI"/>
              </a:defRPr>
            </a:lvl1pPr>
          </a:lstStyle>
          <a:p>
            <a:r>
              <a:rPr lang="nl-BE" dirty="0"/>
              <a:t>Titelstijl van model bewerken</a:t>
            </a:r>
            <a:endParaRPr lang="nl-NL" dirty="0"/>
          </a:p>
        </p:txBody>
      </p:sp>
      <p:sp>
        <p:nvSpPr>
          <p:cNvPr id="8" name="Subtitel 2"/>
          <p:cNvSpPr>
            <a:spLocks noGrp="1"/>
          </p:cNvSpPr>
          <p:nvPr>
            <p:ph type="subTitle" idx="1"/>
          </p:nvPr>
        </p:nvSpPr>
        <p:spPr>
          <a:xfrm>
            <a:off x="714665" y="2005880"/>
            <a:ext cx="7402749" cy="225132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0" i="0" baseline="0">
                <a:solidFill>
                  <a:srgbClr val="B7B1A9"/>
                </a:solidFill>
                <a:latin typeface="Segoe UI"/>
                <a:cs typeface="Segoe U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dirty="0"/>
              <a:t>Klik om de titelstijl van het model te bewerken</a:t>
            </a:r>
            <a:endParaRPr lang="nl-NL" dirty="0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0"/>
          </p:nvPr>
        </p:nvSpPr>
        <p:spPr>
          <a:xfrm>
            <a:off x="714375" y="4578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latin typeface="Segoe UI"/>
                <a:ea typeface="+mn-ea"/>
                <a:cs typeface="Segoe UI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1795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719136" y="371690"/>
            <a:ext cx="7543260" cy="817022"/>
          </a:xfrm>
          <a:prstGeom prst="rect">
            <a:avLst/>
          </a:prstGeom>
        </p:spPr>
        <p:txBody>
          <a:bodyPr/>
          <a:lstStyle>
            <a:lvl1pPr algn="l">
              <a:defRPr sz="2800" b="1" i="0">
                <a:solidFill>
                  <a:srgbClr val="1961AB"/>
                </a:solidFill>
                <a:latin typeface="Segoe UI"/>
              </a:defRPr>
            </a:lvl1pPr>
          </a:lstStyle>
          <a:p>
            <a:r>
              <a:rPr lang="nl-BE" dirty="0"/>
              <a:t>Titelstijl van model bewerken</a:t>
            </a:r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719136" y="1291082"/>
            <a:ext cx="7543260" cy="3488805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Segoe UI"/>
              </a:defRPr>
            </a:lvl1pPr>
            <a:lvl2pPr>
              <a:defRPr sz="2000">
                <a:latin typeface="Segoe UI"/>
              </a:defRPr>
            </a:lvl2pPr>
            <a:lvl3pPr>
              <a:defRPr sz="1700">
                <a:latin typeface="Segoe UI"/>
              </a:defRPr>
            </a:lvl3pPr>
            <a:lvl4pPr>
              <a:defRPr sz="1700">
                <a:latin typeface="Segoe UI"/>
              </a:defRPr>
            </a:lvl4pPr>
            <a:lvl5pPr>
              <a:defRPr sz="1700">
                <a:latin typeface="Segoe UI"/>
              </a:defRPr>
            </a:lvl5pPr>
          </a:lstStyle>
          <a:p>
            <a:pPr lvl="0"/>
            <a:r>
              <a:rPr lang="nl-BE" dirty="0"/>
              <a:t>Klik om de tekststijl van het model te bewerken</a:t>
            </a:r>
          </a:p>
          <a:p>
            <a:pPr lvl="1"/>
            <a:r>
              <a:rPr lang="nl-BE" dirty="0"/>
              <a:t>Tweede niveau</a:t>
            </a:r>
          </a:p>
          <a:p>
            <a:pPr lvl="2"/>
            <a:r>
              <a:rPr lang="nl-BE" dirty="0"/>
              <a:t>Derde niveau</a:t>
            </a:r>
          </a:p>
          <a:p>
            <a:pPr lvl="3"/>
            <a:r>
              <a:rPr lang="nl-BE" dirty="0"/>
              <a:t>Vierde niveau</a:t>
            </a:r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0"/>
          </p:nvPr>
        </p:nvSpPr>
        <p:spPr>
          <a:xfrm>
            <a:off x="714375" y="4578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latin typeface="Segoe UI"/>
                <a:ea typeface="+mn-ea"/>
                <a:cs typeface="Segoe UI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343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3"/>
          <p:cNvSpPr>
            <a:spLocks noGrp="1"/>
          </p:cNvSpPr>
          <p:nvPr>
            <p:ph sz="half" idx="13"/>
          </p:nvPr>
        </p:nvSpPr>
        <p:spPr>
          <a:xfrm>
            <a:off x="725819" y="1291446"/>
            <a:ext cx="3665166" cy="4274226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Segoe UI"/>
              </a:defRPr>
            </a:lvl1pPr>
            <a:lvl2pPr>
              <a:defRPr sz="2000">
                <a:latin typeface="Segoe UI"/>
              </a:defRPr>
            </a:lvl2pPr>
            <a:lvl3pPr>
              <a:defRPr sz="1700">
                <a:latin typeface="Segoe UI"/>
              </a:defRPr>
            </a:lvl3pPr>
            <a:lvl4pPr>
              <a:defRPr sz="1700">
                <a:latin typeface="Segoe UI"/>
              </a:defRPr>
            </a:lvl4pPr>
            <a:lvl5pPr>
              <a:defRPr sz="1700">
                <a:latin typeface="Segoe UI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dirty="0"/>
              <a:t>Klik om de tekststijl van het model te bewerken</a:t>
            </a:r>
          </a:p>
          <a:p>
            <a:pPr lvl="1"/>
            <a:r>
              <a:rPr lang="nl-BE" dirty="0"/>
              <a:t>Tweede niveau</a:t>
            </a:r>
          </a:p>
          <a:p>
            <a:pPr lvl="2"/>
            <a:r>
              <a:rPr lang="nl-BE" dirty="0"/>
              <a:t>Derde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4"/>
          </p:nvPr>
        </p:nvSpPr>
        <p:spPr>
          <a:xfrm>
            <a:off x="4619045" y="1291446"/>
            <a:ext cx="3665166" cy="4274226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Segoe UI"/>
              </a:defRPr>
            </a:lvl1pPr>
            <a:lvl2pPr>
              <a:defRPr sz="2000">
                <a:latin typeface="Segoe UI"/>
              </a:defRPr>
            </a:lvl2pPr>
            <a:lvl3pPr>
              <a:defRPr sz="1700">
                <a:latin typeface="Segoe UI"/>
              </a:defRPr>
            </a:lvl3pPr>
            <a:lvl4pPr>
              <a:defRPr sz="1700">
                <a:latin typeface="Segoe UI"/>
              </a:defRPr>
            </a:lvl4pPr>
            <a:lvl5pPr>
              <a:defRPr sz="1700">
                <a:latin typeface="Segoe UI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dirty="0"/>
              <a:t>Klik om de tekststijl van het model te bewerken</a:t>
            </a:r>
          </a:p>
          <a:p>
            <a:pPr lvl="1"/>
            <a:r>
              <a:rPr lang="nl-BE" dirty="0"/>
              <a:t>Tweede niveau</a:t>
            </a:r>
          </a:p>
          <a:p>
            <a:pPr lvl="2"/>
            <a:r>
              <a:rPr lang="nl-BE" dirty="0"/>
              <a:t>Derde niveau</a:t>
            </a: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719136" y="371690"/>
            <a:ext cx="7543260" cy="817022"/>
          </a:xfrm>
          <a:prstGeom prst="rect">
            <a:avLst/>
          </a:prstGeom>
        </p:spPr>
        <p:txBody>
          <a:bodyPr/>
          <a:lstStyle>
            <a:lvl1pPr algn="l">
              <a:defRPr sz="2800" b="1" i="0">
                <a:solidFill>
                  <a:srgbClr val="1961AB"/>
                </a:solidFill>
                <a:latin typeface="Segoe UI"/>
              </a:defRPr>
            </a:lvl1pPr>
          </a:lstStyle>
          <a:p>
            <a:r>
              <a:rPr lang="nl-BE" dirty="0"/>
              <a:t>Titelstijl van model bewerken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5"/>
          </p:nvPr>
        </p:nvSpPr>
        <p:spPr>
          <a:xfrm>
            <a:off x="714375" y="4578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latin typeface="Segoe UI"/>
                <a:ea typeface="+mn-ea"/>
                <a:cs typeface="Segoe UI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1823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719136" y="371690"/>
            <a:ext cx="7543260" cy="817022"/>
          </a:xfrm>
          <a:prstGeom prst="rect">
            <a:avLst/>
          </a:prstGeom>
        </p:spPr>
        <p:txBody>
          <a:bodyPr/>
          <a:lstStyle>
            <a:lvl1pPr algn="l">
              <a:defRPr sz="2800" b="1" i="0">
                <a:solidFill>
                  <a:srgbClr val="1961AB"/>
                </a:solidFill>
                <a:latin typeface="Segoe UI"/>
              </a:defRPr>
            </a:lvl1pPr>
          </a:lstStyle>
          <a:p>
            <a:r>
              <a:rPr lang="nl-BE" dirty="0"/>
              <a:t>Titelstijl van model bewerken</a:t>
            </a:r>
            <a:endParaRPr lang="nl-NL" dirty="0"/>
          </a:p>
        </p:txBody>
      </p:sp>
      <p:sp>
        <p:nvSpPr>
          <p:cNvPr id="5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05480" y="1302089"/>
            <a:ext cx="3668409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0" i="0">
                <a:latin typeface="Segoe UI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dirty="0"/>
              <a:t>Klik om de tekststijl van het model te bewerken</a:t>
            </a:r>
          </a:p>
        </p:txBody>
      </p:sp>
      <p:sp>
        <p:nvSpPr>
          <p:cNvPr id="6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705480" y="2028320"/>
            <a:ext cx="3668409" cy="3445551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Segoe UI"/>
              </a:defRPr>
            </a:lvl1pPr>
            <a:lvl2pPr>
              <a:defRPr sz="1800">
                <a:latin typeface="Segoe UI"/>
              </a:defRPr>
            </a:lvl2pPr>
            <a:lvl3pPr>
              <a:defRPr sz="1600">
                <a:latin typeface="Segoe UI"/>
              </a:defRPr>
            </a:lvl3pPr>
            <a:lvl4pPr>
              <a:defRPr sz="1600">
                <a:latin typeface="Segoe UI"/>
              </a:defRPr>
            </a:lvl4pPr>
            <a:lvl5pPr>
              <a:defRPr sz="1600">
                <a:latin typeface="Segoe UI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dirty="0"/>
              <a:t>Klik om de tekststijl van het model te bewerken</a:t>
            </a:r>
          </a:p>
          <a:p>
            <a:pPr lvl="1"/>
            <a:r>
              <a:rPr lang="nl-BE" dirty="0"/>
              <a:t>Tweede niveau</a:t>
            </a:r>
          </a:p>
          <a:p>
            <a:pPr lvl="2"/>
            <a:r>
              <a:rPr lang="nl-BE" dirty="0"/>
              <a:t>Derde niveau</a:t>
            </a:r>
          </a:p>
        </p:txBody>
      </p:sp>
      <p:sp>
        <p:nvSpPr>
          <p:cNvPr id="7" name="Tijdelijke aanduiding voor tekst 2"/>
          <p:cNvSpPr>
            <a:spLocks noGrp="1"/>
          </p:cNvSpPr>
          <p:nvPr>
            <p:ph type="body" idx="13"/>
          </p:nvPr>
        </p:nvSpPr>
        <p:spPr>
          <a:xfrm>
            <a:off x="4585735" y="1302089"/>
            <a:ext cx="3668409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0" i="0">
                <a:latin typeface="Segoe UI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dirty="0"/>
              <a:t>Klik om de tekststijl van het model te bewerken</a:t>
            </a:r>
          </a:p>
        </p:txBody>
      </p:sp>
      <p:sp>
        <p:nvSpPr>
          <p:cNvPr id="8" name="Tijdelijke aanduiding voor inhoud 3"/>
          <p:cNvSpPr>
            <a:spLocks noGrp="1"/>
          </p:cNvSpPr>
          <p:nvPr>
            <p:ph sz="half" idx="14"/>
          </p:nvPr>
        </p:nvSpPr>
        <p:spPr>
          <a:xfrm>
            <a:off x="4585735" y="2028320"/>
            <a:ext cx="3668409" cy="3445551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Segoe UI"/>
              </a:defRPr>
            </a:lvl1pPr>
            <a:lvl2pPr>
              <a:defRPr sz="1800">
                <a:latin typeface="Segoe UI"/>
              </a:defRPr>
            </a:lvl2pPr>
            <a:lvl3pPr>
              <a:defRPr sz="1600">
                <a:latin typeface="Segoe UI"/>
              </a:defRPr>
            </a:lvl3pPr>
            <a:lvl4pPr>
              <a:defRPr sz="1600">
                <a:latin typeface="Segoe UI"/>
              </a:defRPr>
            </a:lvl4pPr>
            <a:lvl5pPr>
              <a:defRPr sz="1600">
                <a:latin typeface="Segoe UI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dirty="0"/>
              <a:t>Klik om de tekststijl van het model te bewerken</a:t>
            </a:r>
          </a:p>
          <a:p>
            <a:pPr lvl="1"/>
            <a:r>
              <a:rPr lang="nl-BE" dirty="0"/>
              <a:t>Tweede niveau</a:t>
            </a:r>
          </a:p>
          <a:p>
            <a:pPr lvl="2"/>
            <a:r>
              <a:rPr lang="nl-BE" dirty="0"/>
              <a:t>Derde niveau</a:t>
            </a: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15"/>
          </p:nvPr>
        </p:nvSpPr>
        <p:spPr>
          <a:xfrm>
            <a:off x="714375" y="4578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latin typeface="Segoe UI"/>
                <a:ea typeface="+mn-ea"/>
                <a:cs typeface="Segoe UI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0148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719136" y="371690"/>
            <a:ext cx="7543260" cy="817022"/>
          </a:xfrm>
          <a:prstGeom prst="rect">
            <a:avLst/>
          </a:prstGeom>
        </p:spPr>
        <p:txBody>
          <a:bodyPr/>
          <a:lstStyle>
            <a:lvl1pPr algn="l">
              <a:defRPr sz="2800" b="1" i="0">
                <a:solidFill>
                  <a:srgbClr val="1961AB"/>
                </a:solidFill>
                <a:latin typeface="Segoe UI"/>
              </a:defRPr>
            </a:lvl1pPr>
          </a:lstStyle>
          <a:p>
            <a:r>
              <a:rPr lang="nl-BE" dirty="0"/>
              <a:t>Titelstijl van model bewerken</a:t>
            </a:r>
            <a:endParaRPr lang="nl-NL" dirty="0"/>
          </a:p>
        </p:txBody>
      </p:sp>
      <p:sp>
        <p:nvSpPr>
          <p:cNvPr id="5" name="Tijdelijke aanduiding voor inhoud 3"/>
          <p:cNvSpPr>
            <a:spLocks noGrp="1"/>
          </p:cNvSpPr>
          <p:nvPr>
            <p:ph sz="half" idx="16"/>
          </p:nvPr>
        </p:nvSpPr>
        <p:spPr>
          <a:xfrm>
            <a:off x="4631630" y="1303097"/>
            <a:ext cx="3665166" cy="1523865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Segoe UI"/>
              </a:defRPr>
            </a:lvl1pPr>
            <a:lvl2pPr>
              <a:defRPr sz="2000">
                <a:latin typeface="Segoe UI"/>
              </a:defRPr>
            </a:lvl2pPr>
            <a:lvl3pPr>
              <a:defRPr sz="1700">
                <a:latin typeface="Segoe UI"/>
              </a:defRPr>
            </a:lvl3pPr>
            <a:lvl4pPr>
              <a:defRPr sz="1700">
                <a:latin typeface="Segoe UI"/>
              </a:defRPr>
            </a:lvl4pPr>
            <a:lvl5pPr>
              <a:defRPr sz="1700">
                <a:latin typeface="Segoe UI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dirty="0"/>
              <a:t>Klik om de tekststijl van het model te bewerken</a:t>
            </a:r>
          </a:p>
        </p:txBody>
      </p:sp>
      <p:sp>
        <p:nvSpPr>
          <p:cNvPr id="8" name="Tijdelijke aanduiding voor afbeelding 3"/>
          <p:cNvSpPr>
            <a:spLocks noGrp="1"/>
          </p:cNvSpPr>
          <p:nvPr>
            <p:ph type="pic" sz="quarter" idx="20"/>
          </p:nvPr>
        </p:nvSpPr>
        <p:spPr>
          <a:xfrm>
            <a:off x="739620" y="1310393"/>
            <a:ext cx="3663950" cy="151656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latin typeface="Segoe UI"/>
              </a:defRPr>
            </a:lvl1pPr>
          </a:lstStyle>
          <a:p>
            <a:pPr lvl="0"/>
            <a:endParaRPr lang="nl-NL" noProof="0" dirty="0"/>
          </a:p>
        </p:txBody>
      </p:sp>
      <p:sp>
        <p:nvSpPr>
          <p:cNvPr id="9" name="Tijdelijke aanduiding voor inhoud 3"/>
          <p:cNvSpPr>
            <a:spLocks noGrp="1"/>
          </p:cNvSpPr>
          <p:nvPr>
            <p:ph sz="half" idx="21"/>
          </p:nvPr>
        </p:nvSpPr>
        <p:spPr>
          <a:xfrm>
            <a:off x="4633814" y="2979362"/>
            <a:ext cx="3665166" cy="1523865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Segoe UI"/>
              </a:defRPr>
            </a:lvl1pPr>
            <a:lvl2pPr>
              <a:defRPr sz="2000">
                <a:latin typeface="Segoe UI"/>
              </a:defRPr>
            </a:lvl2pPr>
            <a:lvl3pPr>
              <a:defRPr sz="1700">
                <a:latin typeface="Segoe UI"/>
              </a:defRPr>
            </a:lvl3pPr>
            <a:lvl4pPr>
              <a:defRPr sz="1700">
                <a:latin typeface="Segoe UI"/>
              </a:defRPr>
            </a:lvl4pPr>
            <a:lvl5pPr>
              <a:defRPr sz="1700">
                <a:latin typeface="Segoe UI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dirty="0"/>
              <a:t>Klik om de tekststijl van het model te bewerken</a:t>
            </a:r>
          </a:p>
        </p:txBody>
      </p:sp>
      <p:sp>
        <p:nvSpPr>
          <p:cNvPr id="10" name="Tijdelijke aanduiding voor afbeelding 3"/>
          <p:cNvSpPr>
            <a:spLocks noGrp="1"/>
          </p:cNvSpPr>
          <p:nvPr>
            <p:ph type="pic" sz="quarter" idx="22"/>
          </p:nvPr>
        </p:nvSpPr>
        <p:spPr>
          <a:xfrm>
            <a:off x="741804" y="2986658"/>
            <a:ext cx="3663950" cy="151656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latin typeface="Segoe UI"/>
              </a:defRPr>
            </a:lvl1pPr>
          </a:lstStyle>
          <a:p>
            <a:pPr lvl="0"/>
            <a:endParaRPr lang="nl-NL" noProof="0" dirty="0"/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23"/>
          </p:nvPr>
        </p:nvSpPr>
        <p:spPr>
          <a:xfrm>
            <a:off x="714375" y="4578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latin typeface="Segoe UI"/>
                <a:ea typeface="+mn-ea"/>
                <a:cs typeface="Segoe UI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703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719136" y="371690"/>
            <a:ext cx="7543260" cy="817022"/>
          </a:xfrm>
          <a:prstGeom prst="rect">
            <a:avLst/>
          </a:prstGeom>
        </p:spPr>
        <p:txBody>
          <a:bodyPr/>
          <a:lstStyle>
            <a:lvl1pPr algn="l">
              <a:defRPr sz="2800" b="1" i="0">
                <a:solidFill>
                  <a:srgbClr val="1961AB"/>
                </a:solidFill>
                <a:latin typeface="Segoe UI"/>
              </a:defRPr>
            </a:lvl1pPr>
          </a:lstStyle>
          <a:p>
            <a:r>
              <a:rPr lang="nl-BE" dirty="0"/>
              <a:t>Titelstijl van model bewerken</a:t>
            </a:r>
            <a:endParaRPr lang="nl-NL" dirty="0"/>
          </a:p>
        </p:txBody>
      </p:sp>
      <p:sp>
        <p:nvSpPr>
          <p:cNvPr id="5" name="Tijdelijke aanduiding voor inhoud 3"/>
          <p:cNvSpPr>
            <a:spLocks noGrp="1"/>
          </p:cNvSpPr>
          <p:nvPr>
            <p:ph sz="half" idx="17"/>
          </p:nvPr>
        </p:nvSpPr>
        <p:spPr>
          <a:xfrm>
            <a:off x="4617974" y="2987706"/>
            <a:ext cx="3665166" cy="1461412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Segoe UI"/>
              </a:defRPr>
            </a:lvl1pPr>
            <a:lvl2pPr>
              <a:defRPr sz="2000">
                <a:latin typeface="Segoe UI"/>
              </a:defRPr>
            </a:lvl2pPr>
            <a:lvl3pPr>
              <a:defRPr sz="1700">
                <a:latin typeface="Segoe UI"/>
              </a:defRPr>
            </a:lvl3pPr>
            <a:lvl4pPr>
              <a:defRPr sz="1700">
                <a:latin typeface="Segoe UI"/>
              </a:defRPr>
            </a:lvl4pPr>
            <a:lvl5pPr>
              <a:defRPr sz="1700">
                <a:latin typeface="Segoe UI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dirty="0"/>
              <a:t>Klik om de tekststijl van het model te bewerken</a:t>
            </a:r>
          </a:p>
        </p:txBody>
      </p:sp>
      <p:sp>
        <p:nvSpPr>
          <p:cNvPr id="6" name="Tijdelijke aanduiding voor afbeelding 3"/>
          <p:cNvSpPr>
            <a:spLocks noGrp="1"/>
          </p:cNvSpPr>
          <p:nvPr>
            <p:ph type="pic" sz="quarter" idx="19"/>
          </p:nvPr>
        </p:nvSpPr>
        <p:spPr>
          <a:xfrm>
            <a:off x="4619190" y="1278194"/>
            <a:ext cx="3663950" cy="152145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latin typeface="Segoe UI"/>
              </a:defRPr>
            </a:lvl1pPr>
          </a:lstStyle>
          <a:p>
            <a:pPr lvl="0"/>
            <a:endParaRPr lang="nl-NL" noProof="0" dirty="0"/>
          </a:p>
        </p:txBody>
      </p:sp>
      <p:sp>
        <p:nvSpPr>
          <p:cNvPr id="7" name="Tijdelijke aanduiding voor afbeelding 3"/>
          <p:cNvSpPr>
            <a:spLocks noGrp="1"/>
          </p:cNvSpPr>
          <p:nvPr>
            <p:ph type="pic" sz="quarter" idx="20"/>
          </p:nvPr>
        </p:nvSpPr>
        <p:spPr>
          <a:xfrm>
            <a:off x="725964" y="1278194"/>
            <a:ext cx="3663950" cy="152145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latin typeface="Segoe UI"/>
              </a:defRPr>
            </a:lvl1pPr>
          </a:lstStyle>
          <a:p>
            <a:pPr lvl="0"/>
            <a:endParaRPr lang="nl-NL" noProof="0" dirty="0"/>
          </a:p>
        </p:txBody>
      </p:sp>
      <p:sp>
        <p:nvSpPr>
          <p:cNvPr id="8" name="Tijdelijke aanduiding voor inhoud 3"/>
          <p:cNvSpPr>
            <a:spLocks noGrp="1"/>
          </p:cNvSpPr>
          <p:nvPr>
            <p:ph sz="half" idx="21"/>
          </p:nvPr>
        </p:nvSpPr>
        <p:spPr>
          <a:xfrm>
            <a:off x="725964" y="2987706"/>
            <a:ext cx="3665166" cy="1461412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Segoe UI"/>
              </a:defRPr>
            </a:lvl1pPr>
            <a:lvl2pPr>
              <a:defRPr sz="2000">
                <a:latin typeface="Segoe UI"/>
              </a:defRPr>
            </a:lvl2pPr>
            <a:lvl3pPr>
              <a:defRPr sz="1700">
                <a:latin typeface="Segoe UI"/>
              </a:defRPr>
            </a:lvl3pPr>
            <a:lvl4pPr>
              <a:defRPr sz="1700">
                <a:latin typeface="Segoe UI"/>
              </a:defRPr>
            </a:lvl4pPr>
            <a:lvl5pPr>
              <a:defRPr sz="1700">
                <a:latin typeface="Segoe UI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dirty="0"/>
              <a:t>Klik om de tekststijl van het model te bewerken</a:t>
            </a: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22"/>
          </p:nvPr>
        </p:nvSpPr>
        <p:spPr>
          <a:xfrm>
            <a:off x="714375" y="4578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latin typeface="Segoe UI"/>
                <a:ea typeface="+mn-ea"/>
                <a:cs typeface="Segoe UI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7056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3"/>
          <p:cNvSpPr>
            <a:spLocks noGrp="1"/>
          </p:cNvSpPr>
          <p:nvPr>
            <p:ph type="pic" sz="quarter" idx="10"/>
          </p:nvPr>
        </p:nvSpPr>
        <p:spPr>
          <a:xfrm>
            <a:off x="0" y="210456"/>
            <a:ext cx="9144000" cy="4933043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Segoe UI"/>
              </a:defRPr>
            </a:lvl1pPr>
          </a:lstStyle>
          <a:p>
            <a:pPr lvl="0"/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957017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734517" y="2874761"/>
            <a:ext cx="5765260" cy="606255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rgbClr val="1961AB"/>
                </a:solidFill>
              </a:defRPr>
            </a:lvl1pPr>
          </a:lstStyle>
          <a:p>
            <a:r>
              <a:rPr lang="nl-BE" dirty="0"/>
              <a:t>Titelstijl van model bewerken</a:t>
            </a:r>
            <a:endParaRPr lang="nl-NL" dirty="0"/>
          </a:p>
        </p:txBody>
      </p:sp>
      <p:sp>
        <p:nvSpPr>
          <p:cNvPr id="5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34517" y="3481016"/>
            <a:ext cx="5765260" cy="421531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000" b="0" i="0">
                <a:latin typeface="Segoe UI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dirty="0"/>
              <a:t>Klik om de tekststijl van het model te bewerken</a:t>
            </a:r>
          </a:p>
        </p:txBody>
      </p:sp>
      <p:sp>
        <p:nvSpPr>
          <p:cNvPr id="6" name="Tijdelijke aanduiding voor afbeelding 3"/>
          <p:cNvSpPr>
            <a:spLocks noGrp="1"/>
          </p:cNvSpPr>
          <p:nvPr>
            <p:ph type="pic" sz="quarter" idx="11"/>
          </p:nvPr>
        </p:nvSpPr>
        <p:spPr>
          <a:xfrm>
            <a:off x="0" y="200024"/>
            <a:ext cx="9144000" cy="2490369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Segoe UI"/>
              </a:defRPr>
            </a:lvl1pPr>
          </a:lstStyle>
          <a:p>
            <a:pPr lvl="0"/>
            <a:endParaRPr lang="nl-NL" noProof="0" dirty="0"/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12"/>
          </p:nvPr>
        </p:nvSpPr>
        <p:spPr>
          <a:xfrm>
            <a:off x="714375" y="4578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latin typeface="Segoe UI"/>
                <a:ea typeface="+mn-ea"/>
                <a:cs typeface="Segoe UI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4827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961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47BB9ADB-BA34-964D-B68F-5508F2DAC44E}"/>
              </a:ext>
            </a:extLst>
          </p:cNvPr>
          <p:cNvSpPr/>
          <p:nvPr userDrawn="1"/>
        </p:nvSpPr>
        <p:spPr>
          <a:xfrm>
            <a:off x="-1" y="4470607"/>
            <a:ext cx="9144000" cy="67289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E2561D7-18BF-724A-9F44-A7966347CA3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7507" y="396876"/>
            <a:ext cx="3067050" cy="590550"/>
          </a:xfrm>
          <a:prstGeom prst="rect">
            <a:avLst/>
          </a:prstGeom>
        </p:spPr>
      </p:pic>
      <p:pic>
        <p:nvPicPr>
          <p:cNvPr id="5" name="Afbeelding 2" descr="WKZ achtergrond 16-9-01.png">
            <a:extLst>
              <a:ext uri="{FF2B5EF4-FFF2-40B4-BE49-F238E27FC236}">
                <a16:creationId xmlns:a16="http://schemas.microsoft.com/office/drawing/2014/main" id="{57527A5C-E83D-7842-8627-F3EC887A4574}"/>
              </a:ext>
            </a:extLst>
          </p:cNvPr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801" b="12117"/>
          <a:stretch/>
        </p:blipFill>
        <p:spPr bwMode="auto">
          <a:xfrm>
            <a:off x="0" y="4470607"/>
            <a:ext cx="9144000" cy="672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5EEB8C99-3092-2342-8A8A-5B129C9F2C16}"/>
              </a:ext>
            </a:extLst>
          </p:cNvPr>
          <p:cNvSpPr/>
          <p:nvPr userDrawn="1"/>
        </p:nvSpPr>
        <p:spPr>
          <a:xfrm>
            <a:off x="0" y="0"/>
            <a:ext cx="9144000" cy="647381"/>
          </a:xfrm>
          <a:prstGeom prst="rect">
            <a:avLst/>
          </a:prstGeom>
          <a:solidFill>
            <a:srgbClr val="1961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84557F8-B98B-C447-AC0F-98883EA05D7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05517" y="4401815"/>
            <a:ext cx="2540000" cy="488950"/>
          </a:xfrm>
          <a:prstGeom prst="rect">
            <a:avLst/>
          </a:prstGeom>
        </p:spPr>
      </p:pic>
      <p:pic>
        <p:nvPicPr>
          <p:cNvPr id="6" name="Afbeelding 2" descr="WKZ 2 achtergrond 16-9-01.png">
            <a:extLst>
              <a:ext uri="{FF2B5EF4-FFF2-40B4-BE49-F238E27FC236}">
                <a16:creationId xmlns:a16="http://schemas.microsoft.com/office/drawing/2014/main" id="{4DF9EE2E-B88B-024A-AA32-DD97ED62A02A}"/>
              </a:ext>
            </a:extLst>
          </p:cNvPr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85" b="87413"/>
          <a:stretch/>
        </p:blipFill>
        <p:spPr bwMode="auto">
          <a:xfrm>
            <a:off x="0" y="204932"/>
            <a:ext cx="9144000" cy="44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0BBEA15E-1943-B642-AD2E-BEA5C35E0D66}"/>
              </a:ext>
            </a:extLst>
          </p:cNvPr>
          <p:cNvSpPr/>
          <p:nvPr userDrawn="1"/>
        </p:nvSpPr>
        <p:spPr>
          <a:xfrm>
            <a:off x="-1" y="92150"/>
            <a:ext cx="9144000" cy="113414"/>
          </a:xfrm>
          <a:prstGeom prst="rect">
            <a:avLst/>
          </a:prstGeom>
          <a:solidFill>
            <a:srgbClr val="FF671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 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B231E40E-DFCB-214B-A5BB-AAE7276FD0D3}"/>
              </a:ext>
            </a:extLst>
          </p:cNvPr>
          <p:cNvSpPr/>
          <p:nvPr userDrawn="1"/>
        </p:nvSpPr>
        <p:spPr>
          <a:xfrm>
            <a:off x="0" y="1"/>
            <a:ext cx="9144000" cy="92148"/>
          </a:xfrm>
          <a:prstGeom prst="rect">
            <a:avLst/>
          </a:prstGeom>
          <a:solidFill>
            <a:srgbClr val="1961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A06D80F-BCAA-C340-B8AB-F17AE3B013EB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6305517" y="4401815"/>
            <a:ext cx="2540000" cy="4889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8" r:id="rId1"/>
    <p:sldLayoutId id="2147483999" r:id="rId2"/>
    <p:sldLayoutId id="2147484000" r:id="rId3"/>
    <p:sldLayoutId id="2147484001" r:id="rId4"/>
    <p:sldLayoutId id="2147484002" r:id="rId5"/>
    <p:sldLayoutId id="2147483994" r:id="rId6"/>
    <p:sldLayoutId id="2147484003" r:id="rId7"/>
    <p:sldLayoutId id="2147484004" r:id="rId8"/>
    <p:sldLayoutId id="2147484005" r:id="rId9"/>
    <p:sldLayoutId id="2147484006" r:id="rId10"/>
    <p:sldLayoutId id="2147484007" r:id="rId11"/>
    <p:sldLayoutId id="2147484008" r:id="rId12"/>
    <p:sldLayoutId id="2147483995" r:id="rId13"/>
    <p:sldLayoutId id="2147484009" r:id="rId1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5"/>
          <p:cNvSpPr>
            <a:spLocks noGrp="1"/>
          </p:cNvSpPr>
          <p:nvPr>
            <p:ph type="ctrTitle"/>
          </p:nvPr>
        </p:nvSpPr>
        <p:spPr bwMode="auto">
          <a:xfrm>
            <a:off x="719138" y="1638300"/>
            <a:ext cx="7402512" cy="7826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nl-NL" dirty="0"/>
              <a:t>Afbouwen sedativa, ontwenning, scores, delier en wat te doen</a:t>
            </a:r>
            <a:endParaRPr lang="en-GB" dirty="0">
              <a:latin typeface="Segoe UI" pitchFamily="34" charset="0"/>
            </a:endParaRPr>
          </a:p>
        </p:txBody>
      </p:sp>
      <p:sp>
        <p:nvSpPr>
          <p:cNvPr id="20483" name="Subtitel 6"/>
          <p:cNvSpPr>
            <a:spLocks noGrp="1"/>
          </p:cNvSpPr>
          <p:nvPr>
            <p:ph type="subTitle" idx="1"/>
          </p:nvPr>
        </p:nvSpPr>
        <p:spPr bwMode="auto">
          <a:xfrm>
            <a:off x="719138" y="2827090"/>
            <a:ext cx="7402512" cy="134644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>
                <a:latin typeface="Segoe UI" pitchFamily="34" charset="0"/>
                <a:cs typeface="Segoe UI" pitchFamily="34" charset="0"/>
              </a:rPr>
              <a:t>Kinder Intensive Care Wilhelmina </a:t>
            </a:r>
            <a:r>
              <a:rPr lang="en-GB" dirty="0" err="1">
                <a:latin typeface="Segoe UI" pitchFamily="34" charset="0"/>
                <a:cs typeface="Segoe UI" pitchFamily="34" charset="0"/>
              </a:rPr>
              <a:t>Kinderziekenhuis</a:t>
            </a:r>
            <a:endParaRPr lang="en-GB" dirty="0">
              <a:latin typeface="Segoe UI" pitchFamily="34" charset="0"/>
              <a:cs typeface="Segoe UI" pitchFamily="34" charset="0"/>
            </a:endParaRPr>
          </a:p>
          <a:p>
            <a:pPr eaLnBrk="1" hangingPunct="1"/>
            <a:r>
              <a:rPr lang="en-GB" dirty="0" err="1">
                <a:latin typeface="Segoe UI" pitchFamily="34" charset="0"/>
                <a:cs typeface="Segoe UI" pitchFamily="34" charset="0"/>
              </a:rPr>
              <a:t>Onderwijs</a:t>
            </a:r>
            <a:r>
              <a:rPr lang="en-GB" dirty="0">
                <a:latin typeface="Segoe UI" pitchFamily="34" charset="0"/>
                <a:cs typeface="Segoe UI" pitchFamily="34" charset="0"/>
              </a:rPr>
              <a:t> PMC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Sedativa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nl-NL" dirty="0"/>
              <a:t>Wat zijn sedativa?</a:t>
            </a:r>
          </a:p>
          <a:p>
            <a:pPr>
              <a:lnSpc>
                <a:spcPct val="120000"/>
              </a:lnSpc>
            </a:pPr>
            <a:endParaRPr lang="nl-NL" dirty="0"/>
          </a:p>
          <a:p>
            <a:pPr>
              <a:lnSpc>
                <a:spcPct val="120000"/>
              </a:lnSpc>
            </a:pPr>
            <a:r>
              <a:rPr lang="nl-NL" dirty="0"/>
              <a:t>Waar gebruiken we ze voor op de PICU?</a:t>
            </a:r>
          </a:p>
          <a:p>
            <a:pPr lvl="1">
              <a:lnSpc>
                <a:spcPct val="120000"/>
              </a:lnSpc>
            </a:pPr>
            <a:r>
              <a:rPr lang="nl-NL" dirty="0"/>
              <a:t>Beademing &amp; dialyse</a:t>
            </a:r>
          </a:p>
          <a:p>
            <a:pPr lvl="1">
              <a:lnSpc>
                <a:spcPct val="120000"/>
              </a:lnSpc>
            </a:pPr>
            <a:r>
              <a:rPr lang="nl-NL" dirty="0"/>
              <a:t>Incidenteel: over de nacht + ernstige pijn/angst</a:t>
            </a:r>
          </a:p>
        </p:txBody>
      </p:sp>
    </p:spTree>
    <p:extLst>
      <p:ext uri="{BB962C8B-B14F-4D97-AF65-F5344CB8AC3E}">
        <p14:creationId xmlns:p14="http://schemas.microsoft.com/office/powerpoint/2010/main" val="3536425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Sedativa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nl-NL" dirty="0"/>
              <a:t>Welke sedativa hebben onze voorkeur?</a:t>
            </a:r>
          </a:p>
          <a:p>
            <a:pPr marL="857250" lvl="1" indent="-457200">
              <a:lnSpc>
                <a:spcPct val="120000"/>
              </a:lnSpc>
              <a:buFont typeface="+mj-lt"/>
              <a:buAutoNum type="arabicPeriod"/>
            </a:pPr>
            <a:r>
              <a:rPr lang="nl-NL" sz="1800" dirty="0"/>
              <a:t>Morfine</a:t>
            </a:r>
          </a:p>
          <a:p>
            <a:pPr marL="857250" lvl="1" indent="-457200">
              <a:lnSpc>
                <a:spcPct val="120000"/>
              </a:lnSpc>
              <a:buFont typeface="+mj-lt"/>
              <a:buAutoNum type="arabicPeriod"/>
            </a:pPr>
            <a:r>
              <a:rPr lang="nl-NL" sz="1800" dirty="0"/>
              <a:t>Clonidine</a:t>
            </a:r>
          </a:p>
          <a:p>
            <a:pPr marL="857250" lvl="1" indent="-457200">
              <a:lnSpc>
                <a:spcPct val="120000"/>
              </a:lnSpc>
              <a:buFont typeface="+mj-lt"/>
              <a:buAutoNum type="arabicPeriod"/>
            </a:pPr>
            <a:r>
              <a:rPr lang="nl-NL" sz="1800" dirty="0" err="1"/>
              <a:t>Fenobarbital</a:t>
            </a:r>
            <a:endParaRPr lang="nl-NL" sz="1800" dirty="0"/>
          </a:p>
          <a:p>
            <a:pPr marL="857250" lvl="1" indent="-457200">
              <a:lnSpc>
                <a:spcPct val="120000"/>
              </a:lnSpc>
              <a:buFont typeface="+mj-lt"/>
              <a:buAutoNum type="arabicPeriod"/>
            </a:pPr>
            <a:r>
              <a:rPr lang="nl-NL" sz="1800" dirty="0" err="1"/>
              <a:t>Midazolam</a:t>
            </a:r>
            <a:endParaRPr lang="nl-NL" sz="1800" dirty="0"/>
          </a:p>
          <a:p>
            <a:pPr marL="857250" lvl="1" indent="-457200">
              <a:lnSpc>
                <a:spcPct val="120000"/>
              </a:lnSpc>
              <a:buFont typeface="+mj-lt"/>
              <a:buAutoNum type="arabicPeriod"/>
            </a:pPr>
            <a:r>
              <a:rPr lang="nl-NL" sz="1800" dirty="0" err="1"/>
              <a:t>Esketamine</a:t>
            </a:r>
            <a:endParaRPr lang="nl-NL" sz="1800" dirty="0"/>
          </a:p>
          <a:p>
            <a:pPr marL="857250" lvl="1" indent="-457200">
              <a:lnSpc>
                <a:spcPct val="120000"/>
              </a:lnSpc>
              <a:buFont typeface="+mj-lt"/>
              <a:buAutoNum type="arabicPeriod"/>
            </a:pPr>
            <a:r>
              <a:rPr lang="nl-NL" sz="1800" dirty="0" err="1"/>
              <a:t>Propofol</a:t>
            </a:r>
            <a:r>
              <a:rPr lang="nl-NL" sz="1800" dirty="0"/>
              <a:t> (kortdurend)</a:t>
            </a:r>
          </a:p>
        </p:txBody>
      </p:sp>
    </p:spTree>
    <p:extLst>
      <p:ext uri="{BB962C8B-B14F-4D97-AF65-F5344CB8AC3E}">
        <p14:creationId xmlns:p14="http://schemas.microsoft.com/office/powerpoint/2010/main" val="3031080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Sedativa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nl-NL" dirty="0"/>
              <a:t>Elk ziektebeeld heeft zijn eigen indicaties</a:t>
            </a:r>
          </a:p>
          <a:p>
            <a:pPr lvl="1">
              <a:lnSpc>
                <a:spcPct val="120000"/>
              </a:lnSpc>
            </a:pPr>
            <a:r>
              <a:rPr lang="nl-NL" dirty="0"/>
              <a:t>Bijwerkingenprofiel, bijv. </a:t>
            </a:r>
          </a:p>
          <a:p>
            <a:pPr lvl="2">
              <a:lnSpc>
                <a:spcPct val="120000"/>
              </a:lnSpc>
            </a:pPr>
            <a:r>
              <a:rPr lang="nl-NL" dirty="0"/>
              <a:t>Interacties </a:t>
            </a:r>
            <a:r>
              <a:rPr lang="nl-NL" dirty="0" err="1"/>
              <a:t>fenobarbital</a:t>
            </a:r>
            <a:endParaRPr lang="nl-NL" dirty="0"/>
          </a:p>
          <a:p>
            <a:pPr lvl="2">
              <a:lnSpc>
                <a:spcPct val="120000"/>
              </a:lnSpc>
            </a:pPr>
            <a:r>
              <a:rPr lang="nl-NL" dirty="0"/>
              <a:t>Bloeddruk effecten clonidine</a:t>
            </a:r>
          </a:p>
        </p:txBody>
      </p:sp>
    </p:spTree>
    <p:extLst>
      <p:ext uri="{BB962C8B-B14F-4D97-AF65-F5344CB8AC3E}">
        <p14:creationId xmlns:p14="http://schemas.microsoft.com/office/powerpoint/2010/main" val="1675237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Afbouwen sedativa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nl-NL" dirty="0"/>
              <a:t>Waarom?</a:t>
            </a:r>
          </a:p>
          <a:p>
            <a:pPr lvl="1">
              <a:lnSpc>
                <a:spcPct val="120000"/>
              </a:lnSpc>
            </a:pPr>
            <a:r>
              <a:rPr lang="nl-NL" dirty="0"/>
              <a:t>Risico op ontwenning / delier</a:t>
            </a:r>
          </a:p>
          <a:p>
            <a:pPr lvl="1">
              <a:lnSpc>
                <a:spcPct val="120000"/>
              </a:lnSpc>
            </a:pPr>
            <a:r>
              <a:rPr lang="nl-NL" dirty="0"/>
              <a:t>Rebound effecten (bijv. clonidine)</a:t>
            </a:r>
          </a:p>
        </p:txBody>
      </p:sp>
    </p:spTree>
    <p:extLst>
      <p:ext uri="{BB962C8B-B14F-4D97-AF65-F5344CB8AC3E}">
        <p14:creationId xmlns:p14="http://schemas.microsoft.com/office/powerpoint/2010/main" val="3741006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Ontwenning / delier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19136" y="1291082"/>
            <a:ext cx="4652117" cy="348880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nl-NL" dirty="0"/>
              <a:t>Hoe herken ik dat?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nl-NL" dirty="0"/>
          </a:p>
          <a:p>
            <a:pPr marL="457200" lvl="1" indent="0">
              <a:lnSpc>
                <a:spcPct val="120000"/>
              </a:lnSpc>
              <a:buNone/>
            </a:pPr>
            <a:endParaRPr lang="nl-NL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BCF5252-8B86-468F-8651-CF9EEC8182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892" y="1188712"/>
            <a:ext cx="5000307" cy="2942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0013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6" y="331820"/>
            <a:ext cx="7543260" cy="817022"/>
          </a:xfrm>
        </p:spPr>
        <p:txBody>
          <a:bodyPr/>
          <a:lstStyle/>
          <a:p>
            <a:r>
              <a:rPr lang="nl-NL"/>
              <a:t>Voorkomen van ontwenning / delier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19136" y="927122"/>
            <a:ext cx="7543260" cy="348880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nl-NL"/>
              <a:t>Afbouwen sedativa, protocol </a:t>
            </a:r>
            <a:r>
              <a:rPr lang="nl-NL">
                <a:sym typeface="Wingdings" panose="05000000000000000000" pitchFamily="2" charset="2"/>
              </a:rPr>
              <a:t></a:t>
            </a:r>
            <a:br>
              <a:rPr lang="nl-NL">
                <a:sym typeface="Wingdings" panose="05000000000000000000" pitchFamily="2" charset="2"/>
              </a:rPr>
            </a:br>
            <a:r>
              <a:rPr lang="nl-NL">
                <a:sym typeface="Wingdings" panose="05000000000000000000" pitchFamily="2" charset="2"/>
              </a:rPr>
              <a:t>(protocol op iProva)</a:t>
            </a:r>
            <a:br>
              <a:rPr lang="nl-NL">
                <a:sym typeface="Wingdings" panose="05000000000000000000" pitchFamily="2" charset="2"/>
              </a:rPr>
            </a:br>
            <a:br>
              <a:rPr lang="nl-NL">
                <a:sym typeface="Wingdings" panose="05000000000000000000" pitchFamily="2" charset="2"/>
              </a:rPr>
            </a:br>
            <a:endParaRPr lang="nl-NL">
              <a:sym typeface="Wingdings" panose="05000000000000000000" pitchFamily="2" charset="2"/>
            </a:endParaRPr>
          </a:p>
          <a:p>
            <a:pPr>
              <a:lnSpc>
                <a:spcPct val="120000"/>
              </a:lnSpc>
            </a:pPr>
            <a:r>
              <a:rPr lang="nl-NL">
                <a:sym typeface="Wingdings" panose="05000000000000000000" pitchFamily="2" charset="2"/>
              </a:rPr>
              <a:t>Stappenplan vanaf de PICU</a:t>
            </a:r>
          </a:p>
          <a:p>
            <a:pPr>
              <a:lnSpc>
                <a:spcPct val="120000"/>
              </a:lnSpc>
            </a:pPr>
            <a:r>
              <a:rPr lang="nl-NL">
                <a:sym typeface="Wingdings" panose="05000000000000000000" pitchFamily="2" charset="2"/>
              </a:rPr>
              <a:t>Denk aan kinderpsychiater PMC</a:t>
            </a:r>
          </a:p>
          <a:p>
            <a:pPr>
              <a:lnSpc>
                <a:spcPct val="120000"/>
              </a:lnSpc>
            </a:pPr>
            <a:r>
              <a:rPr lang="nl-NL">
                <a:sym typeface="Wingdings" panose="05000000000000000000" pitchFamily="2" charset="2"/>
              </a:rPr>
              <a:t>Eventueel overleg PICU t.a.v. afbouwschema</a:t>
            </a:r>
            <a:endParaRPr lang="nl-NL"/>
          </a:p>
          <a:p>
            <a:pPr marL="457200" lvl="1" indent="0">
              <a:lnSpc>
                <a:spcPct val="120000"/>
              </a:lnSpc>
              <a:buNone/>
            </a:pPr>
            <a:endParaRPr lang="nl-NL"/>
          </a:p>
          <a:p>
            <a:pPr marL="457200" lvl="1" indent="0">
              <a:lnSpc>
                <a:spcPct val="120000"/>
              </a:lnSpc>
              <a:buNone/>
            </a:pPr>
            <a:endParaRPr lang="nl-NL" dirty="0"/>
          </a:p>
          <a:p>
            <a:pPr marL="457200" lvl="1" indent="0">
              <a:lnSpc>
                <a:spcPct val="120000"/>
              </a:lnSpc>
              <a:buNone/>
            </a:pPr>
            <a:endParaRPr lang="nl-NL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F31B1846-0047-4D03-811B-65357F9CDC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633" y="905521"/>
            <a:ext cx="1677246" cy="167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4719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6" y="331820"/>
            <a:ext cx="7543260" cy="817022"/>
          </a:xfrm>
        </p:spPr>
        <p:txBody>
          <a:bodyPr/>
          <a:lstStyle/>
          <a:p>
            <a:r>
              <a:rPr lang="nl-NL"/>
              <a:t>Behandeling van delier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19136" y="927122"/>
            <a:ext cx="7543260" cy="348880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nl-NL"/>
              <a:t>Praktisch: protocol PICU WKZ </a:t>
            </a:r>
            <a:r>
              <a:rPr lang="nl-NL">
                <a:sym typeface="Wingdings" panose="05000000000000000000" pitchFamily="2" charset="2"/>
              </a:rPr>
              <a:t></a:t>
            </a:r>
            <a:br>
              <a:rPr lang="nl-NL">
                <a:sym typeface="Wingdings" panose="05000000000000000000" pitchFamily="2" charset="2"/>
              </a:rPr>
            </a:br>
            <a:r>
              <a:rPr lang="nl-NL">
                <a:sym typeface="Wingdings" panose="05000000000000000000" pitchFamily="2" charset="2"/>
              </a:rPr>
              <a:t>(protocol op iProva)</a:t>
            </a:r>
            <a:endParaRPr lang="nl-NL"/>
          </a:p>
          <a:p>
            <a:pPr lvl="1">
              <a:lnSpc>
                <a:spcPct val="120000"/>
              </a:lnSpc>
            </a:pPr>
            <a:endParaRPr lang="nl-NL"/>
          </a:p>
          <a:p>
            <a:pPr marL="457200" lvl="1" indent="0">
              <a:lnSpc>
                <a:spcPct val="120000"/>
              </a:lnSpc>
              <a:buNone/>
            </a:pPr>
            <a:endParaRPr lang="nl-NL"/>
          </a:p>
          <a:p>
            <a:pPr>
              <a:lnSpc>
                <a:spcPct val="120000"/>
              </a:lnSpc>
            </a:pPr>
            <a:r>
              <a:rPr lang="nl-NL"/>
              <a:t>Achtergrond: richtlijn pediatrisch </a:t>
            </a:r>
            <a:br>
              <a:rPr lang="nl-NL"/>
            </a:br>
            <a:r>
              <a:rPr lang="nl-NL"/>
              <a:t>delier NVVP </a:t>
            </a:r>
            <a:r>
              <a:rPr lang="nl-NL">
                <a:sym typeface="Wingdings" panose="05000000000000000000" pitchFamily="2" charset="2"/>
              </a:rPr>
              <a:t></a:t>
            </a:r>
            <a:br>
              <a:rPr lang="nl-NL">
                <a:sym typeface="Wingdings" panose="05000000000000000000" pitchFamily="2" charset="2"/>
              </a:rPr>
            </a:br>
            <a:r>
              <a:rPr lang="nl-NL">
                <a:sym typeface="Wingdings" panose="05000000000000000000" pitchFamily="2" charset="2"/>
              </a:rPr>
              <a:t>(protocol op richtlijnendatabase.nl)</a:t>
            </a:r>
            <a:endParaRPr lang="nl-NL" dirty="0"/>
          </a:p>
          <a:p>
            <a:pPr marL="457200" lvl="1" indent="0">
              <a:lnSpc>
                <a:spcPct val="120000"/>
              </a:lnSpc>
              <a:buNone/>
            </a:pPr>
            <a:endParaRPr lang="nl-NL" dirty="0"/>
          </a:p>
          <a:p>
            <a:pPr marL="457200" lvl="1" indent="0">
              <a:lnSpc>
                <a:spcPct val="120000"/>
              </a:lnSpc>
              <a:buNone/>
            </a:pPr>
            <a:endParaRPr lang="nl-NL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F31B1846-0047-4D03-811B-65357F9CDC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6100" y="568218"/>
            <a:ext cx="1677246" cy="167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E528C9A4-866F-45AE-8236-C868CECF55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4702" y="2671525"/>
            <a:ext cx="1580042" cy="1580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9015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6" y="331820"/>
            <a:ext cx="7543260" cy="817022"/>
          </a:xfrm>
        </p:spPr>
        <p:txBody>
          <a:bodyPr/>
          <a:lstStyle/>
          <a:p>
            <a:r>
              <a:rPr lang="nl-NL"/>
              <a:t>Conclusie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19136" y="1148842"/>
            <a:ext cx="7543260" cy="348880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nl-NL"/>
              <a:t>Sedativa soms noodzakelijk, maar risico op delier</a:t>
            </a:r>
          </a:p>
          <a:p>
            <a:pPr>
              <a:lnSpc>
                <a:spcPct val="120000"/>
              </a:lnSpc>
            </a:pPr>
            <a:r>
              <a:rPr lang="nl-NL"/>
              <a:t>Stapsgewijs afbouwen sedativa daarom essentieel </a:t>
            </a:r>
          </a:p>
          <a:p>
            <a:pPr>
              <a:lnSpc>
                <a:spcPct val="120000"/>
              </a:lnSpc>
            </a:pPr>
            <a:r>
              <a:rPr lang="nl-NL" b="1"/>
              <a:t>Wees bewust van het risico op delier</a:t>
            </a:r>
          </a:p>
          <a:p>
            <a:pPr>
              <a:lnSpc>
                <a:spcPct val="120000"/>
              </a:lnSpc>
            </a:pPr>
            <a:r>
              <a:rPr lang="nl-NL"/>
              <a:t>Indien toch delier: </a:t>
            </a:r>
          </a:p>
          <a:p>
            <a:pPr lvl="1">
              <a:lnSpc>
                <a:spcPct val="120000"/>
              </a:lnSpc>
            </a:pPr>
            <a:r>
              <a:rPr lang="nl-NL"/>
              <a:t>Adequaat behandelen volgens protocol </a:t>
            </a:r>
            <a:r>
              <a:rPr lang="nl-NL">
                <a:sym typeface="Wingdings" panose="05000000000000000000" pitchFamily="2" charset="2"/>
              </a:rPr>
              <a:t></a:t>
            </a:r>
          </a:p>
          <a:p>
            <a:pPr lvl="1">
              <a:lnSpc>
                <a:spcPct val="120000"/>
              </a:lnSpc>
            </a:pPr>
            <a:r>
              <a:rPr lang="nl-NL">
                <a:sym typeface="Wingdings" panose="05000000000000000000" pitchFamily="2" charset="2"/>
              </a:rPr>
              <a:t>Overleg laagdrempelig</a:t>
            </a:r>
            <a:endParaRPr lang="nl-NL"/>
          </a:p>
          <a:p>
            <a:pPr marL="457200" lvl="1" indent="0">
              <a:lnSpc>
                <a:spcPct val="120000"/>
              </a:lnSpc>
              <a:buNone/>
            </a:pPr>
            <a:endParaRPr lang="nl-NL" dirty="0"/>
          </a:p>
          <a:p>
            <a:pPr marL="457200" lvl="1" indent="0">
              <a:lnSpc>
                <a:spcPct val="120000"/>
              </a:lnSpc>
              <a:buNone/>
            </a:pPr>
            <a:endParaRPr lang="nl-NL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F31B1846-0047-4D03-811B-65357F9CDC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5150" y="2493114"/>
            <a:ext cx="1677246" cy="167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586751"/>
      </p:ext>
    </p:extLst>
  </p:cSld>
  <p:clrMapOvr>
    <a:masterClrMapping/>
  </p:clrMapOvr>
</p:sld>
</file>

<file path=ppt/theme/theme1.xml><?xml version="1.0" encoding="utf-8"?>
<a:theme xmlns:a="http://schemas.openxmlformats.org/drawingml/2006/main" name="UMCU PPT WKZ 16-9 NED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KZ NED presentatie breedbeeld.pptx" id="{41E092D3-A10A-7F45-98C4-056BBA722C58}" vid="{79BC0A7C-BF06-1144-8502-1C986A105F81}"/>
    </a:ext>
  </a:extLst>
</a:theme>
</file>

<file path=ppt/theme/theme2.xml><?xml version="1.0" encoding="utf-8"?>
<a:theme xmlns:a="http://schemas.openxmlformats.org/drawingml/2006/main" name="1_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KZ NED presentatie breedbeeld.pptx" id="{41E092D3-A10A-7F45-98C4-056BBA722C58}" vid="{DA6A7032-1F0C-4B47-97D0-7C21BB618409}"/>
    </a:ext>
  </a:extLst>
</a:theme>
</file>

<file path=ppt/theme/theme3.xml><?xml version="1.0" encoding="utf-8"?>
<a:theme xmlns:a="http://schemas.openxmlformats.org/drawingml/2006/main" name="6_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KZ NED presentatie breedbeeld.pptx" id="{41E092D3-A10A-7F45-98C4-056BBA722C58}" vid="{45B37F47-B6BE-C240-8582-6F9560275B8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A50CC87A911942996C3B61A5853DB7" ma:contentTypeVersion="1" ma:contentTypeDescription="Een nieuw document maken." ma:contentTypeScope="" ma:versionID="7e3c6f6dd1801eea20e3ae08e315f7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7fdf0b8816a2e6c73b5ec523d062f61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Begindatum van de planning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Einddatum van de planning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4.xml><?xml version="1.0" encoding="utf-8"?>
<CustomProperties xmlns="http://www.documentaal.nl/CustomProperties"/>
</file>

<file path=customXml/itemProps1.xml><?xml version="1.0" encoding="utf-8"?>
<ds:datastoreItem xmlns:ds="http://schemas.openxmlformats.org/officeDocument/2006/customXml" ds:itemID="{32373AF8-53EA-4B0D-B14B-24B08EA00D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4046091-35BE-4AD3-9EBA-A8F8399B1C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766217-5290-4FC3-9787-86B44FCB4986}">
  <ds:schemaRefs>
    <ds:schemaRef ds:uri="http://purl.org/dc/dcmitype/"/>
    <ds:schemaRef ds:uri="http://www.w3.org/XML/1998/namespace"/>
    <ds:schemaRef ds:uri="http://schemas.microsoft.com/sharepoint/v3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E1BDD95F-1AEA-4476-A6DF-FFC93295DB66}">
  <ds:schemaRefs>
    <ds:schemaRef ds:uri="http://www.documentaal.nl/Custom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WKZ NED presentatie breedbeeld</Template>
  <TotalTime>56</TotalTime>
  <Words>201</Words>
  <Application>Microsoft Office PowerPoint</Application>
  <PresentationFormat>Diavoorstelling (16:9)</PresentationFormat>
  <Paragraphs>46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3</vt:i4>
      </vt:variant>
      <vt:variant>
        <vt:lpstr>Diatitels</vt:lpstr>
      </vt:variant>
      <vt:variant>
        <vt:i4>9</vt:i4>
      </vt:variant>
    </vt:vector>
  </HeadingPairs>
  <TitlesOfParts>
    <vt:vector size="15" baseType="lpstr">
      <vt:lpstr>Arial</vt:lpstr>
      <vt:lpstr>Calibri</vt:lpstr>
      <vt:lpstr>Segoe UI</vt:lpstr>
      <vt:lpstr>UMCU PPT WKZ 16-9 NED</vt:lpstr>
      <vt:lpstr>1_Office-thema</vt:lpstr>
      <vt:lpstr>6_Office-thema</vt:lpstr>
      <vt:lpstr>Afbouwen sedativa, ontwenning, scores, delier en wat te doen</vt:lpstr>
      <vt:lpstr>Sedativa</vt:lpstr>
      <vt:lpstr>Sedativa</vt:lpstr>
      <vt:lpstr>Sedativa</vt:lpstr>
      <vt:lpstr>Afbouwen sedativa</vt:lpstr>
      <vt:lpstr>Ontwenning / delier</vt:lpstr>
      <vt:lpstr>Voorkomen van ontwenning / delier</vt:lpstr>
      <vt:lpstr>Behandeling van delier</vt:lpstr>
      <vt:lpstr>Conclusie</vt:lpstr>
    </vt:vector>
  </TitlesOfParts>
  <Manager/>
  <Company>UMC Utrecht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Afbouwen sedativa, ontwenning, scores, delier en wat te doen</dc:title>
  <dc:subject/>
  <dc:creator>Joppe Nijman</dc:creator>
  <cp:keywords/>
  <dc:description/>
  <cp:lastModifiedBy>Joppe Nijman</cp:lastModifiedBy>
  <cp:revision>6</cp:revision>
  <dcterms:created xsi:type="dcterms:W3CDTF">2020-08-14T08:07:03Z</dcterms:created>
  <dcterms:modified xsi:type="dcterms:W3CDTF">2021-03-25T08:17:55Z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0x0101004FA50CC87A911942996C3B61A5853DB7</vt:lpwstr>
  </property>
</Properties>
</file>