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257" r:id="rId6"/>
    <p:sldId id="272" r:id="rId7"/>
    <p:sldId id="256" r:id="rId8"/>
    <p:sldId id="271" r:id="rId9"/>
    <p:sldId id="273" r:id="rId10"/>
    <p:sldId id="259" r:id="rId11"/>
    <p:sldId id="258" r:id="rId12"/>
    <p:sldId id="262" r:id="rId13"/>
    <p:sldId id="264" r:id="rId14"/>
    <p:sldId id="267" r:id="rId15"/>
    <p:sldId id="275" r:id="rId16"/>
    <p:sldId id="270" r:id="rId17"/>
    <p:sldId id="274"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5" clrIdx="0">
    <p:extLst>
      <p:ext uri="{19B8F6BF-5375-455C-9EA6-DF929625EA0E}">
        <p15:presenceInfo xmlns:p15="http://schemas.microsoft.com/office/powerpoint/2012/main" userId="Microsoft Office User" providerId="None"/>
      </p:ext>
    </p:extLst>
  </p:cmAuthor>
  <p:cmAuthor id="2" name="Marlous van Rossum-Willems" initials="MvRW" lastIdx="23" clrIdx="1">
    <p:extLst>
      <p:ext uri="{19B8F6BF-5375-455C-9EA6-DF929625EA0E}">
        <p15:presenceInfo xmlns:p15="http://schemas.microsoft.com/office/powerpoint/2012/main" userId="S::marlous@dietweebv.onmicrosoft.com::744de9d7-985c-47d3-ae2a-929b9bd79483" providerId="AD"/>
      </p:ext>
    </p:extLst>
  </p:cmAuthor>
  <p:cmAuthor id="3" name="CAV.nl" initials="CAV" lastIdx="27" clrIdx="2">
    <p:extLst>
      <p:ext uri="{19B8F6BF-5375-455C-9EA6-DF929625EA0E}">
        <p15:presenceInfo xmlns:p15="http://schemas.microsoft.com/office/powerpoint/2012/main" userId="CAV.n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6807" autoAdjust="0"/>
  </p:normalViewPr>
  <p:slideViewPr>
    <p:cSldViewPr snapToGrid="0">
      <p:cViewPr varScale="1">
        <p:scale>
          <a:sx n="79" d="100"/>
          <a:sy n="79" d="100"/>
        </p:scale>
        <p:origin x="845" y="82"/>
      </p:cViewPr>
      <p:guideLst/>
    </p:cSldViewPr>
  </p:slideViewPr>
  <p:outlineViewPr>
    <p:cViewPr>
      <p:scale>
        <a:sx n="33" d="100"/>
        <a:sy n="33" d="100"/>
      </p:scale>
      <p:origin x="0" y="-1212"/>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8" d="100"/>
          <a:sy n="88" d="100"/>
        </p:scale>
        <p:origin x="41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AB8308-0B5F-4FD1-A22C-64E03B019B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a:extLst>
              <a:ext uri="{FF2B5EF4-FFF2-40B4-BE49-F238E27FC236}">
                <a16:creationId xmlns:a16="http://schemas.microsoft.com/office/drawing/2014/main" id="{CB20AD31-8954-4DA8-B0A3-0046B0627A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CF39EF-5AB7-4014-9F5F-EB58495B10D6}" type="datetimeFigureOut">
              <a:rPr lang="nl-NL" smtClean="0"/>
              <a:t>29-7-2024</a:t>
            </a:fld>
            <a:endParaRPr lang="nl-NL"/>
          </a:p>
        </p:txBody>
      </p:sp>
      <p:sp>
        <p:nvSpPr>
          <p:cNvPr id="4" name="Footer Placeholder 3">
            <a:extLst>
              <a:ext uri="{FF2B5EF4-FFF2-40B4-BE49-F238E27FC236}">
                <a16:creationId xmlns:a16="http://schemas.microsoft.com/office/drawing/2014/main" id="{C02A9E75-6852-4F54-A1DD-1CC8035FBB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a:extLst>
              <a:ext uri="{FF2B5EF4-FFF2-40B4-BE49-F238E27FC236}">
                <a16:creationId xmlns:a16="http://schemas.microsoft.com/office/drawing/2014/main" id="{783D0F4D-BC9C-41E7-9255-73E652E685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7A0ECC-5D03-407C-A91C-F8B708F00133}" type="slidenum">
              <a:rPr lang="nl-NL" smtClean="0"/>
              <a:t>‹nr.›</a:t>
            </a:fld>
            <a:endParaRPr lang="nl-NL"/>
          </a:p>
        </p:txBody>
      </p:sp>
    </p:spTree>
    <p:extLst>
      <p:ext uri="{BB962C8B-B14F-4D97-AF65-F5344CB8AC3E}">
        <p14:creationId xmlns:p14="http://schemas.microsoft.com/office/powerpoint/2010/main" val="108959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5E2B4-F42D-47E2-B7F2-6C135D6BFAE9}" type="datetimeFigureOut">
              <a:rPr lang="nl-NL" smtClean="0"/>
              <a:t>29-7-2024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4705B-BA61-44C3-B827-071B55B257D1}" type="slidenum">
              <a:rPr lang="nl-NL" smtClean="0"/>
              <a:t>‹nr.›</a:t>
            </a:fld>
            <a:endParaRPr lang="nl-NL"/>
          </a:p>
        </p:txBody>
      </p:sp>
    </p:spTree>
    <p:extLst>
      <p:ext uri="{BB962C8B-B14F-4D97-AF65-F5344CB8AC3E}">
        <p14:creationId xmlns:p14="http://schemas.microsoft.com/office/powerpoint/2010/main" val="335545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sv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4.gif"/><Relationship Id="rId7"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0B8CDF4-463C-49A4-AB31-5818F8BEE00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Rectangle 106">
            <a:extLst>
              <a:ext uri="{FF2B5EF4-FFF2-40B4-BE49-F238E27FC236}">
                <a16:creationId xmlns:a16="http://schemas.microsoft.com/office/drawing/2014/main" id="{5CCFF727-AEA4-47F9-8031-DD6F1286F7A5}"/>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829997C1-E4B4-4F6A-A6B6-B0F7679BF5F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B560B550-79F4-4E2A-A15F-FBCA4DCDD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7173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koloms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1" name="Text Placeholder 12">
            <a:extLst>
              <a:ext uri="{FF2B5EF4-FFF2-40B4-BE49-F238E27FC236}">
                <a16:creationId xmlns:a16="http://schemas.microsoft.com/office/drawing/2014/main" id="{BF03EF43-1CE9-43B9-9D99-256AC413D31E}"/>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79C41B6F-A534-4BD9-9984-FECBB4CC7474}"/>
              </a:ext>
            </a:extLst>
          </p:cNvPr>
          <p:cNvSpPr>
            <a:spLocks noGrp="1"/>
          </p:cNvSpPr>
          <p:nvPr>
            <p:ph type="body" sz="quarter" idx="11" hasCustomPrompt="1"/>
          </p:nvPr>
        </p:nvSpPr>
        <p:spPr>
          <a:xfrm>
            <a:off x="626427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7" name="Groep 26">
            <a:extLst>
              <a:ext uri="{FF2B5EF4-FFF2-40B4-BE49-F238E27FC236}">
                <a16:creationId xmlns:a16="http://schemas.microsoft.com/office/drawing/2014/main" id="{11B9781A-04F6-47DE-A461-DE883D73C801}"/>
              </a:ext>
            </a:extLst>
          </p:cNvPr>
          <p:cNvGrpSpPr/>
          <p:nvPr userDrawn="1"/>
        </p:nvGrpSpPr>
        <p:grpSpPr>
          <a:xfrm>
            <a:off x="-2463800" y="0"/>
            <a:ext cx="2329217" cy="2718588"/>
            <a:chOff x="-2463800" y="0"/>
            <a:chExt cx="2329217" cy="2718588"/>
          </a:xfrm>
        </p:grpSpPr>
        <p:sp>
          <p:nvSpPr>
            <p:cNvPr id="28" name="Rectangle 106">
              <a:extLst>
                <a:ext uri="{FF2B5EF4-FFF2-40B4-BE49-F238E27FC236}">
                  <a16:creationId xmlns:a16="http://schemas.microsoft.com/office/drawing/2014/main" id="{60DC901B-1F3B-46B9-B420-4E591AA305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9" name="Group 22">
              <a:extLst>
                <a:ext uri="{FF2B5EF4-FFF2-40B4-BE49-F238E27FC236}">
                  <a16:creationId xmlns:a16="http://schemas.microsoft.com/office/drawing/2014/main" id="{82427DA8-D4BB-4557-9561-11410C947889}"/>
                </a:ext>
              </a:extLst>
            </p:cNvPr>
            <p:cNvGrpSpPr/>
            <p:nvPr userDrawn="1"/>
          </p:nvGrpSpPr>
          <p:grpSpPr>
            <a:xfrm>
              <a:off x="-2318863" y="1050055"/>
              <a:ext cx="2044800" cy="534731"/>
              <a:chOff x="-2108199" y="3333735"/>
              <a:chExt cx="2314576" cy="605280"/>
            </a:xfrm>
          </p:grpSpPr>
          <p:grpSp>
            <p:nvGrpSpPr>
              <p:cNvPr id="30" name="Group 9">
                <a:extLst>
                  <a:ext uri="{FF2B5EF4-FFF2-40B4-BE49-F238E27FC236}">
                    <a16:creationId xmlns:a16="http://schemas.microsoft.com/office/drawing/2014/main" id="{6379DDA6-5E1B-479E-9909-00306D11551B}"/>
                  </a:ext>
                </a:extLst>
              </p:cNvPr>
              <p:cNvGrpSpPr/>
              <p:nvPr userDrawn="1"/>
            </p:nvGrpSpPr>
            <p:grpSpPr>
              <a:xfrm>
                <a:off x="-2108199" y="3333735"/>
                <a:ext cx="2314576" cy="605280"/>
                <a:chOff x="-1062434" y="2679700"/>
                <a:chExt cx="2314576" cy="605280"/>
              </a:xfrm>
            </p:grpSpPr>
            <p:pic>
              <p:nvPicPr>
                <p:cNvPr id="32" name="Picture 5">
                  <a:extLst>
                    <a:ext uri="{FF2B5EF4-FFF2-40B4-BE49-F238E27FC236}">
                      <a16:creationId xmlns:a16="http://schemas.microsoft.com/office/drawing/2014/main" id="{CC985201-CA17-48C4-AB94-F2CF609D591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CAA7EE08-8684-4178-8E75-391EFE130C9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1" name="Graphic 19" descr="Close with solid fill">
                <a:extLst>
                  <a:ext uri="{FF2B5EF4-FFF2-40B4-BE49-F238E27FC236}">
                    <a16:creationId xmlns:a16="http://schemas.microsoft.com/office/drawing/2014/main" id="{AF2582DB-38B0-4321-A92F-1C3A1721DE13}"/>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2A484065-0AA2-4FEF-9C7E-2E004F682004}"/>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2914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 met blauw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2" name="Text Placeholder 12">
            <a:extLst>
              <a:ext uri="{FF2B5EF4-FFF2-40B4-BE49-F238E27FC236}">
                <a16:creationId xmlns:a16="http://schemas.microsoft.com/office/drawing/2014/main" id="{1576DDBD-8C74-4D66-A41E-01436CB2875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9EE315FD-B1F3-4C92-9B4A-3C72737AADFB}"/>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9" name="Groep 28">
            <a:extLst>
              <a:ext uri="{FF2B5EF4-FFF2-40B4-BE49-F238E27FC236}">
                <a16:creationId xmlns:a16="http://schemas.microsoft.com/office/drawing/2014/main" id="{32259F25-5396-430C-91D2-0ECF5150D533}"/>
              </a:ext>
            </a:extLst>
          </p:cNvPr>
          <p:cNvGrpSpPr/>
          <p:nvPr userDrawn="1"/>
        </p:nvGrpSpPr>
        <p:grpSpPr>
          <a:xfrm>
            <a:off x="-2463800" y="0"/>
            <a:ext cx="2329217" cy="2718588"/>
            <a:chOff x="-2463800" y="0"/>
            <a:chExt cx="2329217" cy="2718588"/>
          </a:xfrm>
        </p:grpSpPr>
        <p:sp>
          <p:nvSpPr>
            <p:cNvPr id="30" name="Rectangle 106">
              <a:extLst>
                <a:ext uri="{FF2B5EF4-FFF2-40B4-BE49-F238E27FC236}">
                  <a16:creationId xmlns:a16="http://schemas.microsoft.com/office/drawing/2014/main" id="{28281BEF-1E40-4931-B948-31D87EB5610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1" name="Group 22">
              <a:extLst>
                <a:ext uri="{FF2B5EF4-FFF2-40B4-BE49-F238E27FC236}">
                  <a16:creationId xmlns:a16="http://schemas.microsoft.com/office/drawing/2014/main" id="{75024DCA-1B27-4687-BC61-08A2E09CB0FE}"/>
                </a:ext>
              </a:extLst>
            </p:cNvPr>
            <p:cNvGrpSpPr/>
            <p:nvPr userDrawn="1"/>
          </p:nvGrpSpPr>
          <p:grpSpPr>
            <a:xfrm>
              <a:off x="-2318863" y="1050055"/>
              <a:ext cx="2044800" cy="534731"/>
              <a:chOff x="-2108199" y="3333735"/>
              <a:chExt cx="2314576" cy="605280"/>
            </a:xfrm>
          </p:grpSpPr>
          <p:grpSp>
            <p:nvGrpSpPr>
              <p:cNvPr id="32" name="Group 9">
                <a:extLst>
                  <a:ext uri="{FF2B5EF4-FFF2-40B4-BE49-F238E27FC236}">
                    <a16:creationId xmlns:a16="http://schemas.microsoft.com/office/drawing/2014/main" id="{C7C79A87-8C92-4C89-A3CB-70FAC87BBE3D}"/>
                  </a:ext>
                </a:extLst>
              </p:cNvPr>
              <p:cNvGrpSpPr/>
              <p:nvPr userDrawn="1"/>
            </p:nvGrpSpPr>
            <p:grpSpPr>
              <a:xfrm>
                <a:off x="-2108199" y="3333735"/>
                <a:ext cx="2314576" cy="605280"/>
                <a:chOff x="-1062434" y="2679700"/>
                <a:chExt cx="2314576" cy="605280"/>
              </a:xfrm>
            </p:grpSpPr>
            <p:pic>
              <p:nvPicPr>
                <p:cNvPr id="34" name="Picture 5">
                  <a:extLst>
                    <a:ext uri="{FF2B5EF4-FFF2-40B4-BE49-F238E27FC236}">
                      <a16:creationId xmlns:a16="http://schemas.microsoft.com/office/drawing/2014/main" id="{C1FC5642-72AB-48BA-9D79-E63BF3AF4079}"/>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B5534AF8-5901-4935-95AB-8D0E61FE6FE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3" name="Graphic 19" descr="Close with solid fill">
                <a:extLst>
                  <a:ext uri="{FF2B5EF4-FFF2-40B4-BE49-F238E27FC236}">
                    <a16:creationId xmlns:a16="http://schemas.microsoft.com/office/drawing/2014/main" id="{42893893-B889-414D-BBEF-53DE43539BD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8AC7641A-38B1-4899-903F-F3E44E2A41DE}"/>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52419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groen tekstk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5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8" name="Text Placeholder 12">
            <a:extLst>
              <a:ext uri="{FF2B5EF4-FFF2-40B4-BE49-F238E27FC236}">
                <a16:creationId xmlns:a16="http://schemas.microsoft.com/office/drawing/2014/main" id="{25A166B4-18F6-436E-8167-1C56D0FFDF1B}"/>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Rectangle 106">
            <a:extLst>
              <a:ext uri="{FF2B5EF4-FFF2-40B4-BE49-F238E27FC236}">
                <a16:creationId xmlns:a16="http://schemas.microsoft.com/office/drawing/2014/main" id="{4F240A4F-2ECD-488D-A71F-589F1B4DC751}"/>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DAFBE1FE-90C7-46AD-8EE8-A420DA026830}"/>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AA205AF7-9F62-4071-8F0E-835D74F6FDD8}"/>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3458F50F-4A8F-4D9A-AB3D-891EADFD4A7F}"/>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7637B90-82E7-40D1-9E01-B0ED55269C27}"/>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8E159CDA-86C6-494A-810A-6922DB08FC22}"/>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B347F4DE-79AE-425E-9D9F-0B301410D64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6AB1E71A-D077-4F75-9C63-6C495D04354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51091E67-127E-4273-8BDF-C6209C5147FA}"/>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95444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uw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12">
            <a:extLst>
              <a:ext uri="{FF2B5EF4-FFF2-40B4-BE49-F238E27FC236}">
                <a16:creationId xmlns:a16="http://schemas.microsoft.com/office/drawing/2014/main" id="{A52874E6-6635-479D-9523-22F094A3E5C5}"/>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6" name="Text Placeholder 12">
            <a:extLst>
              <a:ext uri="{FF2B5EF4-FFF2-40B4-BE49-F238E27FC236}">
                <a16:creationId xmlns:a16="http://schemas.microsoft.com/office/drawing/2014/main" id="{98A39B0A-3AD7-41A8-8CF5-32BCF6B2DC92}"/>
              </a:ext>
            </a:extLst>
          </p:cNvPr>
          <p:cNvSpPr>
            <a:spLocks noGrp="1"/>
          </p:cNvSpPr>
          <p:nvPr>
            <p:ph type="body" sz="quarter" idx="12" hasCustomPrompt="1"/>
          </p:nvPr>
        </p:nvSpPr>
        <p:spPr>
          <a:xfrm>
            <a:off x="6242050"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7" name="Rectangle 106">
            <a:extLst>
              <a:ext uri="{FF2B5EF4-FFF2-40B4-BE49-F238E27FC236}">
                <a16:creationId xmlns:a16="http://schemas.microsoft.com/office/drawing/2014/main" id="{A1C51CFD-BF38-415B-ABE4-C56751958305}"/>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92AF4C17-C6F1-4F5A-B726-5D5831EA75CC}"/>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036DA269-7C38-4C42-BCDB-5357D38352CF}"/>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929BF5C2-8C3B-47EB-BB57-4BE7DAD9341E}"/>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DBF20745-9578-4B06-85B8-7B246CC94CC2}"/>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3FC0C1F8-0478-4A6A-88FB-A531ACE66E70}"/>
                    </a:ext>
                  </a:extLst>
                </p:cNvPr>
                <p:cNvPicPr>
                  <a:picLocks noChangeAspect="1"/>
                </p:cNvPicPr>
                <p:nvPr userDrawn="1"/>
              </p:nvPicPr>
              <p:blipFill rotWithShape="1">
                <a:blip r:embed="rId3"/>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2EB62DBB-33E8-402E-89CA-544509A15558}"/>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EF30FA5C-59D1-45A5-9D0D-FBF19FAB8B0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6DB80AE6-D131-488D-86D5-21F4C600ADB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66047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uw/groen tekstkader 2-kolo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3" name="Text Placeholder 12">
            <a:extLst>
              <a:ext uri="{FF2B5EF4-FFF2-40B4-BE49-F238E27FC236}">
                <a16:creationId xmlns:a16="http://schemas.microsoft.com/office/drawing/2014/main" id="{B886690E-8997-48D4-A839-FDFABFF3AD38}"/>
              </a:ext>
            </a:extLst>
          </p:cNvPr>
          <p:cNvSpPr>
            <a:spLocks noGrp="1"/>
          </p:cNvSpPr>
          <p:nvPr>
            <p:ph type="body" sz="quarter" idx="10" hasCustomPrompt="1"/>
          </p:nvPr>
        </p:nvSpPr>
        <p:spPr>
          <a:xfrm>
            <a:off x="619125" y="1476375"/>
            <a:ext cx="5330825" cy="3981449"/>
          </a:xfrm>
          <a:blipFill>
            <a:blip r:embed="rId2"/>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5" name="Text Placeholder 12">
            <a:extLst>
              <a:ext uri="{FF2B5EF4-FFF2-40B4-BE49-F238E27FC236}">
                <a16:creationId xmlns:a16="http://schemas.microsoft.com/office/drawing/2014/main" id="{9C245039-906D-4B6D-8C16-99BBD8667B65}"/>
              </a:ext>
            </a:extLst>
          </p:cNvPr>
          <p:cNvSpPr>
            <a:spLocks noGrp="1"/>
          </p:cNvSpPr>
          <p:nvPr>
            <p:ph type="body" sz="quarter" idx="12" hasCustomPrompt="1"/>
          </p:nvPr>
        </p:nvSpPr>
        <p:spPr>
          <a:xfrm>
            <a:off x="6242050" y="1476375"/>
            <a:ext cx="5330825" cy="3981449"/>
          </a:xfrm>
          <a:blipFill>
            <a:blip r:embed="rId3"/>
            <a:stretch>
              <a:fillRect/>
            </a:stretch>
          </a:blipFill>
        </p:spPr>
        <p:txBody>
          <a:bodyPr lIns="180000" tIns="180000" rIns="180000" bIns="180000">
            <a:noAutofit/>
          </a:bodyPr>
          <a:lstStyle>
            <a:lvl1pPr>
              <a:lnSpc>
                <a:spcPct val="90000"/>
              </a:lnSpc>
              <a:spcBef>
                <a:spcPts val="0"/>
              </a:spcBef>
              <a:spcAft>
                <a:spcPts val="0"/>
              </a:spcAft>
              <a:defRPr sz="1800" b="1">
                <a:solidFill>
                  <a:schemeClr val="tx1"/>
                </a:solidFill>
              </a:defRPr>
            </a:lvl1pPr>
            <a:lvl2pPr marL="0" indent="0">
              <a:lnSpc>
                <a:spcPct val="90000"/>
              </a:lnSpc>
              <a:spcBef>
                <a:spcPts val="0"/>
              </a:spcBef>
              <a:spcAft>
                <a:spcPts val="0"/>
              </a:spcAft>
              <a:buNone/>
              <a:defRPr sz="1800">
                <a:solidFill>
                  <a:schemeClr val="tx1"/>
                </a:solidFill>
              </a:defRPr>
            </a:lvl2pPr>
            <a:lvl3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3pPr>
            <a:lvl4pPr marL="360000"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stStyle>
          <a:p>
            <a:pPr lvl="0"/>
            <a:r>
              <a:rPr lang="nl-NL" noProof="0" dirty="0"/>
              <a:t>Klik om kop toe te voegen</a:t>
            </a:r>
          </a:p>
          <a:p>
            <a:pPr lvl="1"/>
            <a:r>
              <a:rPr lang="nl-NL" noProof="0" dirty="0"/>
              <a:t>Body tekst</a:t>
            </a:r>
          </a:p>
          <a:p>
            <a:pPr lvl="2"/>
            <a:r>
              <a:rPr lang="nl-NL" noProof="0" dirty="0" err="1"/>
              <a:t>Bullet</a:t>
            </a:r>
            <a:r>
              <a:rPr lang="nl-NL" noProof="0" dirty="0"/>
              <a:t> niveau 1</a:t>
            </a:r>
          </a:p>
          <a:p>
            <a:pPr lvl="3"/>
            <a:r>
              <a:rPr lang="nl-NL" noProof="0" dirty="0" err="1"/>
              <a:t>Bullet</a:t>
            </a:r>
            <a:r>
              <a:rPr lang="nl-NL" noProof="0" dirty="0"/>
              <a:t> niveau 2</a:t>
            </a:r>
          </a:p>
          <a:p>
            <a:pPr lvl="4"/>
            <a:r>
              <a:rPr lang="nl-NL" noProof="0" dirty="0" err="1"/>
              <a:t>Bullet</a:t>
            </a:r>
            <a:r>
              <a:rPr lang="nl-NL" noProof="0" dirty="0"/>
              <a:t> niveau 3</a:t>
            </a:r>
          </a:p>
          <a:p>
            <a:pPr lvl="5"/>
            <a:r>
              <a:rPr lang="nl-NL" noProof="0" dirty="0" err="1"/>
              <a:t>Bullet</a:t>
            </a:r>
            <a:r>
              <a:rPr lang="nl-NL" noProof="0" dirty="0"/>
              <a:t> niveau 4</a:t>
            </a:r>
          </a:p>
          <a:p>
            <a:pPr lvl="6"/>
            <a:r>
              <a:rPr lang="nl-NL" noProof="0" dirty="0" err="1"/>
              <a:t>Bullet</a:t>
            </a:r>
            <a:r>
              <a:rPr lang="nl-NL" noProof="0" dirty="0"/>
              <a:t> niveau 5</a:t>
            </a:r>
          </a:p>
          <a:p>
            <a:pPr lvl="7"/>
            <a:r>
              <a:rPr lang="nl-NL" noProof="0" dirty="0" err="1"/>
              <a:t>Bullet</a:t>
            </a:r>
            <a:r>
              <a:rPr lang="nl-NL" noProof="0" dirty="0"/>
              <a:t> niveau 6</a:t>
            </a:r>
          </a:p>
        </p:txBody>
      </p:sp>
      <p:sp>
        <p:nvSpPr>
          <p:cNvPr id="14" name="Rectangle 106">
            <a:extLst>
              <a:ext uri="{FF2B5EF4-FFF2-40B4-BE49-F238E27FC236}">
                <a16:creationId xmlns:a16="http://schemas.microsoft.com/office/drawing/2014/main" id="{899D78AE-AC52-4454-B4BF-5BA82980E328}"/>
              </a:ext>
            </a:extLst>
          </p:cNvPr>
          <p:cNvSpPr>
            <a:spLocks noChangeArrowheads="1"/>
          </p:cNvSpPr>
          <p:nvPr userDrawn="1"/>
        </p:nvSpPr>
        <p:spPr bwMode="gray">
          <a:xfrm>
            <a:off x="12326583" y="0"/>
            <a:ext cx="2329217" cy="131051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Tekstvlak groter/kleiner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Door te trekken aan de cirkels/blokjes rondom het tekstvlak kan je het tekstvlak groter en/of kleiner maken.</a:t>
            </a:r>
          </a:p>
        </p:txBody>
      </p:sp>
      <p:grpSp>
        <p:nvGrpSpPr>
          <p:cNvPr id="23" name="Groep 22">
            <a:extLst>
              <a:ext uri="{FF2B5EF4-FFF2-40B4-BE49-F238E27FC236}">
                <a16:creationId xmlns:a16="http://schemas.microsoft.com/office/drawing/2014/main" id="{A1EC2772-97F6-4175-8C76-7477D5E724C7}"/>
              </a:ext>
            </a:extLst>
          </p:cNvPr>
          <p:cNvGrpSpPr/>
          <p:nvPr userDrawn="1"/>
        </p:nvGrpSpPr>
        <p:grpSpPr>
          <a:xfrm>
            <a:off x="-2463800" y="0"/>
            <a:ext cx="2329217" cy="2718588"/>
            <a:chOff x="-2463800" y="0"/>
            <a:chExt cx="2329217" cy="2718588"/>
          </a:xfrm>
        </p:grpSpPr>
        <p:sp>
          <p:nvSpPr>
            <p:cNvPr id="24" name="Rectangle 106">
              <a:extLst>
                <a:ext uri="{FF2B5EF4-FFF2-40B4-BE49-F238E27FC236}">
                  <a16:creationId xmlns:a16="http://schemas.microsoft.com/office/drawing/2014/main" id="{D4383079-9F0E-429E-BB57-7A986101D33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5" name="Group 22">
              <a:extLst>
                <a:ext uri="{FF2B5EF4-FFF2-40B4-BE49-F238E27FC236}">
                  <a16:creationId xmlns:a16="http://schemas.microsoft.com/office/drawing/2014/main" id="{27E3F61C-087F-4DA5-BB3E-8EEAC9238968}"/>
                </a:ext>
              </a:extLst>
            </p:cNvPr>
            <p:cNvGrpSpPr/>
            <p:nvPr userDrawn="1"/>
          </p:nvGrpSpPr>
          <p:grpSpPr>
            <a:xfrm>
              <a:off x="-2318863" y="1050055"/>
              <a:ext cx="2044800" cy="534731"/>
              <a:chOff x="-2108199" y="3333735"/>
              <a:chExt cx="2314576" cy="605280"/>
            </a:xfrm>
          </p:grpSpPr>
          <p:grpSp>
            <p:nvGrpSpPr>
              <p:cNvPr id="26" name="Group 9">
                <a:extLst>
                  <a:ext uri="{FF2B5EF4-FFF2-40B4-BE49-F238E27FC236}">
                    <a16:creationId xmlns:a16="http://schemas.microsoft.com/office/drawing/2014/main" id="{A9DCFE25-3BAA-4549-94FA-BDD4421CC99D}"/>
                  </a:ext>
                </a:extLst>
              </p:cNvPr>
              <p:cNvGrpSpPr/>
              <p:nvPr userDrawn="1"/>
            </p:nvGrpSpPr>
            <p:grpSpPr>
              <a:xfrm>
                <a:off x="-2108199" y="3333735"/>
                <a:ext cx="2314576" cy="605280"/>
                <a:chOff x="-1062434" y="2679700"/>
                <a:chExt cx="2314576" cy="605280"/>
              </a:xfrm>
            </p:grpSpPr>
            <p:pic>
              <p:nvPicPr>
                <p:cNvPr id="28" name="Picture 5">
                  <a:extLst>
                    <a:ext uri="{FF2B5EF4-FFF2-40B4-BE49-F238E27FC236}">
                      <a16:creationId xmlns:a16="http://schemas.microsoft.com/office/drawing/2014/main" id="{1437F93B-7BAE-4D35-8F0A-C97F9FE67D8B}"/>
                    </a:ext>
                  </a:extLst>
                </p:cNvPr>
                <p:cNvPicPr>
                  <a:picLocks noChangeAspect="1"/>
                </p:cNvPicPr>
                <p:nvPr userDrawn="1"/>
              </p:nvPicPr>
              <p:blipFill rotWithShape="1">
                <a:blip r:embed="rId4"/>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9" name="Rectangle 21">
                  <a:extLst>
                    <a:ext uri="{FF2B5EF4-FFF2-40B4-BE49-F238E27FC236}">
                      <a16:creationId xmlns:a16="http://schemas.microsoft.com/office/drawing/2014/main" id="{EB60D608-F82F-45A2-B3A7-D3EE22A998E5}"/>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7" name="Graphic 19" descr="Close with solid fill">
                <a:extLst>
                  <a:ext uri="{FF2B5EF4-FFF2-40B4-BE49-F238E27FC236}">
                    <a16:creationId xmlns:a16="http://schemas.microsoft.com/office/drawing/2014/main" id="{D7B57F96-7DF8-48AC-BA17-1E437C518056}"/>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2B339B6A-5A6B-41DB-B7A9-B9400C3E5F80}"/>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34821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met afbeelding klei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0F8960A-8517-423E-9815-4FF5C91B160F}"/>
              </a:ext>
            </a:extLst>
          </p:cNvPr>
          <p:cNvSpPr>
            <a:spLocks noGrp="1"/>
          </p:cNvSpPr>
          <p:nvPr>
            <p:ph type="pic" sz="quarter" idx="12" hasCustomPrompt="1"/>
          </p:nvPr>
        </p:nvSpPr>
        <p:spPr>
          <a:xfrm>
            <a:off x="6246814" y="1524000"/>
            <a:ext cx="5343910" cy="3982485"/>
          </a:xfrm>
          <a:custGeom>
            <a:avLst/>
            <a:gdLst>
              <a:gd name="connsiteX0" fmla="*/ 0 w 5343910"/>
              <a:gd name="connsiteY0" fmla="*/ 0 h 3982485"/>
              <a:gd name="connsiteX1" fmla="*/ 4936755 w 5343910"/>
              <a:gd name="connsiteY1" fmla="*/ 0 h 3982485"/>
              <a:gd name="connsiteX2" fmla="*/ 5343910 w 5343910"/>
              <a:gd name="connsiteY2" fmla="*/ 407155 h 3982485"/>
              <a:gd name="connsiteX3" fmla="*/ 5343910 w 5343910"/>
              <a:gd name="connsiteY3" fmla="*/ 3982485 h 3982485"/>
              <a:gd name="connsiteX4" fmla="*/ 407155 w 5343910"/>
              <a:gd name="connsiteY4" fmla="*/ 3982485 h 3982485"/>
              <a:gd name="connsiteX5" fmla="*/ 0 w 5343910"/>
              <a:gd name="connsiteY5" fmla="*/ 3575330 h 398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910" h="3982485">
                <a:moveTo>
                  <a:pt x="0" y="0"/>
                </a:moveTo>
                <a:lnTo>
                  <a:pt x="4936755" y="0"/>
                </a:lnTo>
                <a:cubicBezTo>
                  <a:pt x="5161963" y="0"/>
                  <a:pt x="5343910" y="181947"/>
                  <a:pt x="5343910" y="407155"/>
                </a:cubicBezTo>
                <a:lnTo>
                  <a:pt x="5343910" y="3982485"/>
                </a:lnTo>
                <a:lnTo>
                  <a:pt x="407155" y="3982485"/>
                </a:lnTo>
                <a:cubicBezTo>
                  <a:pt x="181947" y="3982485"/>
                  <a:pt x="0" y="3800538"/>
                  <a:pt x="0" y="357533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653349" y="5647464"/>
            <a:ext cx="4941751"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A5CB29B6-1391-44E8-A834-AE61F9B636BC}"/>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26" name="Rectangle 106">
            <a:extLst>
              <a:ext uri="{FF2B5EF4-FFF2-40B4-BE49-F238E27FC236}">
                <a16:creationId xmlns:a16="http://schemas.microsoft.com/office/drawing/2014/main" id="{B8899ADC-BA45-4857-803C-B3A928A6A22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9" name="Groep 28">
            <a:extLst>
              <a:ext uri="{FF2B5EF4-FFF2-40B4-BE49-F238E27FC236}">
                <a16:creationId xmlns:a16="http://schemas.microsoft.com/office/drawing/2014/main" id="{36B31425-2440-4CEB-88AA-F5C3BD4F068F}"/>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D52CDAA1-9059-4660-A784-3B10B51CDF3C}"/>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320AF3D7-C05A-4E95-911E-742F14D4D0E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F1CEF859-550A-42D7-9D9B-8B24175B08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AB4B685-A4B0-42FC-BBFD-C1CB02CD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80B49682-359C-45F6-A819-EC7A7B583F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49E9B1B0-D157-43AD-874B-8D86AE13FD8F}"/>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58CC4DA-45D0-4746-834E-AE2FAC2AB5B7}"/>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2EB74185-98A0-4EA0-8F95-237A7132B2A8}"/>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560106DA-13E6-410E-BBF0-8C3122BFAE65}"/>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E10BC917-DB44-49EA-9EBD-F02BECC168D6}"/>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596A6224-D195-42E5-80E0-7D95846A0FC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2CCFFD31-9D78-4006-A7D8-7D73D54F62E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92C2201D-B892-4C59-835F-76B1B1CAD7F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5BDDE0CA-DC17-4ECB-83E6-798FED46D14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grpSp>
        <p:nvGrpSpPr>
          <p:cNvPr id="58" name="Groep 57">
            <a:extLst>
              <a:ext uri="{FF2B5EF4-FFF2-40B4-BE49-F238E27FC236}">
                <a16:creationId xmlns:a16="http://schemas.microsoft.com/office/drawing/2014/main" id="{13A245B0-715B-45D4-8B3D-077A0B459790}"/>
              </a:ext>
            </a:extLst>
          </p:cNvPr>
          <p:cNvGrpSpPr/>
          <p:nvPr userDrawn="1"/>
        </p:nvGrpSpPr>
        <p:grpSpPr>
          <a:xfrm>
            <a:off x="-2463800" y="0"/>
            <a:ext cx="2329217" cy="2718588"/>
            <a:chOff x="-2463800" y="0"/>
            <a:chExt cx="2329217" cy="2718588"/>
          </a:xfrm>
        </p:grpSpPr>
        <p:sp>
          <p:nvSpPr>
            <p:cNvPr id="59" name="Rectangle 106">
              <a:extLst>
                <a:ext uri="{FF2B5EF4-FFF2-40B4-BE49-F238E27FC236}">
                  <a16:creationId xmlns:a16="http://schemas.microsoft.com/office/drawing/2014/main" id="{55F11C7C-6E24-4BFB-B0F3-597FC0840B4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0" name="Group 22">
              <a:extLst>
                <a:ext uri="{FF2B5EF4-FFF2-40B4-BE49-F238E27FC236}">
                  <a16:creationId xmlns:a16="http://schemas.microsoft.com/office/drawing/2014/main" id="{442922A8-351C-4E15-A12C-2859261985B6}"/>
                </a:ext>
              </a:extLst>
            </p:cNvPr>
            <p:cNvGrpSpPr/>
            <p:nvPr userDrawn="1"/>
          </p:nvGrpSpPr>
          <p:grpSpPr>
            <a:xfrm>
              <a:off x="-2318863" y="1050055"/>
              <a:ext cx="2044800" cy="534731"/>
              <a:chOff x="-2108199" y="3333735"/>
              <a:chExt cx="2314576" cy="605280"/>
            </a:xfrm>
          </p:grpSpPr>
          <p:grpSp>
            <p:nvGrpSpPr>
              <p:cNvPr id="61" name="Group 9">
                <a:extLst>
                  <a:ext uri="{FF2B5EF4-FFF2-40B4-BE49-F238E27FC236}">
                    <a16:creationId xmlns:a16="http://schemas.microsoft.com/office/drawing/2014/main" id="{798350B7-14E7-482F-87E9-09E880493BFC}"/>
                  </a:ext>
                </a:extLst>
              </p:cNvPr>
              <p:cNvGrpSpPr/>
              <p:nvPr userDrawn="1"/>
            </p:nvGrpSpPr>
            <p:grpSpPr>
              <a:xfrm>
                <a:off x="-2108199" y="3333735"/>
                <a:ext cx="2314576" cy="605280"/>
                <a:chOff x="-1062434" y="2679700"/>
                <a:chExt cx="2314576" cy="605280"/>
              </a:xfrm>
            </p:grpSpPr>
            <p:pic>
              <p:nvPicPr>
                <p:cNvPr id="63" name="Picture 5">
                  <a:extLst>
                    <a:ext uri="{FF2B5EF4-FFF2-40B4-BE49-F238E27FC236}">
                      <a16:creationId xmlns:a16="http://schemas.microsoft.com/office/drawing/2014/main" id="{F097A544-9997-4258-8716-93F4EE1B6C63}"/>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64" name="Rectangle 21">
                  <a:extLst>
                    <a:ext uri="{FF2B5EF4-FFF2-40B4-BE49-F238E27FC236}">
                      <a16:creationId xmlns:a16="http://schemas.microsoft.com/office/drawing/2014/main" id="{017159F5-F984-479F-831F-B4CFFEF2131A}"/>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62" name="Graphic 19" descr="Close with solid fill">
                <a:extLst>
                  <a:ext uri="{FF2B5EF4-FFF2-40B4-BE49-F238E27FC236}">
                    <a16:creationId xmlns:a16="http://schemas.microsoft.com/office/drawing/2014/main" id="{1198A984-F4AB-44D9-80D0-F14639461EF1}"/>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9D1AEA07-0052-498C-867D-738D44546228}"/>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2524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afbeelding groo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BE8B08A7-7635-430D-9C22-7D9B8213D1BB}"/>
              </a:ext>
            </a:extLst>
          </p:cNvPr>
          <p:cNvSpPr>
            <a:spLocks noGrp="1"/>
          </p:cNvSpPr>
          <p:nvPr>
            <p:ph type="pic" sz="quarter" idx="12" hasCustomPrompt="1"/>
          </p:nvPr>
        </p:nvSpPr>
        <p:spPr>
          <a:xfrm>
            <a:off x="6242052" y="0"/>
            <a:ext cx="5949948" cy="5504973"/>
          </a:xfrm>
          <a:custGeom>
            <a:avLst/>
            <a:gdLst>
              <a:gd name="connsiteX0" fmla="*/ 0 w 5949948"/>
              <a:gd name="connsiteY0" fmla="*/ 0 h 5504973"/>
              <a:gd name="connsiteX1" fmla="*/ 5949948 w 5949948"/>
              <a:gd name="connsiteY1" fmla="*/ 0 h 5504973"/>
              <a:gd name="connsiteX2" fmla="*/ 5949948 w 5949948"/>
              <a:gd name="connsiteY2" fmla="*/ 5504973 h 5504973"/>
              <a:gd name="connsiteX3" fmla="*/ 610251 w 5949948"/>
              <a:gd name="connsiteY3" fmla="*/ 5504973 h 5504973"/>
              <a:gd name="connsiteX4" fmla="*/ 0 w 5949948"/>
              <a:gd name="connsiteY4" fmla="*/ 4894722 h 55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9948" h="5504973">
                <a:moveTo>
                  <a:pt x="0" y="0"/>
                </a:moveTo>
                <a:lnTo>
                  <a:pt x="5949948" y="0"/>
                </a:lnTo>
                <a:lnTo>
                  <a:pt x="5949948" y="5504973"/>
                </a:lnTo>
                <a:lnTo>
                  <a:pt x="610251" y="5504973"/>
                </a:lnTo>
                <a:cubicBezTo>
                  <a:pt x="273342" y="5504973"/>
                  <a:pt x="0" y="5231632"/>
                  <a:pt x="0" y="489472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5330825" cy="659242"/>
          </a:xfrm>
        </p:spPr>
        <p:txBody>
          <a:bodyPr>
            <a:noAutofit/>
          </a:bodyPr>
          <a:lstStyle>
            <a:lvl1pPr>
              <a:defRPr/>
            </a:lvl1pPr>
          </a:lstStyle>
          <a:p>
            <a:r>
              <a:rPr lang="nl-NL" noProof="0" dirty="0"/>
              <a:t>Klik om titel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6881813" y="5656891"/>
            <a:ext cx="4713287"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11" name="Text Placeholder 12">
            <a:extLst>
              <a:ext uri="{FF2B5EF4-FFF2-40B4-BE49-F238E27FC236}">
                <a16:creationId xmlns:a16="http://schemas.microsoft.com/office/drawing/2014/main" id="{646F98F3-FA89-44C8-97FA-51E866C043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29" name="Groep 28">
            <a:extLst>
              <a:ext uri="{FF2B5EF4-FFF2-40B4-BE49-F238E27FC236}">
                <a16:creationId xmlns:a16="http://schemas.microsoft.com/office/drawing/2014/main" id="{0784C64F-EB2A-4162-B5A6-EFE2CF697FB9}"/>
              </a:ext>
            </a:extLst>
          </p:cNvPr>
          <p:cNvGrpSpPr/>
          <p:nvPr userDrawn="1"/>
        </p:nvGrpSpPr>
        <p:grpSpPr>
          <a:xfrm>
            <a:off x="12326583" y="1"/>
            <a:ext cx="2329217" cy="5718810"/>
            <a:chOff x="12326583" y="1"/>
            <a:chExt cx="2329217" cy="5718810"/>
          </a:xfrm>
        </p:grpSpPr>
        <p:sp>
          <p:nvSpPr>
            <p:cNvPr id="30" name="Rectangle 106">
              <a:extLst>
                <a:ext uri="{FF2B5EF4-FFF2-40B4-BE49-F238E27FC236}">
                  <a16:creationId xmlns:a16="http://schemas.microsoft.com/office/drawing/2014/main" id="{E2BD2581-61FB-4588-ACC3-18FD442A3B5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1" name="Groep 30">
              <a:extLst>
                <a:ext uri="{FF2B5EF4-FFF2-40B4-BE49-F238E27FC236}">
                  <a16:creationId xmlns:a16="http://schemas.microsoft.com/office/drawing/2014/main" id="{06252602-0922-43E8-9126-A395B505E983}"/>
                </a:ext>
              </a:extLst>
            </p:cNvPr>
            <p:cNvGrpSpPr>
              <a:grpSpLocks noChangeAspect="1"/>
            </p:cNvGrpSpPr>
            <p:nvPr userDrawn="1"/>
          </p:nvGrpSpPr>
          <p:grpSpPr>
            <a:xfrm>
              <a:off x="12616299" y="4739224"/>
              <a:ext cx="1766851" cy="793244"/>
              <a:chOff x="2766083" y="6357983"/>
              <a:chExt cx="1485890" cy="667104"/>
            </a:xfrm>
          </p:grpSpPr>
          <p:pic>
            <p:nvPicPr>
              <p:cNvPr id="36" name="Picture 15">
                <a:extLst>
                  <a:ext uri="{FF2B5EF4-FFF2-40B4-BE49-F238E27FC236}">
                    <a16:creationId xmlns:a16="http://schemas.microsoft.com/office/drawing/2014/main" id="{3E9D0137-6060-44E1-B536-EE45D44B5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7" name="Picture 18">
                <a:extLst>
                  <a:ext uri="{FF2B5EF4-FFF2-40B4-BE49-F238E27FC236}">
                    <a16:creationId xmlns:a16="http://schemas.microsoft.com/office/drawing/2014/main" id="{93E4C210-2C62-4CD5-8310-7F8358EB3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8" name="Picture 19">
                <a:extLst>
                  <a:ext uri="{FF2B5EF4-FFF2-40B4-BE49-F238E27FC236}">
                    <a16:creationId xmlns:a16="http://schemas.microsoft.com/office/drawing/2014/main" id="{511934B8-BD63-4BB8-BDFD-58EF2B5E94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9" name="Straight Arrow Connector 23">
                <a:extLst>
                  <a:ext uri="{FF2B5EF4-FFF2-40B4-BE49-F238E27FC236}">
                    <a16:creationId xmlns:a16="http://schemas.microsoft.com/office/drawing/2014/main" id="{D97A68CE-BD27-4B47-9CBD-3CBF6C64099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24">
                <a:extLst>
                  <a:ext uri="{FF2B5EF4-FFF2-40B4-BE49-F238E27FC236}">
                    <a16:creationId xmlns:a16="http://schemas.microsoft.com/office/drawing/2014/main" id="{1E0FAF4A-82EC-45CE-A891-DB54B8B16D05}"/>
                  </a:ext>
                </a:extLst>
              </p:cNvPr>
              <p:cNvCxnSpPr>
                <a:stCxn id="36" idx="0"/>
                <a:endCxn id="36"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26">
                <a:extLst>
                  <a:ext uri="{FF2B5EF4-FFF2-40B4-BE49-F238E27FC236}">
                    <a16:creationId xmlns:a16="http://schemas.microsoft.com/office/drawing/2014/main" id="{671A16EB-CCED-4DBC-B98A-D410A1CE1726}"/>
                  </a:ext>
                </a:extLst>
              </p:cNvPr>
              <p:cNvCxnSpPr>
                <a:stCxn id="36" idx="3"/>
                <a:endCxn id="36"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27">
                <a:extLst>
                  <a:ext uri="{FF2B5EF4-FFF2-40B4-BE49-F238E27FC236}">
                    <a16:creationId xmlns:a16="http://schemas.microsoft.com/office/drawing/2014/main" id="{07D8F517-9DC1-4E2C-80C1-A4257C42FF7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Oval 28">
                <a:extLst>
                  <a:ext uri="{FF2B5EF4-FFF2-40B4-BE49-F238E27FC236}">
                    <a16:creationId xmlns:a16="http://schemas.microsoft.com/office/drawing/2014/main" id="{CCCA038C-9264-472F-B526-BC74CCB65B6A}"/>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2" name="Groep 31">
              <a:extLst>
                <a:ext uri="{FF2B5EF4-FFF2-40B4-BE49-F238E27FC236}">
                  <a16:creationId xmlns:a16="http://schemas.microsoft.com/office/drawing/2014/main" id="{7EB39E36-ED86-478B-B0F7-F0727106BF79}"/>
                </a:ext>
              </a:extLst>
            </p:cNvPr>
            <p:cNvGrpSpPr/>
            <p:nvPr userDrawn="1"/>
          </p:nvGrpSpPr>
          <p:grpSpPr>
            <a:xfrm>
              <a:off x="12610022" y="1108316"/>
              <a:ext cx="425380" cy="577954"/>
              <a:chOff x="-37364" y="4061531"/>
              <a:chExt cx="571037" cy="775855"/>
            </a:xfrm>
          </p:grpSpPr>
          <p:pic>
            <p:nvPicPr>
              <p:cNvPr id="34" name="Afbeelding 33">
                <a:extLst>
                  <a:ext uri="{FF2B5EF4-FFF2-40B4-BE49-F238E27FC236}">
                    <a16:creationId xmlns:a16="http://schemas.microsoft.com/office/drawing/2014/main" id="{7812477D-D97E-4BAB-A71A-8FE0FD30EE02}"/>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5" name="Rectangle 21">
                <a:extLst>
                  <a:ext uri="{FF2B5EF4-FFF2-40B4-BE49-F238E27FC236}">
                    <a16:creationId xmlns:a16="http://schemas.microsoft.com/office/drawing/2014/main" id="{8EE94037-39BF-4451-A1D1-DB2960711AB4}"/>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3" name="Afbeelding 32">
              <a:extLst>
                <a:ext uri="{FF2B5EF4-FFF2-40B4-BE49-F238E27FC236}">
                  <a16:creationId xmlns:a16="http://schemas.microsoft.com/office/drawing/2014/main" id="{BC26731C-8742-4FBC-ACC1-17E71424657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58" name="Rectangle 106">
            <a:extLst>
              <a:ext uri="{FF2B5EF4-FFF2-40B4-BE49-F238E27FC236}">
                <a16:creationId xmlns:a16="http://schemas.microsoft.com/office/drawing/2014/main" id="{A06EA6D4-9CFE-4970-988F-62786DE80105}"/>
              </a:ext>
            </a:extLst>
          </p:cNvPr>
          <p:cNvSpPr>
            <a:spLocks noChangeArrowheads="1"/>
          </p:cNvSpPr>
          <p:nvPr userDrawn="1"/>
        </p:nvSpPr>
        <p:spPr bwMode="gray">
          <a:xfrm>
            <a:off x="-2463800" y="2996039"/>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59" name="Groep 58">
            <a:extLst>
              <a:ext uri="{FF2B5EF4-FFF2-40B4-BE49-F238E27FC236}">
                <a16:creationId xmlns:a16="http://schemas.microsoft.com/office/drawing/2014/main" id="{29E30F0B-44E8-4459-936E-E1791F6801FB}"/>
              </a:ext>
            </a:extLst>
          </p:cNvPr>
          <p:cNvGrpSpPr/>
          <p:nvPr userDrawn="1"/>
        </p:nvGrpSpPr>
        <p:grpSpPr>
          <a:xfrm>
            <a:off x="-2463800" y="0"/>
            <a:ext cx="2329217" cy="2718588"/>
            <a:chOff x="-2463800" y="0"/>
            <a:chExt cx="2329217" cy="2718588"/>
          </a:xfrm>
        </p:grpSpPr>
        <p:sp>
          <p:nvSpPr>
            <p:cNvPr id="60" name="Rectangle 106">
              <a:extLst>
                <a:ext uri="{FF2B5EF4-FFF2-40B4-BE49-F238E27FC236}">
                  <a16:creationId xmlns:a16="http://schemas.microsoft.com/office/drawing/2014/main" id="{4E3D30B1-1954-425E-AD5F-52EEA9273E2C}"/>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61" name="Group 22">
              <a:extLst>
                <a:ext uri="{FF2B5EF4-FFF2-40B4-BE49-F238E27FC236}">
                  <a16:creationId xmlns:a16="http://schemas.microsoft.com/office/drawing/2014/main" id="{695F6F48-69EE-47B5-8D19-5328D49AFE90}"/>
                </a:ext>
              </a:extLst>
            </p:cNvPr>
            <p:cNvGrpSpPr/>
            <p:nvPr userDrawn="1"/>
          </p:nvGrpSpPr>
          <p:grpSpPr>
            <a:xfrm>
              <a:off x="-2318863" y="1050055"/>
              <a:ext cx="2044800" cy="534731"/>
              <a:chOff x="-2108199" y="3333735"/>
              <a:chExt cx="2314576" cy="605280"/>
            </a:xfrm>
          </p:grpSpPr>
          <p:grpSp>
            <p:nvGrpSpPr>
              <p:cNvPr id="70" name="Group 9">
                <a:extLst>
                  <a:ext uri="{FF2B5EF4-FFF2-40B4-BE49-F238E27FC236}">
                    <a16:creationId xmlns:a16="http://schemas.microsoft.com/office/drawing/2014/main" id="{C267ACD7-31CC-4A9C-BCBD-8249ADCCE4C9}"/>
                  </a:ext>
                </a:extLst>
              </p:cNvPr>
              <p:cNvGrpSpPr/>
              <p:nvPr userDrawn="1"/>
            </p:nvGrpSpPr>
            <p:grpSpPr>
              <a:xfrm>
                <a:off x="-2108199" y="3333735"/>
                <a:ext cx="2314576" cy="605280"/>
                <a:chOff x="-1062434" y="2679700"/>
                <a:chExt cx="2314576" cy="605280"/>
              </a:xfrm>
            </p:grpSpPr>
            <p:pic>
              <p:nvPicPr>
                <p:cNvPr id="72" name="Picture 5">
                  <a:extLst>
                    <a:ext uri="{FF2B5EF4-FFF2-40B4-BE49-F238E27FC236}">
                      <a16:creationId xmlns:a16="http://schemas.microsoft.com/office/drawing/2014/main" id="{18F8BEFD-0681-4917-A7BF-04FE22A44ECB}"/>
                    </a:ext>
                  </a:extLst>
                </p:cNvPr>
                <p:cNvPicPr>
                  <a:picLocks noChangeAspect="1"/>
                </p:cNvPicPr>
                <p:nvPr userDrawn="1"/>
              </p:nvPicPr>
              <p:blipFill rotWithShape="1">
                <a:blip r:embed="rId7"/>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73" name="Rectangle 21">
                  <a:extLst>
                    <a:ext uri="{FF2B5EF4-FFF2-40B4-BE49-F238E27FC236}">
                      <a16:creationId xmlns:a16="http://schemas.microsoft.com/office/drawing/2014/main" id="{E732D06B-C761-4977-8FB5-83F79A45C53C}"/>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71" name="Graphic 19" descr="Close with solid fill">
                <a:extLst>
                  <a:ext uri="{FF2B5EF4-FFF2-40B4-BE49-F238E27FC236}">
                    <a16:creationId xmlns:a16="http://schemas.microsoft.com/office/drawing/2014/main" id="{42679DDE-A769-42F3-AE99-687989EB114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5" name="Slide Number Placeholder 4">
            <a:extLst>
              <a:ext uri="{FF2B5EF4-FFF2-40B4-BE49-F238E27FC236}">
                <a16:creationId xmlns:a16="http://schemas.microsoft.com/office/drawing/2014/main" id="{4F10E8FA-A150-4B0B-8D46-B1DF1CB43E39}"/>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3838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beelding paginagroo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E564127E-D772-4F30-A6F2-266E8FA2E9DD}"/>
              </a:ext>
            </a:extLst>
          </p:cNvPr>
          <p:cNvSpPr>
            <a:spLocks noGrp="1"/>
          </p:cNvSpPr>
          <p:nvPr>
            <p:ph type="pic" sz="quarter" idx="12" hasCustomPrompt="1"/>
          </p:nvPr>
        </p:nvSpPr>
        <p:spPr>
          <a:xfrm>
            <a:off x="603196" y="1"/>
            <a:ext cx="11588804" cy="5397889"/>
          </a:xfrm>
          <a:custGeom>
            <a:avLst/>
            <a:gdLst>
              <a:gd name="connsiteX0" fmla="*/ 0 w 11588804"/>
              <a:gd name="connsiteY0" fmla="*/ 0 h 5397889"/>
              <a:gd name="connsiteX1" fmla="*/ 11588804 w 11588804"/>
              <a:gd name="connsiteY1" fmla="*/ 0 h 5397889"/>
              <a:gd name="connsiteX2" fmla="*/ 11588804 w 11588804"/>
              <a:gd name="connsiteY2" fmla="*/ 5397889 h 5397889"/>
              <a:gd name="connsiteX3" fmla="*/ 609937 w 11588804"/>
              <a:gd name="connsiteY3" fmla="*/ 5397889 h 5397889"/>
              <a:gd name="connsiteX4" fmla="*/ 0 w 11588804"/>
              <a:gd name="connsiteY4" fmla="*/ 4787952 h 5397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8804" h="5397889">
                <a:moveTo>
                  <a:pt x="0" y="0"/>
                </a:moveTo>
                <a:lnTo>
                  <a:pt x="11588804" y="0"/>
                </a:lnTo>
                <a:lnTo>
                  <a:pt x="11588804" y="5397889"/>
                </a:lnTo>
                <a:lnTo>
                  <a:pt x="609937" y="5397889"/>
                </a:lnTo>
                <a:cubicBezTo>
                  <a:pt x="273201" y="5397889"/>
                  <a:pt x="0" y="5124688"/>
                  <a:pt x="0" y="4787952"/>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14" name="Text Placeholder 12">
            <a:extLst>
              <a:ext uri="{FF2B5EF4-FFF2-40B4-BE49-F238E27FC236}">
                <a16:creationId xmlns:a16="http://schemas.microsoft.com/office/drawing/2014/main" id="{2078A510-ED0A-4185-89DF-37CC3AF31C91}"/>
              </a:ext>
            </a:extLst>
          </p:cNvPr>
          <p:cNvSpPr>
            <a:spLocks noGrp="1"/>
          </p:cNvSpPr>
          <p:nvPr>
            <p:ph type="body" sz="quarter" idx="11" hasCustomPrompt="1"/>
          </p:nvPr>
        </p:nvSpPr>
        <p:spPr>
          <a:xfrm>
            <a:off x="1190625" y="5533251"/>
            <a:ext cx="10404476" cy="205473"/>
          </a:xfrm>
        </p:spPr>
        <p:txBody>
          <a:bodyPr tIns="0">
            <a:noAutofit/>
          </a:bodyPr>
          <a:lstStyle>
            <a:lvl1pPr>
              <a:lnSpc>
                <a:spcPct val="90000"/>
              </a:lnSpc>
              <a:spcBef>
                <a:spcPts val="0"/>
              </a:spcBef>
              <a:spcAft>
                <a:spcPts val="0"/>
              </a:spcAft>
              <a:defRPr sz="1400" b="0">
                <a:solidFill>
                  <a:schemeClr val="tx1"/>
                </a:solidFill>
              </a:defRPr>
            </a:lvl1pPr>
            <a:lvl2pPr>
              <a:lnSpc>
                <a:spcPts val="1900"/>
              </a:lnSpc>
              <a:spcBef>
                <a:spcPts val="0"/>
              </a:spcBef>
              <a:buNone/>
              <a:defRPr sz="1600">
                <a:solidFill>
                  <a:schemeClr val="accent3"/>
                </a:solidFill>
              </a:defRPr>
            </a:lvl2pPr>
            <a:lvl3pPr marL="180975" indent="-180975">
              <a:lnSpc>
                <a:spcPts val="1900"/>
              </a:lnSpc>
              <a:spcBef>
                <a:spcPts val="0"/>
              </a:spcBef>
              <a:buNone/>
              <a:defRPr sz="1600"/>
            </a:lvl3pPr>
            <a:lvl4pPr marL="180975" indent="-180975">
              <a:lnSpc>
                <a:spcPts val="1900"/>
              </a:lnSpc>
              <a:spcBef>
                <a:spcPts val="0"/>
              </a:spcBef>
              <a:defRPr sz="1600"/>
            </a:lvl4pPr>
            <a:lvl5pPr>
              <a:lnSpc>
                <a:spcPts val="1500"/>
              </a:lnSpc>
              <a:defRPr sz="1600"/>
            </a:lvl5pPr>
          </a:lstStyle>
          <a:p>
            <a:pPr lvl="0"/>
            <a:r>
              <a:rPr lang="nl-NL" noProof="0" dirty="0"/>
              <a:t>Klik om bijschrift toe te voegen</a:t>
            </a:r>
          </a:p>
        </p:txBody>
      </p:sp>
      <p:sp>
        <p:nvSpPr>
          <p:cNvPr id="20" name="Rectangle 106">
            <a:extLst>
              <a:ext uri="{FF2B5EF4-FFF2-40B4-BE49-F238E27FC236}">
                <a16:creationId xmlns:a16="http://schemas.microsoft.com/office/drawing/2014/main" id="{98C4478D-0D03-406A-AF2B-FBE68F22363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1" name="Groep 20">
            <a:extLst>
              <a:ext uri="{FF2B5EF4-FFF2-40B4-BE49-F238E27FC236}">
                <a16:creationId xmlns:a16="http://schemas.microsoft.com/office/drawing/2014/main" id="{DD1A860E-45B8-4574-9AD0-10ED16AB2C9B}"/>
              </a:ext>
            </a:extLst>
          </p:cNvPr>
          <p:cNvGrpSpPr/>
          <p:nvPr userDrawn="1"/>
        </p:nvGrpSpPr>
        <p:grpSpPr>
          <a:xfrm>
            <a:off x="12326583" y="1"/>
            <a:ext cx="2329217" cy="5718810"/>
            <a:chOff x="12326583" y="1"/>
            <a:chExt cx="2329217" cy="5718810"/>
          </a:xfrm>
        </p:grpSpPr>
        <p:sp>
          <p:nvSpPr>
            <p:cNvPr id="37" name="Rectangle 106">
              <a:extLst>
                <a:ext uri="{FF2B5EF4-FFF2-40B4-BE49-F238E27FC236}">
                  <a16:creationId xmlns:a16="http://schemas.microsoft.com/office/drawing/2014/main" id="{1A68CBE2-5D0E-44AE-9122-CB4188164E65}"/>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8" name="Groep 37">
              <a:extLst>
                <a:ext uri="{FF2B5EF4-FFF2-40B4-BE49-F238E27FC236}">
                  <a16:creationId xmlns:a16="http://schemas.microsoft.com/office/drawing/2014/main" id="{59A7CE74-9B46-4367-A761-12CDD51D2F13}"/>
                </a:ext>
              </a:extLst>
            </p:cNvPr>
            <p:cNvGrpSpPr>
              <a:grpSpLocks noChangeAspect="1"/>
            </p:cNvGrpSpPr>
            <p:nvPr userDrawn="1"/>
          </p:nvGrpSpPr>
          <p:grpSpPr>
            <a:xfrm>
              <a:off x="12616299" y="4739224"/>
              <a:ext cx="1766851" cy="793244"/>
              <a:chOff x="2766083" y="6357983"/>
              <a:chExt cx="1485890" cy="667104"/>
            </a:xfrm>
          </p:grpSpPr>
          <p:pic>
            <p:nvPicPr>
              <p:cNvPr id="43" name="Picture 15">
                <a:extLst>
                  <a:ext uri="{FF2B5EF4-FFF2-40B4-BE49-F238E27FC236}">
                    <a16:creationId xmlns:a16="http://schemas.microsoft.com/office/drawing/2014/main" id="{81561C30-F868-4E59-9385-B75C90427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4" name="Picture 18">
                <a:extLst>
                  <a:ext uri="{FF2B5EF4-FFF2-40B4-BE49-F238E27FC236}">
                    <a16:creationId xmlns:a16="http://schemas.microsoft.com/office/drawing/2014/main" id="{87758E39-6283-4120-9660-0868AC5B0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5" name="Picture 19">
                <a:extLst>
                  <a:ext uri="{FF2B5EF4-FFF2-40B4-BE49-F238E27FC236}">
                    <a16:creationId xmlns:a16="http://schemas.microsoft.com/office/drawing/2014/main" id="{EF54CCEC-E40F-4744-8F08-7B56D3D578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6" name="Straight Arrow Connector 23">
                <a:extLst>
                  <a:ext uri="{FF2B5EF4-FFF2-40B4-BE49-F238E27FC236}">
                    <a16:creationId xmlns:a16="http://schemas.microsoft.com/office/drawing/2014/main" id="{EDD509BF-EFB9-44E9-A26C-2D6D7823BEA6}"/>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24">
                <a:extLst>
                  <a:ext uri="{FF2B5EF4-FFF2-40B4-BE49-F238E27FC236}">
                    <a16:creationId xmlns:a16="http://schemas.microsoft.com/office/drawing/2014/main" id="{5ED4C97D-6E78-4EAF-BD93-9EE39097F486}"/>
                  </a:ext>
                </a:extLst>
              </p:cNvPr>
              <p:cNvCxnSpPr>
                <a:stCxn id="43" idx="0"/>
                <a:endCxn id="43"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26">
                <a:extLst>
                  <a:ext uri="{FF2B5EF4-FFF2-40B4-BE49-F238E27FC236}">
                    <a16:creationId xmlns:a16="http://schemas.microsoft.com/office/drawing/2014/main" id="{264AF252-7CF6-401B-8878-4BB3C1686BD5}"/>
                  </a:ext>
                </a:extLst>
              </p:cNvPr>
              <p:cNvCxnSpPr>
                <a:stCxn id="43" idx="3"/>
                <a:endCxn id="43"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27">
                <a:extLst>
                  <a:ext uri="{FF2B5EF4-FFF2-40B4-BE49-F238E27FC236}">
                    <a16:creationId xmlns:a16="http://schemas.microsoft.com/office/drawing/2014/main" id="{22DCC81C-E411-44CB-B8BC-5F41ED1F5103}"/>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Oval 28">
                <a:extLst>
                  <a:ext uri="{FF2B5EF4-FFF2-40B4-BE49-F238E27FC236}">
                    <a16:creationId xmlns:a16="http://schemas.microsoft.com/office/drawing/2014/main" id="{D4E158C6-7EEF-4DDA-AA7D-F1CE8FC46FA8}"/>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9" name="Groep 38">
              <a:extLst>
                <a:ext uri="{FF2B5EF4-FFF2-40B4-BE49-F238E27FC236}">
                  <a16:creationId xmlns:a16="http://schemas.microsoft.com/office/drawing/2014/main" id="{5AD9ED47-9C35-4A97-A41E-34BC9DBC6500}"/>
                </a:ext>
              </a:extLst>
            </p:cNvPr>
            <p:cNvGrpSpPr/>
            <p:nvPr userDrawn="1"/>
          </p:nvGrpSpPr>
          <p:grpSpPr>
            <a:xfrm>
              <a:off x="12610022" y="1108316"/>
              <a:ext cx="425380" cy="577954"/>
              <a:chOff x="-37364" y="4061531"/>
              <a:chExt cx="571037" cy="775855"/>
            </a:xfrm>
          </p:grpSpPr>
          <p:pic>
            <p:nvPicPr>
              <p:cNvPr id="41" name="Afbeelding 40">
                <a:extLst>
                  <a:ext uri="{FF2B5EF4-FFF2-40B4-BE49-F238E27FC236}">
                    <a16:creationId xmlns:a16="http://schemas.microsoft.com/office/drawing/2014/main" id="{BAA1ADD2-62AC-4CD1-96E2-2C0E12AD21FA}"/>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2" name="Rectangle 21">
                <a:extLst>
                  <a:ext uri="{FF2B5EF4-FFF2-40B4-BE49-F238E27FC236}">
                    <a16:creationId xmlns:a16="http://schemas.microsoft.com/office/drawing/2014/main" id="{EE8DE1CF-F98A-4FE4-B179-1BDD301E9015}"/>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0" name="Afbeelding 39">
              <a:extLst>
                <a:ext uri="{FF2B5EF4-FFF2-40B4-BE49-F238E27FC236}">
                  <a16:creationId xmlns:a16="http://schemas.microsoft.com/office/drawing/2014/main" id="{24D28329-76ED-432F-A6B8-4B326CA024C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sp>
        <p:nvSpPr>
          <p:cNvPr id="4" name="Slide Number Placeholder 3">
            <a:extLst>
              <a:ext uri="{FF2B5EF4-FFF2-40B4-BE49-F238E27FC236}">
                <a16:creationId xmlns:a16="http://schemas.microsoft.com/office/drawing/2014/main" id="{A0D78B53-F86F-4949-A248-2228F7AB6F5C}"/>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485190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ofdstuk dia met achtergrondafbeeld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A2303D10-7A22-4D77-961C-6FBC031E10FB}"/>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5" name="Graphic 4">
            <a:extLst>
              <a:ext uri="{FF2B5EF4-FFF2-40B4-BE49-F238E27FC236}">
                <a16:creationId xmlns:a16="http://schemas.microsoft.com/office/drawing/2014/main" id="{D131E5D0-3ED7-4EA0-A958-994E40B1573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0430514-7007-4E07-B2B0-7886DCCC86FD}"/>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chemeClr val="bg1"/>
                </a:solidFill>
              </a:defRPr>
            </a:lvl1pPr>
          </a:lstStyle>
          <a:p>
            <a:r>
              <a:rPr lang="nl-NL" dirty="0"/>
              <a:t>Klik om titel toe te voegen</a:t>
            </a:r>
          </a:p>
        </p:txBody>
      </p:sp>
      <p:sp>
        <p:nvSpPr>
          <p:cNvPr id="8" name="Rectangle 106">
            <a:extLst>
              <a:ext uri="{FF2B5EF4-FFF2-40B4-BE49-F238E27FC236}">
                <a16:creationId xmlns:a16="http://schemas.microsoft.com/office/drawing/2014/main" id="{6DB02F12-213B-4BC3-BF01-64E6DEA8948A}"/>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 name="Slide Number Placeholder 1">
            <a:extLst>
              <a:ext uri="{FF2B5EF4-FFF2-40B4-BE49-F238E27FC236}">
                <a16:creationId xmlns:a16="http://schemas.microsoft.com/office/drawing/2014/main" id="{9E25CC99-32E6-48EF-B160-205D6223D6B2}"/>
              </a:ext>
            </a:extLst>
          </p:cNvPr>
          <p:cNvSpPr>
            <a:spLocks noGrp="1"/>
          </p:cNvSpPr>
          <p:nvPr>
            <p:ph type="sldNum" sz="quarter" idx="10"/>
          </p:nvPr>
        </p:nvSpPr>
        <p:spPr/>
        <p:txBody>
          <a:bodyPr/>
          <a:lstStyle>
            <a:lvl1pPr>
              <a:defRPr>
                <a:solidFill>
                  <a:schemeClr val="bg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A9759F2D-2ACC-441B-878C-F9F591B825F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256814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oofdstuk dia zonder achtergrondafbeelding">
    <p:bg>
      <p:bgPr>
        <a:solidFill>
          <a:srgbClr val="C2E4FF"/>
        </a:solidFill>
        <a:effectLst/>
      </p:bgPr>
    </p:bg>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C6A9B036-C851-464B-A4B4-FD651AEC886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254125" y="2743007"/>
            <a:ext cx="7200000" cy="1123949"/>
          </a:xfrm>
        </p:spPr>
        <p:txBody>
          <a:bodyPr anchor="b" anchorCtr="0">
            <a:noAutofit/>
          </a:bodyPr>
          <a:lstStyle>
            <a:lvl1pPr>
              <a:lnSpc>
                <a:spcPct val="100000"/>
              </a:lnSpc>
              <a:defRPr sz="4000" spc="0" baseline="0">
                <a:solidFill>
                  <a:srgbClr val="1191FA"/>
                </a:solidFill>
              </a:defRPr>
            </a:lvl1pPr>
          </a:lstStyle>
          <a:p>
            <a:r>
              <a:rPr lang="nl-NL" dirty="0"/>
              <a:t>Klik om titel toe te voegen</a:t>
            </a:r>
          </a:p>
        </p:txBody>
      </p:sp>
      <p:sp>
        <p:nvSpPr>
          <p:cNvPr id="5" name="Rectangle 106">
            <a:extLst>
              <a:ext uri="{FF2B5EF4-FFF2-40B4-BE49-F238E27FC236}">
                <a16:creationId xmlns:a16="http://schemas.microsoft.com/office/drawing/2014/main" id="{1FBA4FA0-818B-428B-91E4-7AAC8597B54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 name="Slide Number Placeholder 2">
            <a:extLst>
              <a:ext uri="{FF2B5EF4-FFF2-40B4-BE49-F238E27FC236}">
                <a16:creationId xmlns:a16="http://schemas.microsoft.com/office/drawing/2014/main" id="{1E5A7128-E378-46DC-A7CA-6B5E436C53B1}"/>
              </a:ext>
            </a:extLst>
          </p:cNvPr>
          <p:cNvSpPr>
            <a:spLocks noGrp="1"/>
          </p:cNvSpPr>
          <p:nvPr>
            <p:ph type="sldNum" sz="quarter" idx="10"/>
          </p:nvPr>
        </p:nvSpPr>
        <p:spPr/>
        <p:txBody>
          <a:bodyPr/>
          <a:lstStyle/>
          <a:p>
            <a:fld id="{5A195573-6125-40C3-AA0C-3AC6CFB9F86B}" type="slidenum">
              <a:rPr lang="en-US" smtClean="0"/>
              <a:pPr/>
              <a:t>‹nr.›</a:t>
            </a:fld>
            <a:endParaRPr lang="en-US" dirty="0"/>
          </a:p>
        </p:txBody>
      </p:sp>
      <p:pic>
        <p:nvPicPr>
          <p:cNvPr id="8" name="Graphic 7">
            <a:extLst>
              <a:ext uri="{FF2B5EF4-FFF2-40B4-BE49-F238E27FC236}">
                <a16:creationId xmlns:a16="http://schemas.microsoft.com/office/drawing/2014/main" id="{E7051C55-7AB7-4B7F-8A89-8A8FB4ED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63" y="6059262"/>
            <a:ext cx="2556000" cy="486530"/>
          </a:xfrm>
          <a:prstGeom prst="rect">
            <a:avLst/>
          </a:prstGeom>
        </p:spPr>
      </p:pic>
      <p:pic>
        <p:nvPicPr>
          <p:cNvPr id="13" name="Graphic 12">
            <a:extLst>
              <a:ext uri="{FF2B5EF4-FFF2-40B4-BE49-F238E27FC236}">
                <a16:creationId xmlns:a16="http://schemas.microsoft.com/office/drawing/2014/main" id="{E69A62B5-D55E-4596-885C-F7885BD617A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076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met subtitel">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2B10D285-94EA-4EB1-817D-9B5894023DFD}"/>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Picture Placeholder 20">
            <a:extLst>
              <a:ext uri="{FF2B5EF4-FFF2-40B4-BE49-F238E27FC236}">
                <a16:creationId xmlns:a16="http://schemas.microsoft.com/office/drawing/2014/main" id="{F053FC1F-0C87-464E-9626-4AA4ADFCB446}"/>
              </a:ext>
            </a:extLst>
          </p:cNvPr>
          <p:cNvSpPr>
            <a:spLocks noGrp="1"/>
          </p:cNvSpPr>
          <p:nvPr>
            <p:ph type="pic" sz="quarter" idx="12" hasCustomPrompt="1"/>
          </p:nvPr>
        </p:nvSpPr>
        <p:spPr>
          <a:xfrm>
            <a:off x="614838" y="0"/>
            <a:ext cx="11577160" cy="4144674"/>
          </a:xfrm>
          <a:custGeom>
            <a:avLst/>
            <a:gdLst>
              <a:gd name="connsiteX0" fmla="*/ 0 w 11577160"/>
              <a:gd name="connsiteY0" fmla="*/ 0 h 4144674"/>
              <a:gd name="connsiteX1" fmla="*/ 11577160 w 11577160"/>
              <a:gd name="connsiteY1" fmla="*/ 0 h 4144674"/>
              <a:gd name="connsiteX2" fmla="*/ 11577160 w 11577160"/>
              <a:gd name="connsiteY2" fmla="*/ 3713070 h 4144674"/>
              <a:gd name="connsiteX3" fmla="*/ 4823817 w 11577160"/>
              <a:gd name="connsiteY3" fmla="*/ 3713070 h 4144674"/>
              <a:gd name="connsiteX4" fmla="*/ 4392212 w 11577160"/>
              <a:gd name="connsiteY4" fmla="*/ 4144674 h 4144674"/>
              <a:gd name="connsiteX5" fmla="*/ 609325 w 11577160"/>
              <a:gd name="connsiteY5" fmla="*/ 4144674 h 4144674"/>
              <a:gd name="connsiteX6" fmla="*/ 0 w 11577160"/>
              <a:gd name="connsiteY6" fmla="*/ 3535350 h 414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77160" h="4144674">
                <a:moveTo>
                  <a:pt x="0" y="0"/>
                </a:moveTo>
                <a:lnTo>
                  <a:pt x="11577160" y="0"/>
                </a:lnTo>
                <a:lnTo>
                  <a:pt x="11577160" y="3713070"/>
                </a:lnTo>
                <a:lnTo>
                  <a:pt x="4823817" y="3713070"/>
                </a:lnTo>
                <a:cubicBezTo>
                  <a:pt x="4585165" y="3713070"/>
                  <a:pt x="4392212" y="3906022"/>
                  <a:pt x="4392212" y="4144674"/>
                </a:cubicBezTo>
                <a:lnTo>
                  <a:pt x="609325" y="4144674"/>
                </a:lnTo>
                <a:cubicBezTo>
                  <a:pt x="272927" y="4144674"/>
                  <a:pt x="0" y="3871747"/>
                  <a:pt x="0" y="3535350"/>
                </a:cubicBez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979594"/>
            <a:ext cx="6153150" cy="1123949"/>
          </a:xfrm>
        </p:spPr>
        <p:txBody>
          <a:bodyPr anchor="b" anchorCtr="0">
            <a:noAutofit/>
          </a:bodyPr>
          <a:lstStyle>
            <a:lvl1pPr>
              <a:lnSpc>
                <a:spcPct val="80000"/>
              </a:lnSpc>
              <a:defRPr sz="4000" spc="-60" baseline="0">
                <a:solidFill>
                  <a:schemeClr val="bg2"/>
                </a:solidFill>
              </a:defRPr>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6" name="Rectangle 106">
            <a:extLst>
              <a:ext uri="{FF2B5EF4-FFF2-40B4-BE49-F238E27FC236}">
                <a16:creationId xmlns:a16="http://schemas.microsoft.com/office/drawing/2014/main" id="{66D88E85-C8BF-435A-A766-CFB8BA5F3E4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31" name="Text Placeholder 25">
            <a:extLst>
              <a:ext uri="{FF2B5EF4-FFF2-40B4-BE49-F238E27FC236}">
                <a16:creationId xmlns:a16="http://schemas.microsoft.com/office/drawing/2014/main" id="{BBE7FF0D-A11C-478D-82C1-4EAA76F26FEC}"/>
              </a:ext>
            </a:extLst>
          </p:cNvPr>
          <p:cNvSpPr>
            <a:spLocks noGrp="1"/>
          </p:cNvSpPr>
          <p:nvPr>
            <p:ph type="body" sz="quarter" idx="13" hasCustomPrompt="1"/>
          </p:nvPr>
        </p:nvSpPr>
        <p:spPr>
          <a:xfrm>
            <a:off x="5419726" y="5472971"/>
            <a:ext cx="6152400" cy="590400"/>
          </a:xfrm>
        </p:spPr>
        <p:txBody>
          <a:bodyPr/>
          <a:lstStyle>
            <a:lvl1pPr>
              <a:lnSpc>
                <a:spcPct val="80000"/>
              </a:lnSpc>
              <a:defRPr sz="4000" spc="-60" baseline="0">
                <a:solidFill>
                  <a:srgbClr val="1191FA"/>
                </a:solidFill>
              </a:defRPr>
            </a:lvl1pPr>
          </a:lstStyle>
          <a:p>
            <a:pPr lvl="0"/>
            <a:r>
              <a:rPr lang="nl-NL" noProof="0" dirty="0"/>
              <a:t>Klik om subtitel toe te voegen</a:t>
            </a:r>
          </a:p>
        </p:txBody>
      </p:sp>
      <p:sp>
        <p:nvSpPr>
          <p:cNvPr id="42" name="Rectangle 106">
            <a:extLst>
              <a:ext uri="{FF2B5EF4-FFF2-40B4-BE49-F238E27FC236}">
                <a16:creationId xmlns:a16="http://schemas.microsoft.com/office/drawing/2014/main" id="{D22C04FF-2BBD-4F2B-B882-F82899D4A1BD}"/>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3" name="Groep 2">
            <a:extLst>
              <a:ext uri="{FF2B5EF4-FFF2-40B4-BE49-F238E27FC236}">
                <a16:creationId xmlns:a16="http://schemas.microsoft.com/office/drawing/2014/main" id="{6F02B3C6-631D-4822-B4DB-C6F757FD8769}"/>
              </a:ext>
            </a:extLst>
          </p:cNvPr>
          <p:cNvGrpSpPr/>
          <p:nvPr userDrawn="1"/>
        </p:nvGrpSpPr>
        <p:grpSpPr>
          <a:xfrm>
            <a:off x="12326583" y="1"/>
            <a:ext cx="2329217" cy="5718810"/>
            <a:chOff x="12326583" y="1"/>
            <a:chExt cx="2329217" cy="5718810"/>
          </a:xfrm>
        </p:grpSpPr>
        <p:sp>
          <p:nvSpPr>
            <p:cNvPr id="38" name="Rectangle 106">
              <a:extLst>
                <a:ext uri="{FF2B5EF4-FFF2-40B4-BE49-F238E27FC236}">
                  <a16:creationId xmlns:a16="http://schemas.microsoft.com/office/drawing/2014/main" id="{A6DFDEE3-7213-4A1B-BD16-73602857A5E0}"/>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39" name="Groep 38">
              <a:extLst>
                <a:ext uri="{FF2B5EF4-FFF2-40B4-BE49-F238E27FC236}">
                  <a16:creationId xmlns:a16="http://schemas.microsoft.com/office/drawing/2014/main" id="{09E4CED3-BB4A-4110-B81E-CE2A557D2D70}"/>
                </a:ext>
              </a:extLst>
            </p:cNvPr>
            <p:cNvGrpSpPr>
              <a:grpSpLocks noChangeAspect="1"/>
            </p:cNvGrpSpPr>
            <p:nvPr userDrawn="1"/>
          </p:nvGrpSpPr>
          <p:grpSpPr>
            <a:xfrm>
              <a:off x="12616299" y="4739224"/>
              <a:ext cx="1766851" cy="793244"/>
              <a:chOff x="2766083" y="6357983"/>
              <a:chExt cx="1485890" cy="667104"/>
            </a:xfrm>
          </p:grpSpPr>
          <p:pic>
            <p:nvPicPr>
              <p:cNvPr id="45" name="Picture 15">
                <a:extLst>
                  <a:ext uri="{FF2B5EF4-FFF2-40B4-BE49-F238E27FC236}">
                    <a16:creationId xmlns:a16="http://schemas.microsoft.com/office/drawing/2014/main" id="{56B0DA35-602A-47A3-A33B-1A42C766D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6" name="Picture 18">
                <a:extLst>
                  <a:ext uri="{FF2B5EF4-FFF2-40B4-BE49-F238E27FC236}">
                    <a16:creationId xmlns:a16="http://schemas.microsoft.com/office/drawing/2014/main" id="{4B0AA089-9CA7-4986-9B0B-1E2EA8A8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7" name="Picture 19">
                <a:extLst>
                  <a:ext uri="{FF2B5EF4-FFF2-40B4-BE49-F238E27FC236}">
                    <a16:creationId xmlns:a16="http://schemas.microsoft.com/office/drawing/2014/main" id="{161FA9E9-975D-48C8-80CC-B71ED5E6E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8" name="Straight Arrow Connector 23">
                <a:extLst>
                  <a:ext uri="{FF2B5EF4-FFF2-40B4-BE49-F238E27FC236}">
                    <a16:creationId xmlns:a16="http://schemas.microsoft.com/office/drawing/2014/main" id="{F075B050-4DB9-4B32-BE98-3384B146B6CB}"/>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24">
                <a:extLst>
                  <a:ext uri="{FF2B5EF4-FFF2-40B4-BE49-F238E27FC236}">
                    <a16:creationId xmlns:a16="http://schemas.microsoft.com/office/drawing/2014/main" id="{D9EDB32F-0592-4CEA-A31B-520DCEBC33A8}"/>
                  </a:ext>
                </a:extLst>
              </p:cNvPr>
              <p:cNvCxnSpPr>
                <a:stCxn id="45" idx="0"/>
                <a:endCxn id="45"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6">
                <a:extLst>
                  <a:ext uri="{FF2B5EF4-FFF2-40B4-BE49-F238E27FC236}">
                    <a16:creationId xmlns:a16="http://schemas.microsoft.com/office/drawing/2014/main" id="{2FD2F19B-CE2C-4067-8970-A800CEABDCD1}"/>
                  </a:ext>
                </a:extLst>
              </p:cNvPr>
              <p:cNvCxnSpPr>
                <a:stCxn id="45" idx="3"/>
                <a:endCxn id="45"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27">
                <a:extLst>
                  <a:ext uri="{FF2B5EF4-FFF2-40B4-BE49-F238E27FC236}">
                    <a16:creationId xmlns:a16="http://schemas.microsoft.com/office/drawing/2014/main" id="{A21F9A8E-4718-437A-9C9C-614F8D8E6116}"/>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Oval 28">
                <a:extLst>
                  <a:ext uri="{FF2B5EF4-FFF2-40B4-BE49-F238E27FC236}">
                    <a16:creationId xmlns:a16="http://schemas.microsoft.com/office/drawing/2014/main" id="{0EF24A99-15FA-417C-9DA9-29E89F9F4EFB}"/>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40" name="Groep 39">
              <a:extLst>
                <a:ext uri="{FF2B5EF4-FFF2-40B4-BE49-F238E27FC236}">
                  <a16:creationId xmlns:a16="http://schemas.microsoft.com/office/drawing/2014/main" id="{44ACFC89-278E-4429-96AD-D9AF4F35723A}"/>
                </a:ext>
              </a:extLst>
            </p:cNvPr>
            <p:cNvGrpSpPr/>
            <p:nvPr userDrawn="1"/>
          </p:nvGrpSpPr>
          <p:grpSpPr>
            <a:xfrm>
              <a:off x="12610022" y="1108316"/>
              <a:ext cx="425380" cy="577954"/>
              <a:chOff x="-37364" y="4061531"/>
              <a:chExt cx="571037" cy="775855"/>
            </a:xfrm>
          </p:grpSpPr>
          <p:pic>
            <p:nvPicPr>
              <p:cNvPr id="43" name="Afbeelding 42">
                <a:extLst>
                  <a:ext uri="{FF2B5EF4-FFF2-40B4-BE49-F238E27FC236}">
                    <a16:creationId xmlns:a16="http://schemas.microsoft.com/office/drawing/2014/main" id="{76D1C94F-2678-4538-8AE7-A8F1AE44B733}"/>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44" name="Rectangle 21">
                <a:extLst>
                  <a:ext uri="{FF2B5EF4-FFF2-40B4-BE49-F238E27FC236}">
                    <a16:creationId xmlns:a16="http://schemas.microsoft.com/office/drawing/2014/main" id="{C0795D33-419B-4D90-B7D0-F23B0A229481}"/>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41" name="Afbeelding 40">
              <a:extLst>
                <a:ext uri="{FF2B5EF4-FFF2-40B4-BE49-F238E27FC236}">
                  <a16:creationId xmlns:a16="http://schemas.microsoft.com/office/drawing/2014/main" id="{BBCF88BC-C930-469B-B044-AF9EF5C457A2}"/>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27" name="Graphic 26">
            <a:extLst>
              <a:ext uri="{FF2B5EF4-FFF2-40B4-BE49-F238E27FC236}">
                <a16:creationId xmlns:a16="http://schemas.microsoft.com/office/drawing/2014/main" id="{1A3DCED0-55B9-4533-B805-E10051A19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1902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oud me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264275" y="1476375"/>
            <a:ext cx="533082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11" name="Text Placeholder 12">
            <a:extLst>
              <a:ext uri="{FF2B5EF4-FFF2-40B4-BE49-F238E27FC236}">
                <a16:creationId xmlns:a16="http://schemas.microsoft.com/office/drawing/2014/main" id="{F028C813-AC7A-4357-A8D4-1D61F095489D}"/>
              </a:ext>
            </a:extLst>
          </p:cNvPr>
          <p:cNvSpPr>
            <a:spLocks noGrp="1"/>
          </p:cNvSpPr>
          <p:nvPr>
            <p:ph type="body" sz="quarter" idx="10" hasCustomPrompt="1"/>
          </p:nvPr>
        </p:nvSpPr>
        <p:spPr>
          <a:xfrm>
            <a:off x="619125" y="1476375"/>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31" name="Rectangle 106">
            <a:extLst>
              <a:ext uri="{FF2B5EF4-FFF2-40B4-BE49-F238E27FC236}">
                <a16:creationId xmlns:a16="http://schemas.microsoft.com/office/drawing/2014/main" id="{730C924B-F91D-43CC-A0C8-A160AAD5E487}"/>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grpSp>
        <p:nvGrpSpPr>
          <p:cNvPr id="13" name="Groep 12">
            <a:extLst>
              <a:ext uri="{FF2B5EF4-FFF2-40B4-BE49-F238E27FC236}">
                <a16:creationId xmlns:a16="http://schemas.microsoft.com/office/drawing/2014/main" id="{0D738BE7-6A7E-46F7-8BF1-965AD4F71B8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E3A6B80D-90EB-4816-8F06-1FF0DE11125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CCB39D30-1E27-408F-80D8-32932B5B9480}"/>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1F50881A-2BBC-44BE-9D27-9754AB68E97E}"/>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C357F009-954B-42E8-9AFE-44B6234E24EC}"/>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B5B3C759-A389-411C-B870-027A6960A40B}"/>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5B652822-ACAD-45A5-ADBF-D119E46F5B24}"/>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DF3716CF-D9F7-4E85-A572-A8A5E9841A07}"/>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20" name="Rectangle 106">
            <a:extLst>
              <a:ext uri="{FF2B5EF4-FFF2-40B4-BE49-F238E27FC236}">
                <a16:creationId xmlns:a16="http://schemas.microsoft.com/office/drawing/2014/main" id="{B96D5399-79A2-4DBB-833B-CAEFBB9F023F}"/>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2308845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el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4" name="Table Placeholder 3">
            <a:extLst>
              <a:ext uri="{FF2B5EF4-FFF2-40B4-BE49-F238E27FC236}">
                <a16:creationId xmlns:a16="http://schemas.microsoft.com/office/drawing/2014/main" id="{94B40A4D-040D-412B-B077-4F963A67665D}"/>
              </a:ext>
            </a:extLst>
          </p:cNvPr>
          <p:cNvSpPr>
            <a:spLocks noGrp="1"/>
          </p:cNvSpPr>
          <p:nvPr>
            <p:ph type="tbl" sz="quarter" idx="12" hasCustomPrompt="1"/>
          </p:nvPr>
        </p:nvSpPr>
        <p:spPr>
          <a:xfrm>
            <a:off x="619125"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tabel toe te voegen</a:t>
            </a:r>
          </a:p>
        </p:txBody>
      </p:sp>
      <p:sp>
        <p:nvSpPr>
          <p:cNvPr id="7" name="Rectangle 106">
            <a:extLst>
              <a:ext uri="{FF2B5EF4-FFF2-40B4-BE49-F238E27FC236}">
                <a16:creationId xmlns:a16="http://schemas.microsoft.com/office/drawing/2014/main" id="{A5A0DE91-09F1-4A57-AEC5-58AD14C7204C}"/>
              </a:ext>
            </a:extLst>
          </p:cNvPr>
          <p:cNvSpPr>
            <a:spLocks noChangeArrowheads="1"/>
          </p:cNvSpPr>
          <p:nvPr userDrawn="1"/>
        </p:nvSpPr>
        <p:spPr bwMode="gray">
          <a:xfrm>
            <a:off x="12326583" y="0"/>
            <a:ext cx="2329217" cy="2696274"/>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Tabel invoegen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tabelvlak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Kies hoeveel kolommen en rijen de tabel moet hebben die je wil invoegen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‘OK’ en de tabel wordt ingevoegd die vervolgens gevuld kan worden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vervolgens alle tekst in de tabel, pas de lettergrootte aan naar 14pt en kleur de zwarte tekst om naar donkerblauw</a:t>
            </a:r>
          </a:p>
        </p:txBody>
      </p:sp>
      <p:sp>
        <p:nvSpPr>
          <p:cNvPr id="3" name="Slide Number Placeholder 2">
            <a:extLst>
              <a:ext uri="{FF2B5EF4-FFF2-40B4-BE49-F238E27FC236}">
                <a16:creationId xmlns:a16="http://schemas.microsoft.com/office/drawing/2014/main" id="{E1B7A5D4-DEE1-41E7-A578-DE688BC982F1}"/>
              </a:ext>
            </a:extLst>
          </p:cNvPr>
          <p:cNvSpPr>
            <a:spLocks noGrp="1"/>
          </p:cNvSpPr>
          <p:nvPr>
            <p:ph type="sldNum" sz="quarter" idx="13"/>
          </p:nvPr>
        </p:nvSpPr>
        <p:spPr/>
        <p:txBody>
          <a:bodyPr/>
          <a:lstStyle/>
          <a:p>
            <a:fld id="{5A195573-6125-40C3-AA0C-3AC6CFB9F86B}" type="slidenum">
              <a:rPr lang="en-US" smtClean="0"/>
              <a:pPr/>
              <a:t>‹nr.›</a:t>
            </a:fld>
            <a:endParaRPr lang="en-US" dirty="0"/>
          </a:p>
        </p:txBody>
      </p:sp>
      <p:sp>
        <p:nvSpPr>
          <p:cNvPr id="6" name="Rectangle 106">
            <a:extLst>
              <a:ext uri="{FF2B5EF4-FFF2-40B4-BE49-F238E27FC236}">
                <a16:creationId xmlns:a16="http://schemas.microsoft.com/office/drawing/2014/main" id="{556C8F8E-76A1-4304-BF89-408C069A3681}"/>
              </a:ext>
            </a:extLst>
          </p:cNvPr>
          <p:cNvSpPr>
            <a:spLocks noChangeArrowheads="1"/>
          </p:cNvSpPr>
          <p:nvPr userDrawn="1"/>
        </p:nvSpPr>
        <p:spPr bwMode="gray">
          <a:xfrm>
            <a:off x="12326583" y="2942670"/>
            <a:ext cx="2329217" cy="1972230"/>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Verticale lijnen toevoegen aan tabel</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Voeg een tabel in. De tabel wordt zonder verticale lijnen ingevoegd</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Om de verticale lijnen toe te voegen; klik in het menu </a:t>
            </a:r>
            <a:b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b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'Opties voor tabelstijlen’, kies de functie 'Gestreepte kolommen' en de verticale lijnen verschijnen</a:t>
            </a:r>
          </a:p>
        </p:txBody>
      </p:sp>
    </p:spTree>
    <p:extLst>
      <p:ext uri="{BB962C8B-B14F-4D97-AF65-F5344CB8AC3E}">
        <p14:creationId xmlns:p14="http://schemas.microsoft.com/office/powerpoint/2010/main" val="1915588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met grafiek rec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CC64508F-FB4D-4117-A07D-F5E6D9501D14}"/>
              </a:ext>
            </a:extLst>
          </p:cNvPr>
          <p:cNvSpPr>
            <a:spLocks noGrp="1"/>
          </p:cNvSpPr>
          <p:nvPr>
            <p:ph type="body" sz="quarter" idx="10" hasCustomPrompt="1"/>
          </p:nvPr>
        </p:nvSpPr>
        <p:spPr>
          <a:xfrm>
            <a:off x="61912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A573C153-27EA-4A91-9162-722BE6E06CAD}"/>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39D28042-45AB-4F8C-A0C9-EF684DE5B4DB}"/>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3FB83E7A-138B-4198-9501-4160394F1F1B}"/>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8" name="Group 22">
              <a:extLst>
                <a:ext uri="{FF2B5EF4-FFF2-40B4-BE49-F238E27FC236}">
                  <a16:creationId xmlns:a16="http://schemas.microsoft.com/office/drawing/2014/main" id="{4B9181B1-0FC2-43EA-A5E5-7F2684792BD0}"/>
                </a:ext>
              </a:extLst>
            </p:cNvPr>
            <p:cNvGrpSpPr/>
            <p:nvPr userDrawn="1"/>
          </p:nvGrpSpPr>
          <p:grpSpPr>
            <a:xfrm>
              <a:off x="-2318863" y="1050055"/>
              <a:ext cx="2044800" cy="534731"/>
              <a:chOff x="-2108199" y="3333735"/>
              <a:chExt cx="2314576" cy="605280"/>
            </a:xfrm>
          </p:grpSpPr>
          <p:grpSp>
            <p:nvGrpSpPr>
              <p:cNvPr id="19" name="Group 9">
                <a:extLst>
                  <a:ext uri="{FF2B5EF4-FFF2-40B4-BE49-F238E27FC236}">
                    <a16:creationId xmlns:a16="http://schemas.microsoft.com/office/drawing/2014/main" id="{41B5B16A-7983-4922-B06F-1B9FB8222C3A}"/>
                  </a:ext>
                </a:extLst>
              </p:cNvPr>
              <p:cNvGrpSpPr/>
              <p:nvPr userDrawn="1"/>
            </p:nvGrpSpPr>
            <p:grpSpPr>
              <a:xfrm>
                <a:off x="-2108199" y="3333735"/>
                <a:ext cx="2314576" cy="605280"/>
                <a:chOff x="-1062434" y="2679700"/>
                <a:chExt cx="2314576" cy="605280"/>
              </a:xfrm>
            </p:grpSpPr>
            <p:pic>
              <p:nvPicPr>
                <p:cNvPr id="25" name="Picture 5">
                  <a:extLst>
                    <a:ext uri="{FF2B5EF4-FFF2-40B4-BE49-F238E27FC236}">
                      <a16:creationId xmlns:a16="http://schemas.microsoft.com/office/drawing/2014/main" id="{6F924BE0-7547-4ADB-B5C8-6B1AD42860BB}"/>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6" name="Rectangle 21">
                  <a:extLst>
                    <a:ext uri="{FF2B5EF4-FFF2-40B4-BE49-F238E27FC236}">
                      <a16:creationId xmlns:a16="http://schemas.microsoft.com/office/drawing/2014/main" id="{65EA48B2-4247-424F-AA38-1B9E1BF2236D}"/>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24" name="Graphic 19" descr="Close with solid fill">
                <a:extLst>
                  <a:ext uri="{FF2B5EF4-FFF2-40B4-BE49-F238E27FC236}">
                    <a16:creationId xmlns:a16="http://schemas.microsoft.com/office/drawing/2014/main" id="{9CB9F003-E90D-4944-83B7-1D24E4D23F35}"/>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DDE9399-B94D-49BE-87E3-76B5B785CBDA}"/>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364962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met grafiek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12">
            <a:extLst>
              <a:ext uri="{FF2B5EF4-FFF2-40B4-BE49-F238E27FC236}">
                <a16:creationId xmlns:a16="http://schemas.microsoft.com/office/drawing/2014/main" id="{4D3B61F8-A508-4E1F-AB2C-57AEA9320D93}"/>
              </a:ext>
            </a:extLst>
          </p:cNvPr>
          <p:cNvSpPr>
            <a:spLocks noGrp="1"/>
          </p:cNvSpPr>
          <p:nvPr>
            <p:ph type="body" sz="quarter" idx="10" hasCustomPrompt="1"/>
          </p:nvPr>
        </p:nvSpPr>
        <p:spPr>
          <a:xfrm>
            <a:off x="6264275" y="1476374"/>
            <a:ext cx="5330825"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sp>
        <p:nvSpPr>
          <p:cNvPr id="11" name="Text Placeholder 3">
            <a:extLst>
              <a:ext uri="{FF2B5EF4-FFF2-40B4-BE49-F238E27FC236}">
                <a16:creationId xmlns:a16="http://schemas.microsoft.com/office/drawing/2014/main" id="{3970DEE3-03AB-4155-86AF-0AFDC23EC764}"/>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grpSp>
        <p:nvGrpSpPr>
          <p:cNvPr id="13" name="Groep 12">
            <a:extLst>
              <a:ext uri="{FF2B5EF4-FFF2-40B4-BE49-F238E27FC236}">
                <a16:creationId xmlns:a16="http://schemas.microsoft.com/office/drawing/2014/main" id="{59203073-DE59-416A-AA44-7F372A9FDBB1}"/>
              </a:ext>
            </a:extLst>
          </p:cNvPr>
          <p:cNvGrpSpPr/>
          <p:nvPr userDrawn="1"/>
        </p:nvGrpSpPr>
        <p:grpSpPr>
          <a:xfrm>
            <a:off x="-2463800" y="0"/>
            <a:ext cx="2329217" cy="2718588"/>
            <a:chOff x="-2463800" y="0"/>
            <a:chExt cx="2329217" cy="2718588"/>
          </a:xfrm>
        </p:grpSpPr>
        <p:sp>
          <p:nvSpPr>
            <p:cNvPr id="14" name="Rectangle 106">
              <a:extLst>
                <a:ext uri="{FF2B5EF4-FFF2-40B4-BE49-F238E27FC236}">
                  <a16:creationId xmlns:a16="http://schemas.microsoft.com/office/drawing/2014/main" id="{F5FFBB0E-E7AA-4195-BFDA-AD4AAE8AF179}"/>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5" name="Group 22">
              <a:extLst>
                <a:ext uri="{FF2B5EF4-FFF2-40B4-BE49-F238E27FC236}">
                  <a16:creationId xmlns:a16="http://schemas.microsoft.com/office/drawing/2014/main" id="{D1B56FAE-4A4A-4024-A4A6-138655FC3BEA}"/>
                </a:ext>
              </a:extLst>
            </p:cNvPr>
            <p:cNvGrpSpPr/>
            <p:nvPr userDrawn="1"/>
          </p:nvGrpSpPr>
          <p:grpSpPr>
            <a:xfrm>
              <a:off x="-2318863" y="1050055"/>
              <a:ext cx="2044800" cy="534731"/>
              <a:chOff x="-2108199" y="3333735"/>
              <a:chExt cx="2314576" cy="605280"/>
            </a:xfrm>
          </p:grpSpPr>
          <p:grpSp>
            <p:nvGrpSpPr>
              <p:cNvPr id="16" name="Group 9">
                <a:extLst>
                  <a:ext uri="{FF2B5EF4-FFF2-40B4-BE49-F238E27FC236}">
                    <a16:creationId xmlns:a16="http://schemas.microsoft.com/office/drawing/2014/main" id="{4445C993-2037-441B-9505-E53F3662739F}"/>
                  </a:ext>
                </a:extLst>
              </p:cNvPr>
              <p:cNvGrpSpPr/>
              <p:nvPr userDrawn="1"/>
            </p:nvGrpSpPr>
            <p:grpSpPr>
              <a:xfrm>
                <a:off x="-2108199" y="3333735"/>
                <a:ext cx="2314576" cy="605280"/>
                <a:chOff x="-1062434" y="2679700"/>
                <a:chExt cx="2314576" cy="605280"/>
              </a:xfrm>
            </p:grpSpPr>
            <p:pic>
              <p:nvPicPr>
                <p:cNvPr id="18" name="Picture 5">
                  <a:extLst>
                    <a:ext uri="{FF2B5EF4-FFF2-40B4-BE49-F238E27FC236}">
                      <a16:creationId xmlns:a16="http://schemas.microsoft.com/office/drawing/2014/main" id="{883BEEDD-CF51-4837-AC93-782143669D62}"/>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19" name="Rectangle 21">
                  <a:extLst>
                    <a:ext uri="{FF2B5EF4-FFF2-40B4-BE49-F238E27FC236}">
                      <a16:creationId xmlns:a16="http://schemas.microsoft.com/office/drawing/2014/main" id="{EEB4948F-4504-49F1-AE4F-FDEE036985B4}"/>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7" name="Graphic 19" descr="Close with solid fill">
                <a:extLst>
                  <a:ext uri="{FF2B5EF4-FFF2-40B4-BE49-F238E27FC236}">
                    <a16:creationId xmlns:a16="http://schemas.microsoft.com/office/drawing/2014/main" id="{6AB26215-EC34-49DB-ABEE-8F7B0EEAA60F}"/>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BFCFFBD-719A-4FAA-A247-AC7B7013957D}"/>
              </a:ext>
            </a:extLst>
          </p:cNvPr>
          <p:cNvSpPr>
            <a:spLocks noGrp="1"/>
          </p:cNvSpPr>
          <p:nvPr>
            <p:ph type="sldNum" sz="quarter" idx="18"/>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360385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koloms grafiek">
    <p:spTree>
      <p:nvGrpSpPr>
        <p:cNvPr id="1" name=""/>
        <p:cNvGrpSpPr/>
        <p:nvPr/>
      </p:nvGrpSpPr>
      <p:grpSpPr>
        <a:xfrm>
          <a:off x="0" y="0"/>
          <a:ext cx="0" cy="0"/>
          <a:chOff x="0" y="0"/>
          <a:chExt cx="0" cy="0"/>
        </a:xfrm>
      </p:grpSpPr>
      <p:sp>
        <p:nvSpPr>
          <p:cNvPr id="13" name="Chart Placeholder 5">
            <a:extLst>
              <a:ext uri="{FF2B5EF4-FFF2-40B4-BE49-F238E27FC236}">
                <a16:creationId xmlns:a16="http://schemas.microsoft.com/office/drawing/2014/main" id="{399BE0BD-5C57-4F3C-BAE5-6DDEE19D7616}"/>
              </a:ext>
            </a:extLst>
          </p:cNvPr>
          <p:cNvSpPr>
            <a:spLocks noGrp="1"/>
          </p:cNvSpPr>
          <p:nvPr>
            <p:ph type="chart" sz="quarter" idx="16" hasCustomPrompt="1"/>
          </p:nvPr>
        </p:nvSpPr>
        <p:spPr>
          <a:xfrm>
            <a:off x="6264276"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12" name="Chart Placeholder 5">
            <a:extLst>
              <a:ext uri="{FF2B5EF4-FFF2-40B4-BE49-F238E27FC236}">
                <a16:creationId xmlns:a16="http://schemas.microsoft.com/office/drawing/2014/main" id="{9B32F7E6-012D-47BA-9B6E-EBE47DCE3AFF}"/>
              </a:ext>
            </a:extLst>
          </p:cNvPr>
          <p:cNvSpPr>
            <a:spLocks noGrp="1"/>
          </p:cNvSpPr>
          <p:nvPr>
            <p:ph type="chart" sz="quarter" idx="12" hasCustomPrompt="1"/>
          </p:nvPr>
        </p:nvSpPr>
        <p:spPr>
          <a:xfrm>
            <a:off x="619125" y="1476375"/>
            <a:ext cx="5330824"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15" name="Text Placeholder 3">
            <a:extLst>
              <a:ext uri="{FF2B5EF4-FFF2-40B4-BE49-F238E27FC236}">
                <a16:creationId xmlns:a16="http://schemas.microsoft.com/office/drawing/2014/main" id="{1EBEB4EC-9E6D-4DE7-87A4-EF91AF2246DA}"/>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6" name="Text Placeholder 3">
            <a:extLst>
              <a:ext uri="{FF2B5EF4-FFF2-40B4-BE49-F238E27FC236}">
                <a16:creationId xmlns:a16="http://schemas.microsoft.com/office/drawing/2014/main" id="{00E68F04-5757-45F4-8CBD-9E15A314E241}"/>
              </a:ext>
            </a:extLst>
          </p:cNvPr>
          <p:cNvSpPr>
            <a:spLocks noGrp="1"/>
          </p:cNvSpPr>
          <p:nvPr>
            <p:ph type="body" sz="quarter" idx="18" hasCustomPrompt="1"/>
          </p:nvPr>
        </p:nvSpPr>
        <p:spPr>
          <a:xfrm>
            <a:off x="6400153"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D20A1D17-3D5D-46FC-B0D0-C84CC5207354}"/>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1494588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fiek met omschrijv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5" y="1476375"/>
            <a:ext cx="7350500"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9F16F9E9-67C9-49B5-B2A3-BB6AC1FE5D58}"/>
              </a:ext>
            </a:extLst>
          </p:cNvPr>
          <p:cNvSpPr>
            <a:spLocks noGrp="1"/>
          </p:cNvSpPr>
          <p:nvPr>
            <p:ph type="body" sz="quarter" idx="17" hasCustomPrompt="1"/>
          </p:nvPr>
        </p:nvSpPr>
        <p:spPr>
          <a:xfrm>
            <a:off x="755650" y="5600928"/>
            <a:ext cx="2803338" cy="195447"/>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14" name="Text Placeholder 12">
            <a:extLst>
              <a:ext uri="{FF2B5EF4-FFF2-40B4-BE49-F238E27FC236}">
                <a16:creationId xmlns:a16="http://schemas.microsoft.com/office/drawing/2014/main" id="{FFB0E874-F8D9-42E2-8E52-4692C676BEB5}"/>
              </a:ext>
            </a:extLst>
          </p:cNvPr>
          <p:cNvSpPr>
            <a:spLocks noGrp="1"/>
          </p:cNvSpPr>
          <p:nvPr>
            <p:ph type="body" sz="quarter" idx="18" hasCustomPrompt="1"/>
          </p:nvPr>
        </p:nvSpPr>
        <p:spPr>
          <a:xfrm>
            <a:off x="8139953" y="1476374"/>
            <a:ext cx="3455147" cy="4320000"/>
          </a:xfrm>
        </p:spPr>
        <p:txBody>
          <a:bodyPr tIns="36000">
            <a:noAutofit/>
          </a:bodyPr>
          <a:lstStyle>
            <a:lvl1pPr>
              <a:lnSpc>
                <a:spcPct val="90000"/>
              </a:lnSpc>
              <a:spcBef>
                <a:spcPts val="0"/>
              </a:spcBef>
              <a:spcAft>
                <a:spcPts val="0"/>
              </a:spcAft>
              <a:defRPr sz="1800" b="1">
                <a:solidFill>
                  <a:schemeClr val="tx2"/>
                </a:solidFill>
              </a:defRPr>
            </a:lvl1pPr>
            <a:lvl2pPr marL="0" indent="0">
              <a:lnSpc>
                <a:spcPct val="90000"/>
              </a:lnSpc>
              <a:spcBef>
                <a:spcPts val="0"/>
              </a:spcBef>
              <a:spcAft>
                <a:spcPts val="0"/>
              </a:spcAft>
              <a:buNone/>
              <a:defRPr sz="1800">
                <a:solidFill>
                  <a:schemeClr val="bg2"/>
                </a:solidFill>
              </a:defRPr>
            </a:lvl2pPr>
            <a:lvl3pPr marL="0" indent="0">
              <a:lnSpc>
                <a:spcPct val="90000"/>
              </a:lnSpc>
              <a:spcBef>
                <a:spcPts val="0"/>
              </a:spcBef>
              <a:spcAft>
                <a:spcPts val="0"/>
              </a:spcAft>
              <a:buNone/>
              <a:defRPr sz="1800">
                <a:solidFill>
                  <a:schemeClr val="tx1"/>
                </a:solidFill>
              </a:defRPr>
            </a:lvl3pPr>
            <a:lvl4pPr marL="180975" indent="-180975">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4pPr>
            <a:lvl5pPr marL="36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5pPr>
            <a:lvl6pPr marL="54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6pPr>
            <a:lvl7pPr marL="72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7pPr>
            <a:lvl8pPr marL="90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8pPr>
            <a:lvl9pPr marL="1080000" indent="-180000">
              <a:lnSpc>
                <a:spcPct val="90000"/>
              </a:lnSpc>
              <a:spcBef>
                <a:spcPts val="0"/>
              </a:spcBef>
              <a:spcAft>
                <a:spcPts val="0"/>
              </a:spcAft>
              <a:buClr>
                <a:schemeClr val="tx1"/>
              </a:buClr>
              <a:buSzPct val="96000"/>
              <a:buFont typeface="Calibri" panose="020F0502020204030204" pitchFamily="34" charset="0"/>
              <a:buChar char="•"/>
              <a:defRPr sz="1800">
                <a:solidFill>
                  <a:schemeClr val="tx1"/>
                </a:solidFill>
              </a:defRPr>
            </a:lvl9pPr>
          </a:lstStyle>
          <a:p>
            <a:pPr lvl="0"/>
            <a:r>
              <a:rPr lang="nl-NL" noProof="0" dirty="0"/>
              <a:t>Klik om kop toe te voegen</a:t>
            </a:r>
          </a:p>
          <a:p>
            <a:pPr lvl="1"/>
            <a:r>
              <a:rPr lang="nl-NL" noProof="0" dirty="0" err="1"/>
              <a:t>Subkop</a:t>
            </a:r>
            <a:endParaRPr lang="nl-NL" noProof="0" dirty="0"/>
          </a:p>
          <a:p>
            <a:pPr lvl="2"/>
            <a:r>
              <a:rPr lang="nl-NL" noProof="0" dirty="0"/>
              <a:t>Body tekst </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a:p>
            <a:pPr lvl="7"/>
            <a:r>
              <a:rPr lang="nl-NL" noProof="0" dirty="0" err="1"/>
              <a:t>Bullet</a:t>
            </a:r>
            <a:r>
              <a:rPr lang="nl-NL" noProof="0" dirty="0"/>
              <a:t> niveau 5</a:t>
            </a:r>
          </a:p>
          <a:p>
            <a:pPr lvl="8"/>
            <a:r>
              <a:rPr lang="nl-NL" noProof="0" dirty="0" err="1"/>
              <a:t>Bullet</a:t>
            </a:r>
            <a:r>
              <a:rPr lang="nl-NL" noProof="0" dirty="0"/>
              <a:t> niveau 6</a:t>
            </a:r>
          </a:p>
        </p:txBody>
      </p:sp>
      <p:grpSp>
        <p:nvGrpSpPr>
          <p:cNvPr id="13" name="Groep 12">
            <a:extLst>
              <a:ext uri="{FF2B5EF4-FFF2-40B4-BE49-F238E27FC236}">
                <a16:creationId xmlns:a16="http://schemas.microsoft.com/office/drawing/2014/main" id="{5E83B0FA-B23A-496C-B195-75212D27D47C}"/>
              </a:ext>
            </a:extLst>
          </p:cNvPr>
          <p:cNvGrpSpPr/>
          <p:nvPr userDrawn="1"/>
        </p:nvGrpSpPr>
        <p:grpSpPr>
          <a:xfrm>
            <a:off x="-2463800" y="0"/>
            <a:ext cx="2329217" cy="2718588"/>
            <a:chOff x="-2463800" y="0"/>
            <a:chExt cx="2329217" cy="2718588"/>
          </a:xfrm>
        </p:grpSpPr>
        <p:sp>
          <p:nvSpPr>
            <p:cNvPr id="15" name="Rectangle 106">
              <a:extLst>
                <a:ext uri="{FF2B5EF4-FFF2-40B4-BE49-F238E27FC236}">
                  <a16:creationId xmlns:a16="http://schemas.microsoft.com/office/drawing/2014/main" id="{A74CD945-E3B1-44BB-9078-0B33E75FD2D3}"/>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16" name="Group 22">
              <a:extLst>
                <a:ext uri="{FF2B5EF4-FFF2-40B4-BE49-F238E27FC236}">
                  <a16:creationId xmlns:a16="http://schemas.microsoft.com/office/drawing/2014/main" id="{5EBB861B-324D-4050-98CB-5FC1944AA212}"/>
                </a:ext>
              </a:extLst>
            </p:cNvPr>
            <p:cNvGrpSpPr/>
            <p:nvPr userDrawn="1"/>
          </p:nvGrpSpPr>
          <p:grpSpPr>
            <a:xfrm>
              <a:off x="-2318863" y="1050055"/>
              <a:ext cx="2044800" cy="534731"/>
              <a:chOff x="-2108199" y="3333735"/>
              <a:chExt cx="2314576" cy="605280"/>
            </a:xfrm>
          </p:grpSpPr>
          <p:grpSp>
            <p:nvGrpSpPr>
              <p:cNvPr id="17" name="Group 9">
                <a:extLst>
                  <a:ext uri="{FF2B5EF4-FFF2-40B4-BE49-F238E27FC236}">
                    <a16:creationId xmlns:a16="http://schemas.microsoft.com/office/drawing/2014/main" id="{C496B105-25C3-46D5-9ED3-09FABD170D3C}"/>
                  </a:ext>
                </a:extLst>
              </p:cNvPr>
              <p:cNvGrpSpPr/>
              <p:nvPr userDrawn="1"/>
            </p:nvGrpSpPr>
            <p:grpSpPr>
              <a:xfrm>
                <a:off x="-2108199" y="3333735"/>
                <a:ext cx="2314576" cy="605280"/>
                <a:chOff x="-1062434" y="2679700"/>
                <a:chExt cx="2314576" cy="605280"/>
              </a:xfrm>
            </p:grpSpPr>
            <p:pic>
              <p:nvPicPr>
                <p:cNvPr id="19" name="Picture 5">
                  <a:extLst>
                    <a:ext uri="{FF2B5EF4-FFF2-40B4-BE49-F238E27FC236}">
                      <a16:creationId xmlns:a16="http://schemas.microsoft.com/office/drawing/2014/main" id="{4823FC08-9FD5-40F2-BE2D-08A85D82899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20" name="Rectangle 21">
                  <a:extLst>
                    <a:ext uri="{FF2B5EF4-FFF2-40B4-BE49-F238E27FC236}">
                      <a16:creationId xmlns:a16="http://schemas.microsoft.com/office/drawing/2014/main" id="{84EFE7DE-989D-4C7A-8CF0-BE5D23DA2A01}"/>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18" name="Graphic 19" descr="Close with solid fill">
                <a:extLst>
                  <a:ext uri="{FF2B5EF4-FFF2-40B4-BE49-F238E27FC236}">
                    <a16:creationId xmlns:a16="http://schemas.microsoft.com/office/drawing/2014/main" id="{39A81122-C4E6-45E7-B5B7-9AE166503FB8}"/>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055F4FBA-9445-444C-A054-7B40458BA830}"/>
              </a:ext>
            </a:extLst>
          </p:cNvPr>
          <p:cNvSpPr>
            <a:spLocks noGrp="1"/>
          </p:cNvSpPr>
          <p:nvPr>
            <p:ph type="sldNum" sz="quarter" idx="19"/>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29489208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fiek paginagro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noAutofit/>
          </a:bodyPr>
          <a:lstStyle>
            <a:lvl1pPr>
              <a:defRPr/>
            </a:lvl1pPr>
          </a:lstStyle>
          <a:p>
            <a:r>
              <a:rPr lang="nl-NL" noProof="0" dirty="0"/>
              <a:t>Klik om titel toe te voegen</a:t>
            </a:r>
          </a:p>
        </p:txBody>
      </p:sp>
      <p:sp>
        <p:nvSpPr>
          <p:cNvPr id="6" name="Chart Placeholder 5">
            <a:extLst>
              <a:ext uri="{FF2B5EF4-FFF2-40B4-BE49-F238E27FC236}">
                <a16:creationId xmlns:a16="http://schemas.microsoft.com/office/drawing/2014/main" id="{AF2C0AF9-9479-4176-A7DB-2B958BF52B55}"/>
              </a:ext>
            </a:extLst>
          </p:cNvPr>
          <p:cNvSpPr>
            <a:spLocks noGrp="1"/>
          </p:cNvSpPr>
          <p:nvPr>
            <p:ph type="chart" sz="quarter" idx="12" hasCustomPrompt="1"/>
          </p:nvPr>
        </p:nvSpPr>
        <p:spPr>
          <a:xfrm>
            <a:off x="619124" y="1476375"/>
            <a:ext cx="10975975" cy="4320000"/>
          </a:xfrm>
        </p:spPr>
        <p:txBody>
          <a:bodyPr tIns="0" anchor="ctr" anchorCtr="1"/>
          <a:lstStyle>
            <a:lvl1pPr algn="l">
              <a:spcBef>
                <a:spcPts val="0"/>
              </a:spcBef>
              <a:defRPr sz="1200">
                <a:solidFill>
                  <a:schemeClr val="tx1"/>
                </a:solidFill>
              </a:defRPr>
            </a:lvl1pPr>
          </a:lstStyle>
          <a:p>
            <a:r>
              <a:rPr lang="nl-NL" noProof="0" dirty="0"/>
              <a:t>Klik op icoon om</a:t>
            </a:r>
            <a:br>
              <a:rPr lang="nl-NL" noProof="0" dirty="0"/>
            </a:br>
            <a:r>
              <a:rPr lang="nl-NL" noProof="0" dirty="0"/>
              <a:t>grafiek toe te voegen</a:t>
            </a:r>
          </a:p>
        </p:txBody>
      </p:sp>
      <p:sp>
        <p:nvSpPr>
          <p:cNvPr id="8" name="Text Placeholder 3">
            <a:extLst>
              <a:ext uri="{FF2B5EF4-FFF2-40B4-BE49-F238E27FC236}">
                <a16:creationId xmlns:a16="http://schemas.microsoft.com/office/drawing/2014/main" id="{C8655664-2E79-4A28-A352-F5976C49E661}"/>
              </a:ext>
            </a:extLst>
          </p:cNvPr>
          <p:cNvSpPr>
            <a:spLocks noGrp="1"/>
          </p:cNvSpPr>
          <p:nvPr>
            <p:ph type="body" sz="quarter" idx="15" hasCustomPrompt="1"/>
          </p:nvPr>
        </p:nvSpPr>
        <p:spPr>
          <a:xfrm>
            <a:off x="10001250" y="5372657"/>
            <a:ext cx="1593849" cy="423718"/>
          </a:xfrm>
        </p:spPr>
        <p:txBody>
          <a:bodyPr lIns="0" rIns="0"/>
          <a:lstStyle>
            <a:lvl1pPr>
              <a:defRPr sz="800">
                <a:solidFill>
                  <a:schemeClr val="tx1"/>
                </a:solidFill>
              </a:defRPr>
            </a:lvl1pPr>
            <a:lvl2pPr>
              <a:defRPr sz="800"/>
            </a:lvl2pPr>
            <a:lvl3pPr>
              <a:defRPr sz="800"/>
            </a:lvl3pPr>
            <a:lvl4pPr>
              <a:defRPr sz="800"/>
            </a:lvl4pPr>
            <a:lvl5pPr>
              <a:defRPr sz="800"/>
            </a:lvl5pPr>
          </a:lstStyle>
          <a:p>
            <a:pPr lvl="0"/>
            <a:r>
              <a:rPr lang="nl-NL" noProof="0" dirty="0"/>
              <a:t>Klik om brontekst toe te voegen</a:t>
            </a:r>
          </a:p>
        </p:txBody>
      </p:sp>
      <p:sp>
        <p:nvSpPr>
          <p:cNvPr id="3" name="Slide Number Placeholder 2">
            <a:extLst>
              <a:ext uri="{FF2B5EF4-FFF2-40B4-BE49-F238E27FC236}">
                <a16:creationId xmlns:a16="http://schemas.microsoft.com/office/drawing/2014/main" id="{AFEBCDD1-076B-4614-9C4A-B85E5201A97B}"/>
              </a:ext>
            </a:extLst>
          </p:cNvPr>
          <p:cNvSpPr>
            <a:spLocks noGrp="1"/>
          </p:cNvSpPr>
          <p:nvPr>
            <p:ph type="sldNum" sz="quarter" idx="16"/>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730325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lvl1pPr>
              <a:defRPr>
                <a:solidFill>
                  <a:schemeClr val="bg2"/>
                </a:solidFill>
              </a:defRPr>
            </a:lvl1pPr>
          </a:lstStyle>
          <a:p>
            <a:r>
              <a:rPr lang="nl-NL" noProof="0" dirty="0"/>
              <a:t>Klik om titel toe te voegen</a:t>
            </a:r>
          </a:p>
        </p:txBody>
      </p:sp>
      <p:sp>
        <p:nvSpPr>
          <p:cNvPr id="3" name="Slide Number Placeholder 2">
            <a:extLst>
              <a:ext uri="{FF2B5EF4-FFF2-40B4-BE49-F238E27FC236}">
                <a16:creationId xmlns:a16="http://schemas.microsoft.com/office/drawing/2014/main" id="{CEB75032-741F-4B01-ACC6-003B393EAA7E}"/>
              </a:ext>
            </a:extLst>
          </p:cNvPr>
          <p:cNvSpPr>
            <a:spLocks noGrp="1"/>
          </p:cNvSpPr>
          <p:nvPr>
            <p:ph type="sldNum" sz="quarter" idx="10"/>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1722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2 regelige titel) zonder subtitel">
    <p:bg>
      <p:bgPr>
        <a:solidFill>
          <a:schemeClr val="bg1"/>
        </a:solidFill>
        <a:effectLst/>
      </p:bgPr>
    </p:bg>
    <p:spTree>
      <p:nvGrpSpPr>
        <p:cNvPr id="1" name=""/>
        <p:cNvGrpSpPr/>
        <p:nvPr/>
      </p:nvGrpSpPr>
      <p:grpSpPr>
        <a:xfrm>
          <a:off x="0" y="0"/>
          <a:ext cx="0" cy="0"/>
          <a:chOff x="0" y="0"/>
          <a:chExt cx="0" cy="0"/>
        </a:xfrm>
      </p:grpSpPr>
      <p:sp>
        <p:nvSpPr>
          <p:cNvPr id="33" name="Rectangle 3">
            <a:extLst>
              <a:ext uri="{FF2B5EF4-FFF2-40B4-BE49-F238E27FC236}">
                <a16:creationId xmlns:a16="http://schemas.microsoft.com/office/drawing/2014/main" id="{C17904E4-727E-4D23-BD61-D05C2551D914}"/>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674776"/>
            <a:ext cx="6153150" cy="1123949"/>
          </a:xfrm>
        </p:spPr>
        <p:txBody>
          <a:bodyPr anchor="b" anchorCtr="0">
            <a:noAutofit/>
          </a:bodyPr>
          <a:lstStyle>
            <a:lvl1pPr>
              <a:lnSpc>
                <a:spcPct val="8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7" name="Picture Placeholder 16">
            <a:extLst>
              <a:ext uri="{FF2B5EF4-FFF2-40B4-BE49-F238E27FC236}">
                <a16:creationId xmlns:a16="http://schemas.microsoft.com/office/drawing/2014/main" id="{4013582F-7574-4439-B6C2-A497946DF6E2}"/>
              </a:ext>
            </a:extLst>
          </p:cNvPr>
          <p:cNvSpPr>
            <a:spLocks noGrp="1"/>
          </p:cNvSpPr>
          <p:nvPr>
            <p:ph type="pic" sz="quarter" idx="13" hasCustomPrompt="1"/>
          </p:nvPr>
        </p:nvSpPr>
        <p:spPr>
          <a:xfrm>
            <a:off x="614838" y="0"/>
            <a:ext cx="11577162" cy="4815396"/>
          </a:xfrm>
          <a:custGeom>
            <a:avLst/>
            <a:gdLst>
              <a:gd name="connsiteX0" fmla="*/ 0 w 11577162"/>
              <a:gd name="connsiteY0" fmla="*/ 0 h 4815396"/>
              <a:gd name="connsiteX1" fmla="*/ 11577162 w 11577162"/>
              <a:gd name="connsiteY1" fmla="*/ 0 h 4815396"/>
              <a:gd name="connsiteX2" fmla="*/ 11577162 w 11577162"/>
              <a:gd name="connsiteY2" fmla="*/ 287354 h 4815396"/>
              <a:gd name="connsiteX3" fmla="*/ 11577162 w 11577162"/>
              <a:gd name="connsiteY3" fmla="*/ 4096437 h 4815396"/>
              <a:gd name="connsiteX4" fmla="*/ 11577162 w 11577162"/>
              <a:gd name="connsiteY4" fmla="*/ 4383791 h 4815396"/>
              <a:gd name="connsiteX5" fmla="*/ 4823818 w 11577162"/>
              <a:gd name="connsiteY5" fmla="*/ 4383791 h 4815396"/>
              <a:gd name="connsiteX6" fmla="*/ 4392213 w 11577162"/>
              <a:gd name="connsiteY6" fmla="*/ 4815396 h 4815396"/>
              <a:gd name="connsiteX7" fmla="*/ 609324 w 11577162"/>
              <a:gd name="connsiteY7" fmla="*/ 4815396 h 4815396"/>
              <a:gd name="connsiteX8" fmla="*/ 0 w 11577162"/>
              <a:gd name="connsiteY8" fmla="*/ 4206072 h 4815396"/>
              <a:gd name="connsiteX9" fmla="*/ 0 w 11577162"/>
              <a:gd name="connsiteY9" fmla="*/ 3918718 h 4815396"/>
              <a:gd name="connsiteX10" fmla="*/ 0 w 11577162"/>
              <a:gd name="connsiteY10" fmla="*/ 287354 h 4815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2" h="4815396">
                <a:moveTo>
                  <a:pt x="0" y="0"/>
                </a:moveTo>
                <a:lnTo>
                  <a:pt x="11577162" y="0"/>
                </a:lnTo>
                <a:lnTo>
                  <a:pt x="11577162" y="287354"/>
                </a:lnTo>
                <a:lnTo>
                  <a:pt x="11577162" y="4096437"/>
                </a:lnTo>
                <a:lnTo>
                  <a:pt x="11577162" y="4383791"/>
                </a:lnTo>
                <a:lnTo>
                  <a:pt x="4823818" y="4383791"/>
                </a:lnTo>
                <a:cubicBezTo>
                  <a:pt x="4585166" y="4383791"/>
                  <a:pt x="4392213" y="4576744"/>
                  <a:pt x="4392213" y="4815396"/>
                </a:cubicBezTo>
                <a:lnTo>
                  <a:pt x="609324" y="4815396"/>
                </a:lnTo>
                <a:cubicBezTo>
                  <a:pt x="272927" y="4815396"/>
                  <a:pt x="0" y="4542470"/>
                  <a:pt x="0" y="4206072"/>
                </a:cubicBezTo>
                <a:lnTo>
                  <a:pt x="0" y="391871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2" name="Rectangle 106">
            <a:extLst>
              <a:ext uri="{FF2B5EF4-FFF2-40B4-BE49-F238E27FC236}">
                <a16:creationId xmlns:a16="http://schemas.microsoft.com/office/drawing/2014/main" id="{E1226467-AB0F-440B-8BD1-5CF9D96055D1}"/>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Rectangle 106">
            <a:extLst>
              <a:ext uri="{FF2B5EF4-FFF2-40B4-BE49-F238E27FC236}">
                <a16:creationId xmlns:a16="http://schemas.microsoft.com/office/drawing/2014/main" id="{33C1FE4E-F479-4942-B4EE-5D5365D93BDA}"/>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CB5DB861-8B0B-40B1-99FF-85C4858E4B12}"/>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82EE33D4-AA65-41B1-83EC-3D251607DDC8}"/>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8" name="Groep 27">
              <a:extLst>
                <a:ext uri="{FF2B5EF4-FFF2-40B4-BE49-F238E27FC236}">
                  <a16:creationId xmlns:a16="http://schemas.microsoft.com/office/drawing/2014/main" id="{C0C46775-E42B-43A7-B81A-A74507767902}"/>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25984700-EAE1-44D3-9316-FD98FE07A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41" name="Picture 18">
                <a:extLst>
                  <a:ext uri="{FF2B5EF4-FFF2-40B4-BE49-F238E27FC236}">
                    <a16:creationId xmlns:a16="http://schemas.microsoft.com/office/drawing/2014/main" id="{669A3E3A-C277-4FFF-B6C2-BB9596820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42" name="Picture 19">
                <a:extLst>
                  <a:ext uri="{FF2B5EF4-FFF2-40B4-BE49-F238E27FC236}">
                    <a16:creationId xmlns:a16="http://schemas.microsoft.com/office/drawing/2014/main" id="{DA9896DE-5DEB-41CA-B66E-D75203FD4C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43" name="Straight Arrow Connector 23">
                <a:extLst>
                  <a:ext uri="{FF2B5EF4-FFF2-40B4-BE49-F238E27FC236}">
                    <a16:creationId xmlns:a16="http://schemas.microsoft.com/office/drawing/2014/main" id="{0A36B336-429E-4AC7-A54A-1BA88CD6FF11}"/>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24">
                <a:extLst>
                  <a:ext uri="{FF2B5EF4-FFF2-40B4-BE49-F238E27FC236}">
                    <a16:creationId xmlns:a16="http://schemas.microsoft.com/office/drawing/2014/main" id="{8169E45F-AFD0-4641-821C-4D17C579F61B}"/>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26">
                <a:extLst>
                  <a:ext uri="{FF2B5EF4-FFF2-40B4-BE49-F238E27FC236}">
                    <a16:creationId xmlns:a16="http://schemas.microsoft.com/office/drawing/2014/main" id="{7C687A62-0D55-4435-B630-40E05DA905C0}"/>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27">
                <a:extLst>
                  <a:ext uri="{FF2B5EF4-FFF2-40B4-BE49-F238E27FC236}">
                    <a16:creationId xmlns:a16="http://schemas.microsoft.com/office/drawing/2014/main" id="{FAB01E32-74A3-4B31-8901-4E67FAEC8C69}"/>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28">
                <a:extLst>
                  <a:ext uri="{FF2B5EF4-FFF2-40B4-BE49-F238E27FC236}">
                    <a16:creationId xmlns:a16="http://schemas.microsoft.com/office/drawing/2014/main" id="{2FF34830-8954-4D30-83D4-99C4F4C46681}"/>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9" name="Groep 28">
              <a:extLst>
                <a:ext uri="{FF2B5EF4-FFF2-40B4-BE49-F238E27FC236}">
                  <a16:creationId xmlns:a16="http://schemas.microsoft.com/office/drawing/2014/main" id="{59790C7E-A250-4548-8C93-F6D117591529}"/>
                </a:ext>
              </a:extLst>
            </p:cNvPr>
            <p:cNvGrpSpPr/>
            <p:nvPr userDrawn="1"/>
          </p:nvGrpSpPr>
          <p:grpSpPr>
            <a:xfrm>
              <a:off x="12610022" y="1108316"/>
              <a:ext cx="425380" cy="577954"/>
              <a:chOff x="-37364" y="4061531"/>
              <a:chExt cx="571037" cy="775855"/>
            </a:xfrm>
          </p:grpSpPr>
          <p:pic>
            <p:nvPicPr>
              <p:cNvPr id="31" name="Afbeelding 30">
                <a:extLst>
                  <a:ext uri="{FF2B5EF4-FFF2-40B4-BE49-F238E27FC236}">
                    <a16:creationId xmlns:a16="http://schemas.microsoft.com/office/drawing/2014/main" id="{6959E222-0F9E-420F-B497-C6B18DA7B14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C53C7EA7-4CE8-40A2-8B08-7BF4C44624D3}"/>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0" name="Afbeelding 29">
              <a:extLst>
                <a:ext uri="{FF2B5EF4-FFF2-40B4-BE49-F238E27FC236}">
                  <a16:creationId xmlns:a16="http://schemas.microsoft.com/office/drawing/2014/main" id="{E2ED972A-1323-4811-843D-EE7A1E381B2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35" name="Graphic 34">
            <a:extLst>
              <a:ext uri="{FF2B5EF4-FFF2-40B4-BE49-F238E27FC236}">
                <a16:creationId xmlns:a16="http://schemas.microsoft.com/office/drawing/2014/main" id="{116A8EBF-29E2-4EED-AEB3-921647B13B3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171333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met subtitel">
    <p:bg>
      <p:bgPr>
        <a:solidFill>
          <a:schemeClr val="bg1"/>
        </a:solidFill>
        <a:effectLst/>
      </p:bgPr>
    </p:bg>
    <p:spTree>
      <p:nvGrpSpPr>
        <p:cNvPr id="1" name=""/>
        <p:cNvGrpSpPr/>
        <p:nvPr/>
      </p:nvGrpSpPr>
      <p:grpSpPr>
        <a:xfrm>
          <a:off x="0" y="0"/>
          <a:ext cx="0" cy="0"/>
          <a:chOff x="0" y="0"/>
          <a:chExt cx="0" cy="0"/>
        </a:xfrm>
      </p:grpSpPr>
      <p:sp>
        <p:nvSpPr>
          <p:cNvPr id="67" name="Rectangle 3">
            <a:extLst>
              <a:ext uri="{FF2B5EF4-FFF2-40B4-BE49-F238E27FC236}">
                <a16:creationId xmlns:a16="http://schemas.microsoft.com/office/drawing/2014/main" id="{F5EF8DCD-9292-462B-A74B-D8652305D139}"/>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Picture Placeholder 13">
            <a:extLst>
              <a:ext uri="{FF2B5EF4-FFF2-40B4-BE49-F238E27FC236}">
                <a16:creationId xmlns:a16="http://schemas.microsoft.com/office/drawing/2014/main" id="{0C409B38-ACCF-4D90-961D-C94121FA2E9A}"/>
              </a:ext>
            </a:extLst>
          </p:cNvPr>
          <p:cNvSpPr>
            <a:spLocks noGrp="1"/>
          </p:cNvSpPr>
          <p:nvPr>
            <p:ph type="pic" sz="quarter" idx="12" hasCustomPrompt="1"/>
          </p:nvPr>
        </p:nvSpPr>
        <p:spPr>
          <a:xfrm>
            <a:off x="614838" y="0"/>
            <a:ext cx="11577160" cy="4704629"/>
          </a:xfrm>
          <a:custGeom>
            <a:avLst/>
            <a:gdLst>
              <a:gd name="connsiteX0" fmla="*/ 0 w 11577160"/>
              <a:gd name="connsiteY0" fmla="*/ 0 h 4704629"/>
              <a:gd name="connsiteX1" fmla="*/ 11577160 w 11577160"/>
              <a:gd name="connsiteY1" fmla="*/ 0 h 4704629"/>
              <a:gd name="connsiteX2" fmla="*/ 11577160 w 11577160"/>
              <a:gd name="connsiteY2" fmla="*/ 559955 h 4704629"/>
              <a:gd name="connsiteX3" fmla="*/ 11577160 w 11577160"/>
              <a:gd name="connsiteY3" fmla="*/ 3713070 h 4704629"/>
              <a:gd name="connsiteX4" fmla="*/ 11577160 w 11577160"/>
              <a:gd name="connsiteY4" fmla="*/ 4273025 h 4704629"/>
              <a:gd name="connsiteX5" fmla="*/ 4823817 w 11577160"/>
              <a:gd name="connsiteY5" fmla="*/ 4273025 h 4704629"/>
              <a:gd name="connsiteX6" fmla="*/ 4392212 w 11577160"/>
              <a:gd name="connsiteY6" fmla="*/ 4704629 h 4704629"/>
              <a:gd name="connsiteX7" fmla="*/ 609325 w 11577160"/>
              <a:gd name="connsiteY7" fmla="*/ 4704629 h 4704629"/>
              <a:gd name="connsiteX8" fmla="*/ 0 w 11577160"/>
              <a:gd name="connsiteY8" fmla="*/ 4095305 h 4704629"/>
              <a:gd name="connsiteX9" fmla="*/ 0 w 11577160"/>
              <a:gd name="connsiteY9" fmla="*/ 3535350 h 4704629"/>
              <a:gd name="connsiteX10" fmla="*/ 0 w 11577160"/>
              <a:gd name="connsiteY10" fmla="*/ 559955 h 470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7160" h="4704629">
                <a:moveTo>
                  <a:pt x="0" y="0"/>
                </a:moveTo>
                <a:lnTo>
                  <a:pt x="11577160" y="0"/>
                </a:lnTo>
                <a:lnTo>
                  <a:pt x="11577160" y="559955"/>
                </a:lnTo>
                <a:lnTo>
                  <a:pt x="11577160" y="3713070"/>
                </a:lnTo>
                <a:lnTo>
                  <a:pt x="11577160" y="4273025"/>
                </a:lnTo>
                <a:lnTo>
                  <a:pt x="4823817" y="4273025"/>
                </a:lnTo>
                <a:cubicBezTo>
                  <a:pt x="4585165" y="4273025"/>
                  <a:pt x="4392212" y="4465977"/>
                  <a:pt x="4392212" y="4704629"/>
                </a:cubicBezTo>
                <a:lnTo>
                  <a:pt x="609325" y="4704629"/>
                </a:lnTo>
                <a:cubicBezTo>
                  <a:pt x="272927" y="4704629"/>
                  <a:pt x="0" y="4431702"/>
                  <a:pt x="0" y="4095305"/>
                </a:cubicBezTo>
                <a:lnTo>
                  <a:pt x="0" y="3535350"/>
                </a:lnTo>
                <a:lnTo>
                  <a:pt x="0" y="559955"/>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4557165"/>
            <a:ext cx="6153150" cy="553998"/>
          </a:xfrm>
        </p:spPr>
        <p:txBody>
          <a:bodyPr anchor="b" anchorCtr="0">
            <a:noAutofit/>
          </a:bodyPr>
          <a:lstStyle>
            <a:lvl1pPr>
              <a:lnSpc>
                <a:spcPct val="80000"/>
              </a:lnSpc>
              <a:defRPr sz="4000" spc="-60" baseline="0"/>
            </a:lvl1pPr>
          </a:lstStyle>
          <a:p>
            <a:r>
              <a:rPr lang="nl-NL" noProof="0" dirty="0"/>
              <a:t>Klik om titel toe te voegen</a:t>
            </a:r>
          </a:p>
        </p:txBody>
      </p:sp>
      <p:sp>
        <p:nvSpPr>
          <p:cNvPr id="11" name="Text Placeholder 10">
            <a:extLst>
              <a:ext uri="{FF2B5EF4-FFF2-40B4-BE49-F238E27FC236}">
                <a16:creationId xmlns:a16="http://schemas.microsoft.com/office/drawing/2014/main" id="{35139539-07AB-43B9-A8D2-9D0467DC1742}"/>
              </a:ext>
            </a:extLst>
          </p:cNvPr>
          <p:cNvSpPr>
            <a:spLocks noGrp="1"/>
          </p:cNvSpPr>
          <p:nvPr>
            <p:ph type="body" sz="quarter" idx="11" hasCustomPrompt="1"/>
          </p:nvPr>
        </p:nvSpPr>
        <p:spPr>
          <a:xfrm>
            <a:off x="5419724" y="6167573"/>
            <a:ext cx="6153150" cy="232858"/>
          </a:xfrm>
        </p:spPr>
        <p:txBody>
          <a:bodyPr>
            <a:noAutofit/>
          </a:bodyPr>
          <a:lstStyle>
            <a:lvl1pPr>
              <a:spcAft>
                <a:spcPts val="0"/>
              </a:spcAft>
              <a:defRPr sz="1800"/>
            </a:lvl1pPr>
          </a:lstStyle>
          <a:p>
            <a:pPr lvl="0"/>
            <a:r>
              <a:rPr lang="nl-NL" noProof="0" dirty="0"/>
              <a:t>Klik om afdeling en datum toe te voegen</a:t>
            </a:r>
          </a:p>
        </p:txBody>
      </p:sp>
      <p:cxnSp>
        <p:nvCxnSpPr>
          <p:cNvPr id="15" name="Straight Connector 14">
            <a:extLst>
              <a:ext uri="{FF2B5EF4-FFF2-40B4-BE49-F238E27FC236}">
                <a16:creationId xmlns:a16="http://schemas.microsoft.com/office/drawing/2014/main" id="{B6061A2D-2FC7-49E9-9022-09838866AA7E}"/>
              </a:ext>
            </a:extLst>
          </p:cNvPr>
          <p:cNvCxnSpPr>
            <a:cxnSpLocks/>
          </p:cNvCxnSpPr>
          <p:nvPr userDrawn="1"/>
        </p:nvCxnSpPr>
        <p:spPr>
          <a:xfrm>
            <a:off x="5453062" y="5247914"/>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24" name="Rectangle 106">
            <a:extLst>
              <a:ext uri="{FF2B5EF4-FFF2-40B4-BE49-F238E27FC236}">
                <a16:creationId xmlns:a16="http://schemas.microsoft.com/office/drawing/2014/main" id="{5F4E91A0-0FF3-4F74-BC79-0E25FFDFE1C8}"/>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27" name="Text Placeholder 25">
            <a:extLst>
              <a:ext uri="{FF2B5EF4-FFF2-40B4-BE49-F238E27FC236}">
                <a16:creationId xmlns:a16="http://schemas.microsoft.com/office/drawing/2014/main" id="{35170365-DF7B-4447-9BBE-72F81EAD074D}"/>
              </a:ext>
            </a:extLst>
          </p:cNvPr>
          <p:cNvSpPr>
            <a:spLocks noGrp="1"/>
          </p:cNvSpPr>
          <p:nvPr>
            <p:ph type="body" sz="quarter" idx="13" hasCustomPrompt="1"/>
          </p:nvPr>
        </p:nvSpPr>
        <p:spPr>
          <a:xfrm>
            <a:off x="5419726" y="5465351"/>
            <a:ext cx="6152400" cy="590400"/>
          </a:xfrm>
        </p:spPr>
        <p:txBody>
          <a:bodyPr/>
          <a:lstStyle>
            <a:lvl1pPr>
              <a:spcAft>
                <a:spcPts val="0"/>
              </a:spcAft>
              <a:defRPr sz="4000" spc="-60" baseline="0">
                <a:solidFill>
                  <a:srgbClr val="1191FA"/>
                </a:solidFill>
              </a:defRPr>
            </a:lvl1pPr>
          </a:lstStyle>
          <a:p>
            <a:pPr lvl="0"/>
            <a:r>
              <a:rPr lang="nl-NL" noProof="0" dirty="0"/>
              <a:t>Klik om subtitel toe te voegen</a:t>
            </a:r>
          </a:p>
        </p:txBody>
      </p:sp>
      <p:sp>
        <p:nvSpPr>
          <p:cNvPr id="44" name="Rectangle 106">
            <a:extLst>
              <a:ext uri="{FF2B5EF4-FFF2-40B4-BE49-F238E27FC236}">
                <a16:creationId xmlns:a16="http://schemas.microsoft.com/office/drawing/2014/main" id="{14C71E34-1C29-46E8-BE04-DA89BD902DB8}"/>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6" name="Groep 25">
            <a:extLst>
              <a:ext uri="{FF2B5EF4-FFF2-40B4-BE49-F238E27FC236}">
                <a16:creationId xmlns:a16="http://schemas.microsoft.com/office/drawing/2014/main" id="{9AD2E2F5-B151-4ADE-9A71-9093046C0006}"/>
              </a:ext>
            </a:extLst>
          </p:cNvPr>
          <p:cNvGrpSpPr/>
          <p:nvPr userDrawn="1"/>
        </p:nvGrpSpPr>
        <p:grpSpPr>
          <a:xfrm>
            <a:off x="12326583" y="1"/>
            <a:ext cx="2329217" cy="5718810"/>
            <a:chOff x="12326583" y="1"/>
            <a:chExt cx="2329217" cy="5718810"/>
          </a:xfrm>
        </p:grpSpPr>
        <p:sp>
          <p:nvSpPr>
            <p:cNvPr id="28" name="Rectangle 106">
              <a:extLst>
                <a:ext uri="{FF2B5EF4-FFF2-40B4-BE49-F238E27FC236}">
                  <a16:creationId xmlns:a16="http://schemas.microsoft.com/office/drawing/2014/main" id="{3CD94BA0-0267-440D-9403-EB6AC15F3CBB}"/>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9" name="Groep 28">
              <a:extLst>
                <a:ext uri="{FF2B5EF4-FFF2-40B4-BE49-F238E27FC236}">
                  <a16:creationId xmlns:a16="http://schemas.microsoft.com/office/drawing/2014/main" id="{4ADA60EB-391A-4591-A7B2-222A228C900C}"/>
                </a:ext>
              </a:extLst>
            </p:cNvPr>
            <p:cNvGrpSpPr>
              <a:grpSpLocks noChangeAspect="1"/>
            </p:cNvGrpSpPr>
            <p:nvPr userDrawn="1"/>
          </p:nvGrpSpPr>
          <p:grpSpPr>
            <a:xfrm>
              <a:off x="12616299" y="4739224"/>
              <a:ext cx="1766851" cy="793244"/>
              <a:chOff x="2766083" y="6357983"/>
              <a:chExt cx="1485890" cy="667104"/>
            </a:xfrm>
          </p:grpSpPr>
          <p:pic>
            <p:nvPicPr>
              <p:cNvPr id="34" name="Picture 15">
                <a:extLst>
                  <a:ext uri="{FF2B5EF4-FFF2-40B4-BE49-F238E27FC236}">
                    <a16:creationId xmlns:a16="http://schemas.microsoft.com/office/drawing/2014/main" id="{E7BD03A9-F5C9-4856-91FF-0333E4BB8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5" name="Picture 18">
                <a:extLst>
                  <a:ext uri="{FF2B5EF4-FFF2-40B4-BE49-F238E27FC236}">
                    <a16:creationId xmlns:a16="http://schemas.microsoft.com/office/drawing/2014/main" id="{15ABCB50-9BE8-470E-A959-335067E61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6" name="Picture 19">
                <a:extLst>
                  <a:ext uri="{FF2B5EF4-FFF2-40B4-BE49-F238E27FC236}">
                    <a16:creationId xmlns:a16="http://schemas.microsoft.com/office/drawing/2014/main" id="{B364A9D9-9853-4E42-B33F-4AFFE5CAC3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7" name="Straight Arrow Connector 23">
                <a:extLst>
                  <a:ext uri="{FF2B5EF4-FFF2-40B4-BE49-F238E27FC236}">
                    <a16:creationId xmlns:a16="http://schemas.microsoft.com/office/drawing/2014/main" id="{034AF327-7D22-4EA3-B370-2D580F58FA40}"/>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24">
                <a:extLst>
                  <a:ext uri="{FF2B5EF4-FFF2-40B4-BE49-F238E27FC236}">
                    <a16:creationId xmlns:a16="http://schemas.microsoft.com/office/drawing/2014/main" id="{DA1E1BE1-7B02-42FF-BC46-D7A4BAFFD677}"/>
                  </a:ext>
                </a:extLst>
              </p:cNvPr>
              <p:cNvCxnSpPr>
                <a:stCxn id="34" idx="0"/>
                <a:endCxn id="34"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26">
                <a:extLst>
                  <a:ext uri="{FF2B5EF4-FFF2-40B4-BE49-F238E27FC236}">
                    <a16:creationId xmlns:a16="http://schemas.microsoft.com/office/drawing/2014/main" id="{CE0EB8CD-4829-4C62-8977-866BCD7C7F73}"/>
                  </a:ext>
                </a:extLst>
              </p:cNvPr>
              <p:cNvCxnSpPr>
                <a:stCxn id="34" idx="3"/>
                <a:endCxn id="34"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27">
                <a:extLst>
                  <a:ext uri="{FF2B5EF4-FFF2-40B4-BE49-F238E27FC236}">
                    <a16:creationId xmlns:a16="http://schemas.microsoft.com/office/drawing/2014/main" id="{967BDB17-4484-4F67-A2E3-46A55F7A463B}"/>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Oval 28">
                <a:extLst>
                  <a:ext uri="{FF2B5EF4-FFF2-40B4-BE49-F238E27FC236}">
                    <a16:creationId xmlns:a16="http://schemas.microsoft.com/office/drawing/2014/main" id="{1913D9FD-89D9-494B-AB64-9711ECE2D22F}"/>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30" name="Groep 29">
              <a:extLst>
                <a:ext uri="{FF2B5EF4-FFF2-40B4-BE49-F238E27FC236}">
                  <a16:creationId xmlns:a16="http://schemas.microsoft.com/office/drawing/2014/main" id="{656E2387-6F28-4A32-8156-2DE2B8445320}"/>
                </a:ext>
              </a:extLst>
            </p:cNvPr>
            <p:cNvGrpSpPr/>
            <p:nvPr userDrawn="1"/>
          </p:nvGrpSpPr>
          <p:grpSpPr>
            <a:xfrm>
              <a:off x="12610022" y="1108316"/>
              <a:ext cx="425380" cy="577954"/>
              <a:chOff x="-37364" y="4061531"/>
              <a:chExt cx="571037" cy="775855"/>
            </a:xfrm>
          </p:grpSpPr>
          <p:pic>
            <p:nvPicPr>
              <p:cNvPr id="32" name="Afbeelding 31">
                <a:extLst>
                  <a:ext uri="{FF2B5EF4-FFF2-40B4-BE49-F238E27FC236}">
                    <a16:creationId xmlns:a16="http://schemas.microsoft.com/office/drawing/2014/main" id="{082EE115-37CA-48A1-ACA3-E91EF742B8BF}"/>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3" name="Rectangle 21">
                <a:extLst>
                  <a:ext uri="{FF2B5EF4-FFF2-40B4-BE49-F238E27FC236}">
                    <a16:creationId xmlns:a16="http://schemas.microsoft.com/office/drawing/2014/main" id="{71365FEE-2563-4E49-8418-A7F15E0D9F9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31" name="Afbeelding 30">
              <a:extLst>
                <a:ext uri="{FF2B5EF4-FFF2-40B4-BE49-F238E27FC236}">
                  <a16:creationId xmlns:a16="http://schemas.microsoft.com/office/drawing/2014/main" id="{3CFCD0A1-E4BA-473A-81E8-B7002DCB345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2" name="Graphic 41">
            <a:extLst>
              <a:ext uri="{FF2B5EF4-FFF2-40B4-BE49-F238E27FC236}">
                <a16:creationId xmlns:a16="http://schemas.microsoft.com/office/drawing/2014/main" id="{2CCDB123-BEB0-4E37-AE2C-D208BD1138D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803472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1 regelige titel) zonder subtitel">
    <p:bg>
      <p:bgPr>
        <a:solidFill>
          <a:schemeClr val="bg1"/>
        </a:solidFill>
        <a:effectLst/>
      </p:bgPr>
    </p:bg>
    <p:spTree>
      <p:nvGrpSpPr>
        <p:cNvPr id="1" name=""/>
        <p:cNvGrpSpPr/>
        <p:nvPr/>
      </p:nvGrpSpPr>
      <p:grpSpPr>
        <a:xfrm>
          <a:off x="0" y="0"/>
          <a:ext cx="0" cy="0"/>
          <a:chOff x="0" y="0"/>
          <a:chExt cx="0" cy="0"/>
        </a:xfrm>
      </p:grpSpPr>
      <p:sp>
        <p:nvSpPr>
          <p:cNvPr id="61" name="Rectangle 3">
            <a:extLst>
              <a:ext uri="{FF2B5EF4-FFF2-40B4-BE49-F238E27FC236}">
                <a16:creationId xmlns:a16="http://schemas.microsoft.com/office/drawing/2014/main" id="{E5520479-9DAB-498A-956C-B48E2928D85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5244727"/>
            <a:ext cx="6153150" cy="553998"/>
          </a:xfrm>
        </p:spPr>
        <p:txBody>
          <a:bodyPr anchor="b" anchorCtr="0">
            <a:noAutofit/>
          </a:bodyPr>
          <a:lstStyle>
            <a:lvl1pPr>
              <a:lnSpc>
                <a:spcPct val="100000"/>
              </a:lnSpc>
              <a:defRPr sz="4000" spc="-60" baseline="0"/>
            </a:lvl1pPr>
          </a:lstStyle>
          <a:p>
            <a:r>
              <a:rPr lang="nl-NL" noProof="0" dirty="0"/>
              <a:t>Klik om titel toe te voegen</a:t>
            </a:r>
          </a:p>
        </p:txBody>
      </p:sp>
      <p:cxnSp>
        <p:nvCxnSpPr>
          <p:cNvPr id="13" name="Straight Connector 12">
            <a:extLst>
              <a:ext uri="{FF2B5EF4-FFF2-40B4-BE49-F238E27FC236}">
                <a16:creationId xmlns:a16="http://schemas.microsoft.com/office/drawing/2014/main" id="{7B7EAE85-1489-4FF0-9901-C2B1367E9677}"/>
              </a:ext>
            </a:extLst>
          </p:cNvPr>
          <p:cNvCxnSpPr>
            <a:cxnSpLocks/>
          </p:cNvCxnSpPr>
          <p:nvPr userDrawn="1"/>
        </p:nvCxnSpPr>
        <p:spPr>
          <a:xfrm>
            <a:off x="5453062" y="5933095"/>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8CD1A78-9E90-4C3C-B38D-F14E44C2DD0B}"/>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5" name="Picture Placeholder 14">
            <a:extLst>
              <a:ext uri="{FF2B5EF4-FFF2-40B4-BE49-F238E27FC236}">
                <a16:creationId xmlns:a16="http://schemas.microsoft.com/office/drawing/2014/main" id="{1D99B095-1501-4B59-8DD9-77BC4593140D}"/>
              </a:ext>
            </a:extLst>
          </p:cNvPr>
          <p:cNvSpPr>
            <a:spLocks noGrp="1"/>
          </p:cNvSpPr>
          <p:nvPr>
            <p:ph type="pic" sz="quarter" idx="14" hasCustomPrompt="1"/>
          </p:nvPr>
        </p:nvSpPr>
        <p:spPr>
          <a:xfrm>
            <a:off x="614838" y="0"/>
            <a:ext cx="11577162" cy="5394374"/>
          </a:xfrm>
          <a:custGeom>
            <a:avLst/>
            <a:gdLst>
              <a:gd name="connsiteX0" fmla="*/ 0 w 11577162"/>
              <a:gd name="connsiteY0" fmla="*/ 0 h 5394374"/>
              <a:gd name="connsiteX1" fmla="*/ 11577162 w 11577162"/>
              <a:gd name="connsiteY1" fmla="*/ 0 h 5394374"/>
              <a:gd name="connsiteX2" fmla="*/ 11577162 w 11577162"/>
              <a:gd name="connsiteY2" fmla="*/ 287354 h 5394374"/>
              <a:gd name="connsiteX3" fmla="*/ 11577162 w 11577162"/>
              <a:gd name="connsiteY3" fmla="*/ 578978 h 5394374"/>
              <a:gd name="connsiteX4" fmla="*/ 11577162 w 11577162"/>
              <a:gd name="connsiteY4" fmla="*/ 866332 h 5394374"/>
              <a:gd name="connsiteX5" fmla="*/ 11577162 w 11577162"/>
              <a:gd name="connsiteY5" fmla="*/ 4096437 h 5394374"/>
              <a:gd name="connsiteX6" fmla="*/ 11577162 w 11577162"/>
              <a:gd name="connsiteY6" fmla="*/ 4383791 h 5394374"/>
              <a:gd name="connsiteX7" fmla="*/ 11577162 w 11577162"/>
              <a:gd name="connsiteY7" fmla="*/ 4675415 h 5394374"/>
              <a:gd name="connsiteX8" fmla="*/ 11577162 w 11577162"/>
              <a:gd name="connsiteY8" fmla="*/ 4962769 h 5394374"/>
              <a:gd name="connsiteX9" fmla="*/ 4823818 w 11577162"/>
              <a:gd name="connsiteY9" fmla="*/ 4962769 h 5394374"/>
              <a:gd name="connsiteX10" fmla="*/ 4392213 w 11577162"/>
              <a:gd name="connsiteY10" fmla="*/ 5394374 h 5394374"/>
              <a:gd name="connsiteX11" fmla="*/ 609324 w 11577162"/>
              <a:gd name="connsiteY11" fmla="*/ 5394374 h 5394374"/>
              <a:gd name="connsiteX12" fmla="*/ 0 w 11577162"/>
              <a:gd name="connsiteY12" fmla="*/ 4785050 h 5394374"/>
              <a:gd name="connsiteX13" fmla="*/ 0 w 11577162"/>
              <a:gd name="connsiteY13" fmla="*/ 4497696 h 5394374"/>
              <a:gd name="connsiteX14" fmla="*/ 0 w 11577162"/>
              <a:gd name="connsiteY14" fmla="*/ 4206072 h 5394374"/>
              <a:gd name="connsiteX15" fmla="*/ 0 w 11577162"/>
              <a:gd name="connsiteY15" fmla="*/ 3918718 h 5394374"/>
              <a:gd name="connsiteX16" fmla="*/ 0 w 11577162"/>
              <a:gd name="connsiteY16" fmla="*/ 866332 h 5394374"/>
              <a:gd name="connsiteX17" fmla="*/ 0 w 11577162"/>
              <a:gd name="connsiteY17" fmla="*/ 578978 h 5394374"/>
              <a:gd name="connsiteX18" fmla="*/ 0 w 11577162"/>
              <a:gd name="connsiteY18" fmla="*/ 287354 h 539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577162" h="5394374">
                <a:moveTo>
                  <a:pt x="0" y="0"/>
                </a:moveTo>
                <a:lnTo>
                  <a:pt x="11577162" y="0"/>
                </a:lnTo>
                <a:lnTo>
                  <a:pt x="11577162" y="287354"/>
                </a:lnTo>
                <a:lnTo>
                  <a:pt x="11577162" y="578978"/>
                </a:lnTo>
                <a:lnTo>
                  <a:pt x="11577162" y="866332"/>
                </a:lnTo>
                <a:lnTo>
                  <a:pt x="11577162" y="4096437"/>
                </a:lnTo>
                <a:lnTo>
                  <a:pt x="11577162" y="4383791"/>
                </a:lnTo>
                <a:lnTo>
                  <a:pt x="11577162" y="4675415"/>
                </a:lnTo>
                <a:lnTo>
                  <a:pt x="11577162" y="4962769"/>
                </a:lnTo>
                <a:lnTo>
                  <a:pt x="4823818" y="4962769"/>
                </a:lnTo>
                <a:cubicBezTo>
                  <a:pt x="4585166" y="4962769"/>
                  <a:pt x="4392213" y="5155722"/>
                  <a:pt x="4392213" y="5394374"/>
                </a:cubicBezTo>
                <a:lnTo>
                  <a:pt x="609324" y="5394374"/>
                </a:lnTo>
                <a:cubicBezTo>
                  <a:pt x="272927" y="5394374"/>
                  <a:pt x="0" y="5121448"/>
                  <a:pt x="0" y="4785050"/>
                </a:cubicBezTo>
                <a:lnTo>
                  <a:pt x="0" y="4497696"/>
                </a:lnTo>
                <a:lnTo>
                  <a:pt x="0" y="4206072"/>
                </a:lnTo>
                <a:lnTo>
                  <a:pt x="0" y="3918718"/>
                </a:lnTo>
                <a:lnTo>
                  <a:pt x="0" y="866332"/>
                </a:lnTo>
                <a:lnTo>
                  <a:pt x="0" y="578978"/>
                </a:lnTo>
                <a:lnTo>
                  <a:pt x="0" y="287354"/>
                </a:lnTo>
                <a:close/>
              </a:path>
            </a:pathLst>
          </a:custGeom>
          <a:solidFill>
            <a:srgbClr val="EAEAEA"/>
          </a:solidFill>
        </p:spPr>
        <p:txBody>
          <a:bodyPr wrap="square" tIns="0" anchor="ctr" anchorCtr="1">
            <a:noAutofit/>
          </a:bodyPr>
          <a:lstStyle>
            <a:lvl1pPr algn="l">
              <a:spcBef>
                <a:spcPts val="0"/>
              </a:spcBef>
              <a:defRPr sz="1200">
                <a:solidFill>
                  <a:schemeClr val="tx1"/>
                </a:solidFill>
              </a:defRPr>
            </a:lvl1pPr>
          </a:lstStyle>
          <a:p>
            <a:r>
              <a:rPr lang="nl-NL" noProof="0" dirty="0"/>
              <a:t>Klik op icoon om </a:t>
            </a:r>
            <a:br>
              <a:rPr lang="nl-NL" noProof="0" dirty="0"/>
            </a:br>
            <a:r>
              <a:rPr lang="nl-NL" noProof="0" dirty="0"/>
              <a:t>afbeelding toe te voegen</a:t>
            </a:r>
          </a:p>
        </p:txBody>
      </p:sp>
      <p:sp>
        <p:nvSpPr>
          <p:cNvPr id="23" name="Rectangle 106">
            <a:extLst>
              <a:ext uri="{FF2B5EF4-FFF2-40B4-BE49-F238E27FC236}">
                <a16:creationId xmlns:a16="http://schemas.microsoft.com/office/drawing/2014/main" id="{CFF65860-E1F0-447E-9D6A-0D2CD930F7CE}"/>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60" name="Rectangle 106">
            <a:extLst>
              <a:ext uri="{FF2B5EF4-FFF2-40B4-BE49-F238E27FC236}">
                <a16:creationId xmlns:a16="http://schemas.microsoft.com/office/drawing/2014/main" id="{277AB3C3-E037-4640-B717-8C67D9D494E7}"/>
              </a:ext>
            </a:extLst>
          </p:cNvPr>
          <p:cNvSpPr>
            <a:spLocks noChangeArrowheads="1"/>
          </p:cNvSpPr>
          <p:nvPr userDrawn="1"/>
        </p:nvSpPr>
        <p:spPr bwMode="gray">
          <a:xfrm>
            <a:off x="-2463800" y="0"/>
            <a:ext cx="2329217" cy="1742167"/>
          </a:xfrm>
          <a:prstGeom prst="rect">
            <a:avLst/>
          </a:prstGeom>
          <a:solidFill>
            <a:schemeClr val="bg1">
              <a:lumMod val="95000"/>
            </a:schemeClr>
          </a:solidFill>
          <a:ln>
            <a:noFill/>
          </a:ln>
          <a:effectLst/>
        </p:spPr>
        <p:txBody>
          <a:bodyPr wrap="square" lIns="144000" tIns="144000" rIns="144000" bIns="180000" anchor="t">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plaatsen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het icoon in het midden van het afbeeldingsvlak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Selecteer een afbeelding. Let op: Gebruik hiervoor een liggende afbeelding (landscape)</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‘Invoegen’ en de afbeelding wordt geplaatst</a:t>
            </a:r>
          </a:p>
        </p:txBody>
      </p:sp>
      <p:grpSp>
        <p:nvGrpSpPr>
          <p:cNvPr id="25" name="Groep 24">
            <a:extLst>
              <a:ext uri="{FF2B5EF4-FFF2-40B4-BE49-F238E27FC236}">
                <a16:creationId xmlns:a16="http://schemas.microsoft.com/office/drawing/2014/main" id="{89178FDE-BAE0-43E7-AA1A-06482FFE70D0}"/>
              </a:ext>
            </a:extLst>
          </p:cNvPr>
          <p:cNvGrpSpPr/>
          <p:nvPr userDrawn="1"/>
        </p:nvGrpSpPr>
        <p:grpSpPr>
          <a:xfrm>
            <a:off x="12326583" y="1"/>
            <a:ext cx="2329217" cy="5718810"/>
            <a:chOff x="12326583" y="1"/>
            <a:chExt cx="2329217" cy="5718810"/>
          </a:xfrm>
        </p:grpSpPr>
        <p:sp>
          <p:nvSpPr>
            <p:cNvPr id="26" name="Rectangle 106">
              <a:extLst>
                <a:ext uri="{FF2B5EF4-FFF2-40B4-BE49-F238E27FC236}">
                  <a16:creationId xmlns:a16="http://schemas.microsoft.com/office/drawing/2014/main" id="{79063005-F1F2-4D01-B0B5-A49EF674AE07}"/>
                </a:ext>
              </a:extLst>
            </p:cNvPr>
            <p:cNvSpPr>
              <a:spLocks noChangeArrowheads="1"/>
            </p:cNvSpPr>
            <p:nvPr userDrawn="1"/>
          </p:nvSpPr>
          <p:spPr bwMode="gray">
            <a:xfrm>
              <a:off x="12326583" y="1"/>
              <a:ext cx="2329217" cy="5718810"/>
            </a:xfrm>
            <a:prstGeom prst="rect">
              <a:avLst/>
            </a:prstGeom>
            <a:solidFill>
              <a:schemeClr val="bg1">
                <a:lumMod val="95000"/>
              </a:schemeClr>
            </a:solidFill>
            <a:ln>
              <a:noFill/>
            </a:ln>
            <a:effectLst/>
          </p:spPr>
          <p:txBody>
            <a:bodyPr wrap="square" lIns="144000" tIns="144000" rIns="144000" bIns="180000" anchor="t">
              <a:no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Afbeelding passend maken</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geplaatste afbeelding en kies vervolgens de tab ‘Afbeeldingsopmaak’</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Klik op de knop ‘Bijsnijden’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Je kunt nu de afbeelding op twee manieren passend maken:</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Sleep de foto op zo’n manier dat het gedeelte dat zichtbaar moet zijn in het afbeeldingsvlak juist staat</a:t>
              </a: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288000" marR="0" lvl="1" indent="-144000" algn="l" defTabSz="914400" rtl="0" eaLnBrk="1" fontAlgn="auto" latinLnBrk="0" hangingPunct="1">
                <a:lnSpc>
                  <a:spcPct val="95000"/>
                </a:lnSpc>
                <a:spcBef>
                  <a:spcPts val="600"/>
                </a:spcBef>
                <a:spcAft>
                  <a:spcPts val="0"/>
                </a:spcAft>
                <a:buClrTx/>
                <a:buSzTx/>
                <a:buFont typeface="+mj-lt"/>
                <a:buAutoNum type="alphaL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de witte bolletjes kun je de afbeelding groter of kleiner maken op zo’n manier dat het gedeelte dat zichtbaar moet zijn in het afbeeldingsvlak juist staat</a:t>
              </a:r>
            </a:p>
          </p:txBody>
        </p:sp>
        <p:grpSp>
          <p:nvGrpSpPr>
            <p:cNvPr id="27" name="Groep 26">
              <a:extLst>
                <a:ext uri="{FF2B5EF4-FFF2-40B4-BE49-F238E27FC236}">
                  <a16:creationId xmlns:a16="http://schemas.microsoft.com/office/drawing/2014/main" id="{9DA16140-637C-4113-B03C-56E860934D1E}"/>
                </a:ext>
              </a:extLst>
            </p:cNvPr>
            <p:cNvGrpSpPr>
              <a:grpSpLocks noChangeAspect="1"/>
            </p:cNvGrpSpPr>
            <p:nvPr userDrawn="1"/>
          </p:nvGrpSpPr>
          <p:grpSpPr>
            <a:xfrm>
              <a:off x="12616299" y="4739224"/>
              <a:ext cx="1766851" cy="793244"/>
              <a:chOff x="2766083" y="6357983"/>
              <a:chExt cx="1485890" cy="667104"/>
            </a:xfrm>
          </p:grpSpPr>
          <p:pic>
            <p:nvPicPr>
              <p:cNvPr id="32" name="Picture 15">
                <a:extLst>
                  <a:ext uri="{FF2B5EF4-FFF2-40B4-BE49-F238E27FC236}">
                    <a16:creationId xmlns:a16="http://schemas.microsoft.com/office/drawing/2014/main" id="{36FCE058-5E9B-4FD6-ACC6-37514A9F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3332816" y="6454073"/>
                <a:ext cx="352425" cy="352425"/>
              </a:xfrm>
              <a:prstGeom prst="rect">
                <a:avLst/>
              </a:prstGeom>
            </p:spPr>
          </p:pic>
          <p:pic>
            <p:nvPicPr>
              <p:cNvPr id="33" name="Picture 18">
                <a:extLst>
                  <a:ext uri="{FF2B5EF4-FFF2-40B4-BE49-F238E27FC236}">
                    <a16:creationId xmlns:a16="http://schemas.microsoft.com/office/drawing/2014/main" id="{CCC80EA5-C81F-4D8A-B10E-2B60F9DC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2766083" y="6454074"/>
                <a:ext cx="352425" cy="352425"/>
              </a:xfrm>
              <a:prstGeom prst="rect">
                <a:avLst/>
              </a:prstGeom>
            </p:spPr>
          </p:pic>
          <p:pic>
            <p:nvPicPr>
              <p:cNvPr id="34" name="Picture 19">
                <a:extLst>
                  <a:ext uri="{FF2B5EF4-FFF2-40B4-BE49-F238E27FC236}">
                    <a16:creationId xmlns:a16="http://schemas.microsoft.com/office/drawing/2014/main" id="{2AD5621E-6CAC-42BF-A25D-A5987E6E3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3899548" y="6454074"/>
                <a:ext cx="352425" cy="352425"/>
              </a:xfrm>
              <a:prstGeom prst="rect">
                <a:avLst/>
              </a:prstGeom>
            </p:spPr>
          </p:pic>
          <p:cxnSp>
            <p:nvCxnSpPr>
              <p:cNvPr id="35" name="Straight Arrow Connector 23">
                <a:extLst>
                  <a:ext uri="{FF2B5EF4-FFF2-40B4-BE49-F238E27FC236}">
                    <a16:creationId xmlns:a16="http://schemas.microsoft.com/office/drawing/2014/main" id="{9058038B-1BC4-49E6-ABDC-8AB5443379A4}"/>
                  </a:ext>
                </a:extLst>
              </p:cNvPr>
              <p:cNvCxnSpPr/>
              <p:nvPr/>
            </p:nvCxnSpPr>
            <p:spPr bwMode="gray">
              <a:xfrm flipV="1">
                <a:off x="294229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24">
                <a:extLst>
                  <a:ext uri="{FF2B5EF4-FFF2-40B4-BE49-F238E27FC236}">
                    <a16:creationId xmlns:a16="http://schemas.microsoft.com/office/drawing/2014/main" id="{E8165268-5D35-469D-8597-6D7F95736D85}"/>
                  </a:ext>
                </a:extLst>
              </p:cNvPr>
              <p:cNvCxnSpPr>
                <a:stCxn id="32" idx="0"/>
                <a:endCxn id="32" idx="2"/>
              </p:cNvCxnSpPr>
              <p:nvPr/>
            </p:nvCxnSpPr>
            <p:spPr bwMode="gray">
              <a:xfrm rot="2700000">
                <a:off x="3509030" y="6357985"/>
                <a:ext cx="0" cy="54460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26">
                <a:extLst>
                  <a:ext uri="{FF2B5EF4-FFF2-40B4-BE49-F238E27FC236}">
                    <a16:creationId xmlns:a16="http://schemas.microsoft.com/office/drawing/2014/main" id="{21453590-87D7-4817-B0AF-397D57FE1D36}"/>
                  </a:ext>
                </a:extLst>
              </p:cNvPr>
              <p:cNvCxnSpPr>
                <a:stCxn id="32" idx="3"/>
                <a:endCxn id="32" idx="1"/>
              </p:cNvCxnSpPr>
              <p:nvPr/>
            </p:nvCxnSpPr>
            <p:spPr bwMode="gray">
              <a:xfrm rot="2700000" flipH="1">
                <a:off x="3236724" y="6630287"/>
                <a:ext cx="5446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27">
                <a:extLst>
                  <a:ext uri="{FF2B5EF4-FFF2-40B4-BE49-F238E27FC236}">
                    <a16:creationId xmlns:a16="http://schemas.microsoft.com/office/drawing/2014/main" id="{711094D4-2046-48AD-9187-123542806E94}"/>
                  </a:ext>
                </a:extLst>
              </p:cNvPr>
              <p:cNvCxnSpPr/>
              <p:nvPr/>
            </p:nvCxnSpPr>
            <p:spPr bwMode="gray">
              <a:xfrm flipV="1">
                <a:off x="4123386" y="6845087"/>
                <a:ext cx="0" cy="18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Oval 28">
                <a:extLst>
                  <a:ext uri="{FF2B5EF4-FFF2-40B4-BE49-F238E27FC236}">
                    <a16:creationId xmlns:a16="http://schemas.microsoft.com/office/drawing/2014/main" id="{31143F47-FD36-49F8-9826-41682785F043}"/>
                  </a:ext>
                </a:extLst>
              </p:cNvPr>
              <p:cNvSpPr/>
              <p:nvPr/>
            </p:nvSpPr>
            <p:spPr bwMode="gray">
              <a:xfrm>
                <a:off x="4018611" y="6573137"/>
                <a:ext cx="233362" cy="233362"/>
              </a:xfrm>
              <a:prstGeom prst="ellipse">
                <a:avLst/>
              </a:prstGeom>
              <a:solidFill>
                <a:srgbClr val="FFFFFF">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grpSp>
          <p:nvGrpSpPr>
            <p:cNvPr id="28" name="Groep 27">
              <a:extLst>
                <a:ext uri="{FF2B5EF4-FFF2-40B4-BE49-F238E27FC236}">
                  <a16:creationId xmlns:a16="http://schemas.microsoft.com/office/drawing/2014/main" id="{CC553825-F1A0-4F3F-BF73-52CEAF84DB83}"/>
                </a:ext>
              </a:extLst>
            </p:cNvPr>
            <p:cNvGrpSpPr/>
            <p:nvPr userDrawn="1"/>
          </p:nvGrpSpPr>
          <p:grpSpPr>
            <a:xfrm>
              <a:off x="12610022" y="1108316"/>
              <a:ext cx="425380" cy="577954"/>
              <a:chOff x="-37364" y="4061531"/>
              <a:chExt cx="571037" cy="775855"/>
            </a:xfrm>
          </p:grpSpPr>
          <p:pic>
            <p:nvPicPr>
              <p:cNvPr id="30" name="Afbeelding 29">
                <a:extLst>
                  <a:ext uri="{FF2B5EF4-FFF2-40B4-BE49-F238E27FC236}">
                    <a16:creationId xmlns:a16="http://schemas.microsoft.com/office/drawing/2014/main" id="{45C84A41-9738-4507-8304-0BA722E1CC20}"/>
                  </a:ext>
                </a:extLst>
              </p:cNvPr>
              <p:cNvPicPr>
                <a:picLocks noChangeAspect="1"/>
              </p:cNvPicPr>
              <p:nvPr userDrawn="1"/>
            </p:nvPicPr>
            <p:blipFill rotWithShape="1">
              <a:blip r:embed="rId5"/>
              <a:srcRect l="70194" t="13882" r="22159" b="63043"/>
              <a:stretch/>
            </p:blipFill>
            <p:spPr>
              <a:xfrm>
                <a:off x="-37364" y="4061531"/>
                <a:ext cx="571037" cy="775855"/>
              </a:xfrm>
              <a:prstGeom prst="rect">
                <a:avLst/>
              </a:prstGeom>
              <a:noFill/>
              <a:ln>
                <a:noFill/>
              </a:ln>
              <a:effectLst>
                <a:outerShdw blurRad="63500" sx="102000" sy="102000" algn="ctr" rotWithShape="0">
                  <a:prstClr val="black">
                    <a:alpha val="40000"/>
                  </a:prstClr>
                </a:outerShdw>
              </a:effectLst>
            </p:spPr>
          </p:pic>
          <p:sp>
            <p:nvSpPr>
              <p:cNvPr id="31" name="Rectangle 21">
                <a:extLst>
                  <a:ext uri="{FF2B5EF4-FFF2-40B4-BE49-F238E27FC236}">
                    <a16:creationId xmlns:a16="http://schemas.microsoft.com/office/drawing/2014/main" id="{F88C8D67-DCA7-4464-9858-FCF662DD034E}"/>
                  </a:ext>
                </a:extLst>
              </p:cNvPr>
              <p:cNvSpPr/>
              <p:nvPr userDrawn="1"/>
            </p:nvSpPr>
            <p:spPr bwMode="gray">
              <a:xfrm>
                <a:off x="-10897" y="4113410"/>
                <a:ext cx="518104" cy="504825"/>
              </a:xfrm>
              <a:prstGeom prst="rect">
                <a:avLst/>
              </a:prstGeom>
              <a:solidFill>
                <a:srgbClr val="FFFFFF">
                  <a:alpha val="0"/>
                </a:srgbClr>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pic>
          <p:nvPicPr>
            <p:cNvPr id="29" name="Afbeelding 28">
              <a:extLst>
                <a:ext uri="{FF2B5EF4-FFF2-40B4-BE49-F238E27FC236}">
                  <a16:creationId xmlns:a16="http://schemas.microsoft.com/office/drawing/2014/main" id="{ABBF3883-BF5F-4F6D-AAFC-4C8A3EEE973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2616299" y="2769956"/>
              <a:ext cx="1767600" cy="1036900"/>
            </a:xfrm>
            <a:prstGeom prst="rect">
              <a:avLst/>
            </a:prstGeom>
          </p:spPr>
        </p:pic>
      </p:grpSp>
      <p:pic>
        <p:nvPicPr>
          <p:cNvPr id="40" name="Graphic 39">
            <a:extLst>
              <a:ext uri="{FF2B5EF4-FFF2-40B4-BE49-F238E27FC236}">
                <a16:creationId xmlns:a16="http://schemas.microsoft.com/office/drawing/2014/main" id="{F543C340-19DC-4792-8963-3937598541D5}"/>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90730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1">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0B8FC82-B2D7-4277-A3F9-11F9C6775F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12192002" cy="6858001"/>
          </a:xfrm>
          <a:prstGeom prst="rect">
            <a:avLst/>
          </a:prstGeom>
        </p:spPr>
      </p:pic>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5419726" y="3194918"/>
            <a:ext cx="6152400" cy="1123949"/>
          </a:xfrm>
        </p:spPr>
        <p:txBody>
          <a:bodyPr anchor="b" anchorCtr="0">
            <a:noAutofit/>
          </a:bodyPr>
          <a:lstStyle>
            <a:lvl1pPr>
              <a:lnSpc>
                <a:spcPct val="80000"/>
              </a:lnSpc>
              <a:defRPr sz="40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5419724" y="6167573"/>
            <a:ext cx="6153150" cy="232858"/>
          </a:xfrm>
        </p:spPr>
        <p:txBody>
          <a:bodyPr>
            <a:noAutofit/>
          </a:bodyPr>
          <a:lstStyle>
            <a:lvl1pPr>
              <a:defRPr sz="18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5419726" y="4768849"/>
            <a:ext cx="6152400" cy="590400"/>
          </a:xfrm>
        </p:spPr>
        <p:txBody>
          <a:bodyPr/>
          <a:lstStyle>
            <a:lvl1pPr>
              <a:defRPr sz="40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F40FA24-7A5D-49CB-834F-4190E2A4EB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69118" y="5840001"/>
            <a:ext cx="3517200" cy="669493"/>
          </a:xfrm>
          <a:prstGeom prst="rect">
            <a:avLst/>
          </a:prstGeom>
        </p:spPr>
      </p:pic>
    </p:spTree>
    <p:extLst>
      <p:ext uri="{BB962C8B-B14F-4D97-AF65-F5344CB8AC3E}">
        <p14:creationId xmlns:p14="http://schemas.microsoft.com/office/powerpoint/2010/main" val="15981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met subtitel zonder beeld 2">
    <p:bg>
      <p:bgPr>
        <a:solidFill>
          <a:schemeClr val="bg1"/>
        </a:solidFill>
        <a:effectLst/>
      </p:bgPr>
    </p:bg>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F441F434-2751-4438-ACB6-688DC0C991C1}"/>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1422760" y="2286197"/>
            <a:ext cx="8333981" cy="1123949"/>
          </a:xfrm>
        </p:spPr>
        <p:txBody>
          <a:bodyPr anchor="b" anchorCtr="0">
            <a:noAutofit/>
          </a:bodyPr>
          <a:lstStyle>
            <a:lvl1pPr>
              <a:lnSpc>
                <a:spcPct val="80000"/>
              </a:lnSpc>
              <a:defRPr sz="4800" spc="-60" baseline="0"/>
            </a:lvl1pPr>
          </a:lstStyle>
          <a:p>
            <a:r>
              <a:rPr lang="nl-NL" noProof="0" dirty="0"/>
              <a:t>Klik om titel toe te voegen</a:t>
            </a:r>
          </a:p>
        </p:txBody>
      </p:sp>
      <p:sp>
        <p:nvSpPr>
          <p:cNvPr id="8" name="Text Placeholder 10">
            <a:extLst>
              <a:ext uri="{FF2B5EF4-FFF2-40B4-BE49-F238E27FC236}">
                <a16:creationId xmlns:a16="http://schemas.microsoft.com/office/drawing/2014/main" id="{5561910B-0F77-4725-A1EF-D3A8E72E8A1E}"/>
              </a:ext>
            </a:extLst>
          </p:cNvPr>
          <p:cNvSpPr>
            <a:spLocks noGrp="1"/>
          </p:cNvSpPr>
          <p:nvPr>
            <p:ph type="body" sz="quarter" idx="11" hasCustomPrompt="1"/>
          </p:nvPr>
        </p:nvSpPr>
        <p:spPr>
          <a:xfrm>
            <a:off x="1422760" y="4624705"/>
            <a:ext cx="8333980" cy="232858"/>
          </a:xfrm>
        </p:spPr>
        <p:txBody>
          <a:bodyPr>
            <a:noAutofit/>
          </a:bodyPr>
          <a:lstStyle>
            <a:lvl1pPr>
              <a:lnSpc>
                <a:spcPct val="80000"/>
              </a:lnSpc>
              <a:spcAft>
                <a:spcPts val="0"/>
              </a:spcAft>
              <a:defRPr sz="2300"/>
            </a:lvl1pPr>
          </a:lstStyle>
          <a:p>
            <a:pPr lvl="0"/>
            <a:r>
              <a:rPr lang="nl-NL" noProof="0" dirty="0"/>
              <a:t>Klik om afdeling en datum toe te voegen</a:t>
            </a:r>
          </a:p>
        </p:txBody>
      </p:sp>
      <p:sp>
        <p:nvSpPr>
          <p:cNvPr id="11" name="Rectangle 106">
            <a:extLst>
              <a:ext uri="{FF2B5EF4-FFF2-40B4-BE49-F238E27FC236}">
                <a16:creationId xmlns:a16="http://schemas.microsoft.com/office/drawing/2014/main" id="{B8D7161A-3C36-40C5-98A5-F208A21EE69C}"/>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sp>
        <p:nvSpPr>
          <p:cNvPr id="13" name="Text Placeholder 25">
            <a:extLst>
              <a:ext uri="{FF2B5EF4-FFF2-40B4-BE49-F238E27FC236}">
                <a16:creationId xmlns:a16="http://schemas.microsoft.com/office/drawing/2014/main" id="{2B742893-A322-42FE-BB18-3688140C9BF4}"/>
              </a:ext>
            </a:extLst>
          </p:cNvPr>
          <p:cNvSpPr>
            <a:spLocks noGrp="1"/>
          </p:cNvSpPr>
          <p:nvPr>
            <p:ph type="body" sz="quarter" idx="12" hasCustomPrompt="1"/>
          </p:nvPr>
        </p:nvSpPr>
        <p:spPr>
          <a:xfrm>
            <a:off x="1422761" y="3784712"/>
            <a:ext cx="8333980" cy="590400"/>
          </a:xfrm>
        </p:spPr>
        <p:txBody>
          <a:bodyPr/>
          <a:lstStyle>
            <a:lvl1pPr>
              <a:defRPr sz="4800" spc="-60" baseline="0">
                <a:solidFill>
                  <a:srgbClr val="1191FA"/>
                </a:solidFill>
              </a:defRPr>
            </a:lvl1pPr>
          </a:lstStyle>
          <a:p>
            <a:pPr lvl="0"/>
            <a:r>
              <a:rPr lang="nl-NL" noProof="0" dirty="0"/>
              <a:t>Klik om subtitel toe te voegen</a:t>
            </a:r>
          </a:p>
        </p:txBody>
      </p:sp>
      <p:pic>
        <p:nvPicPr>
          <p:cNvPr id="9" name="Graphic 8">
            <a:extLst>
              <a:ext uri="{FF2B5EF4-FFF2-40B4-BE49-F238E27FC236}">
                <a16:creationId xmlns:a16="http://schemas.microsoft.com/office/drawing/2014/main" id="{05DED11D-96FC-40B4-87C4-76DE5439B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9118" y="5840001"/>
            <a:ext cx="3517200" cy="669493"/>
          </a:xfrm>
          <a:prstGeom prst="rect">
            <a:avLst/>
          </a:prstGeom>
        </p:spPr>
      </p:pic>
      <p:pic>
        <p:nvPicPr>
          <p:cNvPr id="12" name="Graphic 11">
            <a:extLst>
              <a:ext uri="{FF2B5EF4-FFF2-40B4-BE49-F238E27FC236}">
                <a16:creationId xmlns:a16="http://schemas.microsoft.com/office/drawing/2014/main" id="{CCA16013-E907-4322-9C36-9AA55C8DA79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 t="13983" r="717" b="30830"/>
          <a:stretch/>
        </p:blipFill>
        <p:spPr>
          <a:xfrm>
            <a:off x="87461" y="0"/>
            <a:ext cx="12104539" cy="3784712"/>
          </a:xfrm>
          <a:prstGeom prst="rect">
            <a:avLst/>
          </a:prstGeom>
        </p:spPr>
      </p:pic>
    </p:spTree>
    <p:extLst>
      <p:ext uri="{BB962C8B-B14F-4D97-AF65-F5344CB8AC3E}">
        <p14:creationId xmlns:p14="http://schemas.microsoft.com/office/powerpoint/2010/main" val="18922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grpSp>
        <p:nvGrpSpPr>
          <p:cNvPr id="3" name="Groep 2">
            <a:extLst>
              <a:ext uri="{FF2B5EF4-FFF2-40B4-BE49-F238E27FC236}">
                <a16:creationId xmlns:a16="http://schemas.microsoft.com/office/drawing/2014/main" id="{2CF7D35E-BD38-4E1D-A1A4-DCE809B613B2}"/>
              </a:ext>
            </a:extLst>
          </p:cNvPr>
          <p:cNvGrpSpPr/>
          <p:nvPr userDrawn="1"/>
        </p:nvGrpSpPr>
        <p:grpSpPr>
          <a:xfrm>
            <a:off x="-2463800" y="0"/>
            <a:ext cx="2329217" cy="2718588"/>
            <a:chOff x="-2463800" y="0"/>
            <a:chExt cx="2329217" cy="2718588"/>
          </a:xfrm>
        </p:grpSpPr>
        <p:sp>
          <p:nvSpPr>
            <p:cNvPr id="29" name="Rectangle 106">
              <a:extLst>
                <a:ext uri="{FF2B5EF4-FFF2-40B4-BE49-F238E27FC236}">
                  <a16:creationId xmlns:a16="http://schemas.microsoft.com/office/drawing/2014/main" id="{8EFECCA7-ADC2-45D3-A6C3-E5EDB3B498E7}"/>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30" name="Group 22">
              <a:extLst>
                <a:ext uri="{FF2B5EF4-FFF2-40B4-BE49-F238E27FC236}">
                  <a16:creationId xmlns:a16="http://schemas.microsoft.com/office/drawing/2014/main" id="{5012CF3D-ADB2-4D14-BF7C-A9FD5145CF7F}"/>
                </a:ext>
              </a:extLst>
            </p:cNvPr>
            <p:cNvGrpSpPr/>
            <p:nvPr userDrawn="1"/>
          </p:nvGrpSpPr>
          <p:grpSpPr>
            <a:xfrm>
              <a:off x="-2318863" y="1050055"/>
              <a:ext cx="2044800" cy="534731"/>
              <a:chOff x="-2108199" y="3333735"/>
              <a:chExt cx="2314576" cy="605280"/>
            </a:xfrm>
          </p:grpSpPr>
          <p:grpSp>
            <p:nvGrpSpPr>
              <p:cNvPr id="31" name="Group 9">
                <a:extLst>
                  <a:ext uri="{FF2B5EF4-FFF2-40B4-BE49-F238E27FC236}">
                    <a16:creationId xmlns:a16="http://schemas.microsoft.com/office/drawing/2014/main" id="{B5876244-CC7A-4388-B381-62B883FC1285}"/>
                  </a:ext>
                </a:extLst>
              </p:cNvPr>
              <p:cNvGrpSpPr/>
              <p:nvPr userDrawn="1"/>
            </p:nvGrpSpPr>
            <p:grpSpPr>
              <a:xfrm>
                <a:off x="-2108199" y="3333735"/>
                <a:ext cx="2314576" cy="605280"/>
                <a:chOff x="-1062434" y="2679700"/>
                <a:chExt cx="2314576" cy="605280"/>
              </a:xfrm>
            </p:grpSpPr>
            <p:pic>
              <p:nvPicPr>
                <p:cNvPr id="33" name="Picture 5">
                  <a:extLst>
                    <a:ext uri="{FF2B5EF4-FFF2-40B4-BE49-F238E27FC236}">
                      <a16:creationId xmlns:a16="http://schemas.microsoft.com/office/drawing/2014/main" id="{BCFA0C2F-F1B3-48A7-872C-B7C11C1FD904}"/>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4" name="Rectangle 21">
                  <a:extLst>
                    <a:ext uri="{FF2B5EF4-FFF2-40B4-BE49-F238E27FC236}">
                      <a16:creationId xmlns:a16="http://schemas.microsoft.com/office/drawing/2014/main" id="{3AAB3979-EBA7-4D1A-AF18-C6B82FB03B27}"/>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2" name="Graphic 19" descr="Close with solid fill">
                <a:extLst>
                  <a:ext uri="{FF2B5EF4-FFF2-40B4-BE49-F238E27FC236}">
                    <a16:creationId xmlns:a16="http://schemas.microsoft.com/office/drawing/2014/main" id="{5A99591B-19E3-4428-AAEA-EB23D7911F4B}"/>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12" name="Text Placeholder 12">
            <a:extLst>
              <a:ext uri="{FF2B5EF4-FFF2-40B4-BE49-F238E27FC236}">
                <a16:creationId xmlns:a16="http://schemas.microsoft.com/office/drawing/2014/main" id="{DBE59BA6-D22F-4AAF-B420-086CE5FA7AFA}"/>
              </a:ext>
            </a:extLst>
          </p:cNvPr>
          <p:cNvSpPr>
            <a:spLocks noGrp="1"/>
          </p:cNvSpPr>
          <p:nvPr userDrawn="1">
            <p:ph type="body" sz="quarter" idx="10" hasCustomPrompt="1"/>
          </p:nvPr>
        </p:nvSpPr>
        <p:spPr>
          <a:xfrm>
            <a:off x="619125" y="1529540"/>
            <a:ext cx="10966451" cy="4320000"/>
          </a:xfrm>
        </p:spPr>
        <p:txBody>
          <a:bodyPr/>
          <a:lstStyle>
            <a:lvl1pPr marL="0" indent="0">
              <a:lnSpc>
                <a:spcPct val="80000"/>
              </a:lnSpc>
              <a:spcBef>
                <a:spcPts val="0"/>
              </a:spcBef>
              <a:buFont typeface="+mj-lt"/>
              <a:buNone/>
              <a:defRPr b="1">
                <a:solidFill>
                  <a:schemeClr val="tx2"/>
                </a:solidFill>
              </a:defRPr>
            </a:lvl1pPr>
            <a:lvl2pPr marL="0" indent="0">
              <a:lnSpc>
                <a:spcPct val="80000"/>
              </a:lnSpc>
              <a:spcBef>
                <a:spcPts val="0"/>
              </a:spcBef>
              <a:buNone/>
              <a:defRPr>
                <a:solidFill>
                  <a:schemeClr val="bg2"/>
                </a:solidFill>
              </a:defRPr>
            </a:lvl2pPr>
            <a:lvl3pPr marL="360000" indent="-360000">
              <a:lnSpc>
                <a:spcPct val="80000"/>
              </a:lnSpc>
              <a:spcBef>
                <a:spcPts val="0"/>
              </a:spcBef>
              <a:buFont typeface="+mj-lt"/>
              <a:buAutoNum type="arabicPeriod"/>
              <a:defRPr/>
            </a:lvl3pPr>
            <a:lvl4pPr marL="630000">
              <a:lnSpc>
                <a:spcPct val="80000"/>
              </a:lnSpc>
              <a:spcBef>
                <a:spcPts val="0"/>
              </a:spcBef>
              <a:defRPr/>
            </a:lvl4pPr>
            <a:lvl5pPr>
              <a:lnSpc>
                <a:spcPts val="2800"/>
              </a:lnSpc>
              <a:spcBef>
                <a:spcPts val="1200"/>
              </a:spcBef>
              <a:defRPr/>
            </a:lvl5pPr>
          </a:lstStyle>
          <a:p>
            <a:pPr lvl="0"/>
            <a:r>
              <a:rPr lang="nl-NL" noProof="0" dirty="0"/>
              <a:t>Klik om kop toe te voegen</a:t>
            </a:r>
          </a:p>
          <a:p>
            <a:pPr lvl="1"/>
            <a:r>
              <a:rPr lang="nl-NL" noProof="0" dirty="0" err="1"/>
              <a:t>Subkop</a:t>
            </a:r>
            <a:endParaRPr lang="nl-NL" noProof="0" dirty="0"/>
          </a:p>
          <a:p>
            <a:pPr lvl="2"/>
            <a:r>
              <a:rPr lang="nl-NL" noProof="0" dirty="0"/>
              <a:t>Agendapunt</a:t>
            </a:r>
          </a:p>
          <a:p>
            <a:pPr lvl="3"/>
            <a:r>
              <a:rPr lang="nl-NL" noProof="0" dirty="0" err="1"/>
              <a:t>Bullet</a:t>
            </a:r>
            <a:r>
              <a:rPr lang="nl-NL" noProof="0" dirty="0"/>
              <a:t> niveau</a:t>
            </a:r>
          </a:p>
        </p:txBody>
      </p:sp>
      <p:sp>
        <p:nvSpPr>
          <p:cNvPr id="4" name="Slide Number Placeholder 3">
            <a:extLst>
              <a:ext uri="{FF2B5EF4-FFF2-40B4-BE49-F238E27FC236}">
                <a16:creationId xmlns:a16="http://schemas.microsoft.com/office/drawing/2014/main" id="{FC7632C6-E4C5-4388-B122-E2FF62E3DB65}"/>
              </a:ext>
            </a:extLst>
          </p:cNvPr>
          <p:cNvSpPr>
            <a:spLocks noGrp="1"/>
          </p:cNvSpPr>
          <p:nvPr>
            <p:ph type="sldNum" sz="quarter" idx="11"/>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055090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3889-AFCA-4093-B2D6-16B70FE8531E}"/>
              </a:ext>
            </a:extLst>
          </p:cNvPr>
          <p:cNvSpPr>
            <a:spLocks noGrp="1"/>
          </p:cNvSpPr>
          <p:nvPr>
            <p:ph type="title" hasCustomPrompt="1"/>
          </p:nvPr>
        </p:nvSpPr>
        <p:spPr>
          <a:xfrm>
            <a:off x="619125" y="457495"/>
            <a:ext cx="10975975" cy="659242"/>
          </a:xfrm>
        </p:spPr>
        <p:txBody>
          <a:bodyPr/>
          <a:lstStyle/>
          <a:p>
            <a:r>
              <a:rPr lang="nl-NL" noProof="0" dirty="0"/>
              <a:t>Klik om titel toe te voegen</a:t>
            </a:r>
          </a:p>
        </p:txBody>
      </p:sp>
      <p:sp>
        <p:nvSpPr>
          <p:cNvPr id="12" name="Text Placeholder 12">
            <a:extLst>
              <a:ext uri="{FF2B5EF4-FFF2-40B4-BE49-F238E27FC236}">
                <a16:creationId xmlns:a16="http://schemas.microsoft.com/office/drawing/2014/main" id="{E6683DB6-B943-4CFE-A5AE-48FA906A5710}"/>
              </a:ext>
            </a:extLst>
          </p:cNvPr>
          <p:cNvSpPr>
            <a:spLocks noGrp="1"/>
          </p:cNvSpPr>
          <p:nvPr>
            <p:ph type="body" sz="quarter" idx="11" hasCustomPrompt="1"/>
          </p:nvPr>
        </p:nvSpPr>
        <p:spPr>
          <a:xfrm>
            <a:off x="619125" y="1530000"/>
            <a:ext cx="10966451" cy="4320000"/>
          </a:xfrm>
        </p:spPr>
        <p:txBody>
          <a:bodyPr/>
          <a:lstStyle>
            <a:lvl1pPr marL="0" indent="0">
              <a:lnSpc>
                <a:spcPct val="80000"/>
              </a:lnSpc>
              <a:spcBef>
                <a:spcPts val="0"/>
              </a:spcBef>
              <a:spcAft>
                <a:spcPts val="0"/>
              </a:spcAft>
              <a:buFont typeface="+mj-lt"/>
              <a:buNone/>
              <a:defRPr b="1">
                <a:solidFill>
                  <a:schemeClr val="tx2"/>
                </a:solidFill>
              </a:defRPr>
            </a:lvl1pPr>
            <a:lvl2pPr marL="0" indent="0">
              <a:lnSpc>
                <a:spcPct val="80000"/>
              </a:lnSpc>
              <a:spcBef>
                <a:spcPts val="0"/>
              </a:spcBef>
              <a:spcAft>
                <a:spcPts val="0"/>
              </a:spcAft>
              <a:buNone/>
              <a:defRPr>
                <a:solidFill>
                  <a:schemeClr val="bg2"/>
                </a:solidFill>
              </a:defRPr>
            </a:lvl2pPr>
            <a:lvl3pPr marL="0" indent="0">
              <a:lnSpc>
                <a:spcPct val="80000"/>
              </a:lnSpc>
              <a:spcBef>
                <a:spcPts val="0"/>
              </a:spcBef>
              <a:spcAft>
                <a:spcPts val="0"/>
              </a:spcAft>
              <a:buFont typeface="+mj-lt"/>
              <a:buNone/>
              <a:defRPr/>
            </a:lvl3pPr>
            <a:lvl4pPr marL="270000">
              <a:lnSpc>
                <a:spcPct val="80000"/>
              </a:lnSpc>
              <a:spcBef>
                <a:spcPts val="0"/>
              </a:spcBef>
              <a:spcAft>
                <a:spcPts val="0"/>
              </a:spcAft>
              <a:defRPr/>
            </a:lvl4pPr>
            <a:lvl5pPr marL="540000">
              <a:lnSpc>
                <a:spcPct val="80000"/>
              </a:lnSpc>
              <a:spcBef>
                <a:spcPts val="0"/>
              </a:spcBef>
              <a:spcAft>
                <a:spcPts val="0"/>
              </a:spcAft>
              <a:defRPr/>
            </a:lvl5pPr>
            <a:lvl6pPr marL="810000">
              <a:lnSpc>
                <a:spcPct val="80000"/>
              </a:lnSpc>
              <a:spcBef>
                <a:spcPts val="0"/>
              </a:spcBef>
              <a:spcAft>
                <a:spcPts val="0"/>
              </a:spcAft>
              <a:defRPr/>
            </a:lvl6pPr>
            <a:lvl7pPr marL="1080000">
              <a:lnSpc>
                <a:spcPct val="80000"/>
              </a:lnSpc>
              <a:spcBef>
                <a:spcPts val="0"/>
              </a:spcBef>
              <a:spcAft>
                <a:spcPts val="0"/>
              </a:spcAft>
              <a:defRPr/>
            </a:lvl7pPr>
          </a:lstStyle>
          <a:p>
            <a:pPr lvl="0"/>
            <a:r>
              <a:rPr lang="nl-NL" noProof="0" dirty="0"/>
              <a:t>Klik om kop toe te voegen</a:t>
            </a:r>
          </a:p>
          <a:p>
            <a:pPr lvl="1"/>
            <a:r>
              <a:rPr lang="nl-NL" noProof="0" dirty="0" err="1"/>
              <a:t>Subkop</a:t>
            </a:r>
            <a:endParaRPr lang="nl-NL" noProof="0" dirty="0"/>
          </a:p>
          <a:p>
            <a:pPr lvl="2"/>
            <a:r>
              <a:rPr lang="nl-NL" noProof="0" dirty="0"/>
              <a:t>Body tekst</a:t>
            </a:r>
          </a:p>
          <a:p>
            <a:pPr lvl="3"/>
            <a:r>
              <a:rPr lang="nl-NL" noProof="0" dirty="0" err="1"/>
              <a:t>Bullet</a:t>
            </a:r>
            <a:r>
              <a:rPr lang="nl-NL" noProof="0" dirty="0"/>
              <a:t> niveau 1</a:t>
            </a:r>
          </a:p>
          <a:p>
            <a:pPr lvl="4"/>
            <a:r>
              <a:rPr lang="nl-NL" noProof="0" dirty="0" err="1"/>
              <a:t>Bullet</a:t>
            </a:r>
            <a:r>
              <a:rPr lang="nl-NL" noProof="0" dirty="0"/>
              <a:t> niveau 2</a:t>
            </a:r>
          </a:p>
          <a:p>
            <a:pPr lvl="5"/>
            <a:r>
              <a:rPr lang="nl-NL" noProof="0" dirty="0" err="1"/>
              <a:t>Bullet</a:t>
            </a:r>
            <a:r>
              <a:rPr lang="nl-NL" noProof="0" dirty="0"/>
              <a:t> niveau 3</a:t>
            </a:r>
          </a:p>
          <a:p>
            <a:pPr lvl="6"/>
            <a:r>
              <a:rPr lang="nl-NL" noProof="0" dirty="0" err="1"/>
              <a:t>Bullet</a:t>
            </a:r>
            <a:r>
              <a:rPr lang="nl-NL" noProof="0" dirty="0"/>
              <a:t> niveau 4</a:t>
            </a:r>
          </a:p>
        </p:txBody>
      </p:sp>
      <p:grpSp>
        <p:nvGrpSpPr>
          <p:cNvPr id="26" name="Groep 25">
            <a:extLst>
              <a:ext uri="{FF2B5EF4-FFF2-40B4-BE49-F238E27FC236}">
                <a16:creationId xmlns:a16="http://schemas.microsoft.com/office/drawing/2014/main" id="{08A15A47-0960-4D45-B4FF-EF3A0BAEF993}"/>
              </a:ext>
            </a:extLst>
          </p:cNvPr>
          <p:cNvGrpSpPr/>
          <p:nvPr userDrawn="1"/>
        </p:nvGrpSpPr>
        <p:grpSpPr>
          <a:xfrm>
            <a:off x="-2463800" y="0"/>
            <a:ext cx="2329217" cy="2718588"/>
            <a:chOff x="-2463800" y="0"/>
            <a:chExt cx="2329217" cy="2718588"/>
          </a:xfrm>
        </p:grpSpPr>
        <p:sp>
          <p:nvSpPr>
            <p:cNvPr id="27" name="Rectangle 106">
              <a:extLst>
                <a:ext uri="{FF2B5EF4-FFF2-40B4-BE49-F238E27FC236}">
                  <a16:creationId xmlns:a16="http://schemas.microsoft.com/office/drawing/2014/main" id="{A1DB3519-1E30-4471-AD4C-6DDC3B82DFD2}"/>
                </a:ext>
              </a:extLst>
            </p:cNvPr>
            <p:cNvSpPr>
              <a:spLocks noChangeArrowheads="1"/>
            </p:cNvSpPr>
            <p:nvPr userDrawn="1"/>
          </p:nvSpPr>
          <p:spPr bwMode="gray">
            <a:xfrm>
              <a:off x="-2463800" y="0"/>
              <a:ext cx="2329217" cy="2718588"/>
            </a:xfrm>
            <a:prstGeom prst="rect">
              <a:avLst/>
            </a:prstGeom>
            <a:solidFill>
              <a:schemeClr val="bg1">
                <a:lumMod val="95000"/>
              </a:schemeClr>
            </a:solidFill>
            <a:ln>
              <a:noFill/>
            </a:ln>
            <a:effectLst/>
          </p:spPr>
          <p:txBody>
            <a:bodyPr wrap="square" lIns="144000" tIns="144000" rIns="144000" bIns="180000" anchor="t">
              <a:spAutoFit/>
            </a:bodyPr>
            <a:lstStyle/>
            <a:p>
              <a:pPr marL="0" indent="0">
                <a:lnSpc>
                  <a:spcPct val="95000"/>
                </a:lnSpc>
                <a:spcBef>
                  <a:spcPts val="600"/>
                </a:spcBef>
                <a:tabLst>
                  <a:tab pos="1141413" algn="l"/>
                </a:tabLst>
              </a:pPr>
              <a:r>
                <a:rPr lang="nl-NL" altLang="en-US" sz="1100" b="1" spc="-10" baseline="0" noProof="0" dirty="0">
                  <a:solidFill>
                    <a:schemeClr val="tx1"/>
                  </a:solidFill>
                  <a:latin typeface="+mn-lt"/>
                </a:rPr>
                <a:t>Kop, </a:t>
              </a:r>
              <a:r>
                <a:rPr lang="nl-NL" altLang="en-US" sz="1100" b="1" spc="-10" baseline="0" noProof="0" dirty="0" err="1">
                  <a:solidFill>
                    <a:schemeClr val="tx1"/>
                  </a:solidFill>
                  <a:latin typeface="+mn-lt"/>
                </a:rPr>
                <a:t>subkop</a:t>
              </a:r>
              <a:r>
                <a:rPr lang="nl-NL" altLang="en-US" sz="1100" b="1" spc="-10" baseline="0" noProof="0" dirty="0">
                  <a:solidFill>
                    <a:schemeClr val="tx1"/>
                  </a:solidFill>
                  <a:latin typeface="+mn-lt"/>
                </a:rPr>
                <a:t> of </a:t>
              </a:r>
              <a:br>
                <a:rPr lang="nl-NL" altLang="en-US" sz="1100" b="1" spc="-10" baseline="0" noProof="0" dirty="0">
                  <a:solidFill>
                    <a:schemeClr val="tx1"/>
                  </a:solidFill>
                  <a:latin typeface="+mn-lt"/>
                </a:rPr>
              </a:br>
              <a:r>
                <a:rPr lang="nl-NL" altLang="en-US" sz="1100" b="1" spc="-10" baseline="0" noProof="0" dirty="0" err="1">
                  <a:solidFill>
                    <a:schemeClr val="tx1"/>
                  </a:solidFill>
                  <a:latin typeface="+mn-lt"/>
                </a:rPr>
                <a:t>bullets</a:t>
              </a:r>
              <a:r>
                <a:rPr lang="nl-NL" altLang="en-US" sz="1100" b="1" spc="-10" baseline="0" noProof="0" dirty="0">
                  <a:solidFill>
                    <a:schemeClr val="tx1"/>
                  </a:solidFill>
                  <a:latin typeface="+mn-lt"/>
                </a:rPr>
                <a:t> aanmaken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lang="nl-NL" altLang="en-US" sz="1000" spc="-10" baseline="0" noProof="0" dirty="0">
                  <a:solidFill>
                    <a:schemeClr val="tx1"/>
                  </a:solidFill>
                  <a:latin typeface="+mn-lt"/>
                </a:rPr>
                <a:t>Via ‘</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Start’ &gt; ‘Alinea’ kun je van tekst een kop,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subkop</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of </a:t>
              </a:r>
              <a:r>
                <a:rPr kumimoji="0" lang="nl-NL" altLang="en-US" sz="1000" b="0" i="0" u="none" strike="noStrike" kern="1200" cap="none" spc="-10" normalizeH="0" baseline="0" noProof="0" dirty="0" err="1">
                  <a:ln>
                    <a:noFill/>
                  </a:ln>
                  <a:solidFill>
                    <a:schemeClr val="tx1"/>
                  </a:solidFill>
                  <a:effectLst/>
                  <a:uLnTx/>
                  <a:uFillTx/>
                  <a:latin typeface="Open Sans"/>
                  <a:ea typeface="+mn-ea"/>
                  <a:cs typeface="+mn-cs"/>
                </a:rPr>
                <a:t>bullets</a:t>
              </a: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 maken in de juiste huisstijl</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Ga voor de tekst staan die je wilt aanpassen</a:t>
              </a:r>
            </a:p>
            <a:p>
              <a:pPr marL="144000" marR="0" lvl="0" indent="-144000" algn="l" defTabSz="914400" rtl="0" eaLnBrk="1" fontAlgn="auto" latinLnBrk="0" hangingPunct="1">
                <a:lnSpc>
                  <a:spcPct val="95000"/>
                </a:lnSpc>
                <a:spcBef>
                  <a:spcPts val="600"/>
                </a:spcBef>
                <a:spcAft>
                  <a:spcPts val="0"/>
                </a:spcAft>
                <a:buClrTx/>
                <a:buSzTx/>
                <a:buFont typeface="+mj-lt"/>
                <a:buAutoNum type="arabicPeriod"/>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Met het pijltje naar links, verlaag je het niveau. Met het pijltje naar </a:t>
              </a:r>
              <a:r>
                <a:rPr lang="nl-NL" altLang="en-US" sz="1000" spc="-10" baseline="0" noProof="0" dirty="0">
                  <a:solidFill>
                    <a:schemeClr val="tx1"/>
                  </a:solidFill>
                  <a:latin typeface="+mn-lt"/>
                </a:rPr>
                <a:t>rechts, verhoog je het niveau</a:t>
              </a:r>
            </a:p>
          </p:txBody>
        </p:sp>
        <p:grpSp>
          <p:nvGrpSpPr>
            <p:cNvPr id="28" name="Group 22">
              <a:extLst>
                <a:ext uri="{FF2B5EF4-FFF2-40B4-BE49-F238E27FC236}">
                  <a16:creationId xmlns:a16="http://schemas.microsoft.com/office/drawing/2014/main" id="{612871E4-A9D5-43D2-AE74-F57FE2965C84}"/>
                </a:ext>
              </a:extLst>
            </p:cNvPr>
            <p:cNvGrpSpPr/>
            <p:nvPr userDrawn="1"/>
          </p:nvGrpSpPr>
          <p:grpSpPr>
            <a:xfrm>
              <a:off x="-2318863" y="1050055"/>
              <a:ext cx="2044800" cy="534731"/>
              <a:chOff x="-2108199" y="3333735"/>
              <a:chExt cx="2314576" cy="605280"/>
            </a:xfrm>
          </p:grpSpPr>
          <p:grpSp>
            <p:nvGrpSpPr>
              <p:cNvPr id="29" name="Group 9">
                <a:extLst>
                  <a:ext uri="{FF2B5EF4-FFF2-40B4-BE49-F238E27FC236}">
                    <a16:creationId xmlns:a16="http://schemas.microsoft.com/office/drawing/2014/main" id="{7D793679-3082-42EF-9205-D87BB9DE0281}"/>
                  </a:ext>
                </a:extLst>
              </p:cNvPr>
              <p:cNvGrpSpPr/>
              <p:nvPr userDrawn="1"/>
            </p:nvGrpSpPr>
            <p:grpSpPr>
              <a:xfrm>
                <a:off x="-2108199" y="3333735"/>
                <a:ext cx="2314576" cy="605280"/>
                <a:chOff x="-1062434" y="2679700"/>
                <a:chExt cx="2314576" cy="605280"/>
              </a:xfrm>
            </p:grpSpPr>
            <p:pic>
              <p:nvPicPr>
                <p:cNvPr id="31" name="Picture 5">
                  <a:extLst>
                    <a:ext uri="{FF2B5EF4-FFF2-40B4-BE49-F238E27FC236}">
                      <a16:creationId xmlns:a16="http://schemas.microsoft.com/office/drawing/2014/main" id="{D145A39A-1240-4A8F-9798-FB32AB4DCC50}"/>
                    </a:ext>
                  </a:extLst>
                </p:cNvPr>
                <p:cNvPicPr>
                  <a:picLocks noChangeAspect="1"/>
                </p:cNvPicPr>
                <p:nvPr userDrawn="1"/>
              </p:nvPicPr>
              <p:blipFill rotWithShape="1">
                <a:blip r:embed="rId2"/>
                <a:srcRect l="29631" t="6122" r="51385" b="84783"/>
                <a:stretch/>
              </p:blipFill>
              <p:spPr>
                <a:xfrm>
                  <a:off x="-1062434" y="2679700"/>
                  <a:ext cx="2314576" cy="605280"/>
                </a:xfrm>
                <a:prstGeom prst="rect">
                  <a:avLst/>
                </a:prstGeom>
                <a:noFill/>
                <a:ln>
                  <a:noFill/>
                </a:ln>
                <a:effectLst>
                  <a:outerShdw blurRad="63500" sx="102000" sy="102000" algn="ctr" rotWithShape="0">
                    <a:prstClr val="black">
                      <a:alpha val="40000"/>
                    </a:prstClr>
                  </a:outerShdw>
                </a:effectLst>
              </p:spPr>
            </p:pic>
            <p:sp>
              <p:nvSpPr>
                <p:cNvPr id="32" name="Rectangle 21">
                  <a:extLst>
                    <a:ext uri="{FF2B5EF4-FFF2-40B4-BE49-F238E27FC236}">
                      <a16:creationId xmlns:a16="http://schemas.microsoft.com/office/drawing/2014/main" id="{1B96E3E2-C2BE-4C80-BF91-326F6FF78E7E}"/>
                    </a:ext>
                  </a:extLst>
                </p:cNvPr>
                <p:cNvSpPr/>
                <p:nvPr userDrawn="1"/>
              </p:nvSpPr>
              <p:spPr bwMode="gray">
                <a:xfrm>
                  <a:off x="-518929" y="2752725"/>
                  <a:ext cx="305212" cy="140494"/>
                </a:xfrm>
                <a:prstGeom prst="rect">
                  <a:avLst/>
                </a:prstGeom>
                <a:solidFill>
                  <a:srgbClr val="92D050">
                    <a:alpha val="30000"/>
                  </a:srgbClr>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nl-NL" dirty="0" err="1">
                    <a:solidFill>
                      <a:schemeClr val="tx1"/>
                    </a:solidFill>
                  </a:endParaRPr>
                </a:p>
              </p:txBody>
            </p:sp>
          </p:grpSp>
          <p:sp>
            <p:nvSpPr>
              <p:cNvPr id="30" name="Graphic 19" descr="Close with solid fill">
                <a:extLst>
                  <a:ext uri="{FF2B5EF4-FFF2-40B4-BE49-F238E27FC236}">
                    <a16:creationId xmlns:a16="http://schemas.microsoft.com/office/drawing/2014/main" id="{69DF857E-8B49-467D-A623-BD02BF2EAB1A}"/>
                  </a:ext>
                </a:extLst>
              </p:cNvPr>
              <p:cNvSpPr/>
              <p:nvPr userDrawn="1"/>
            </p:nvSpPr>
            <p:spPr>
              <a:xfrm>
                <a:off x="-2079108" y="3406854"/>
                <a:ext cx="140400" cy="140400"/>
              </a:xfrm>
              <a:custGeom>
                <a:avLst/>
                <a:gdLst>
                  <a:gd name="connsiteX0" fmla="*/ 674370 w 674370"/>
                  <a:gd name="connsiteY0" fmla="*/ 80963 h 674370"/>
                  <a:gd name="connsiteX1" fmla="*/ 593408 w 674370"/>
                  <a:gd name="connsiteY1" fmla="*/ 0 h 674370"/>
                  <a:gd name="connsiteX2" fmla="*/ 337185 w 674370"/>
                  <a:gd name="connsiteY2" fmla="*/ 256223 h 674370"/>
                  <a:gd name="connsiteX3" fmla="*/ 80963 w 674370"/>
                  <a:gd name="connsiteY3" fmla="*/ 0 h 674370"/>
                  <a:gd name="connsiteX4" fmla="*/ 0 w 674370"/>
                  <a:gd name="connsiteY4" fmla="*/ 80963 h 674370"/>
                  <a:gd name="connsiteX5" fmla="*/ 256223 w 674370"/>
                  <a:gd name="connsiteY5" fmla="*/ 337185 h 674370"/>
                  <a:gd name="connsiteX6" fmla="*/ 0 w 674370"/>
                  <a:gd name="connsiteY6" fmla="*/ 593408 h 674370"/>
                  <a:gd name="connsiteX7" fmla="*/ 80963 w 674370"/>
                  <a:gd name="connsiteY7" fmla="*/ 674370 h 674370"/>
                  <a:gd name="connsiteX8" fmla="*/ 337185 w 674370"/>
                  <a:gd name="connsiteY8" fmla="*/ 418148 h 674370"/>
                  <a:gd name="connsiteX9" fmla="*/ 593408 w 674370"/>
                  <a:gd name="connsiteY9" fmla="*/ 674370 h 674370"/>
                  <a:gd name="connsiteX10" fmla="*/ 674370 w 674370"/>
                  <a:gd name="connsiteY10" fmla="*/ 593408 h 674370"/>
                  <a:gd name="connsiteX11" fmla="*/ 418148 w 674370"/>
                  <a:gd name="connsiteY11" fmla="*/ 337185 h 67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4370" h="674370">
                    <a:moveTo>
                      <a:pt x="674370" y="80963"/>
                    </a:moveTo>
                    <a:lnTo>
                      <a:pt x="593408" y="0"/>
                    </a:lnTo>
                    <a:lnTo>
                      <a:pt x="337185" y="256223"/>
                    </a:lnTo>
                    <a:lnTo>
                      <a:pt x="80963" y="0"/>
                    </a:lnTo>
                    <a:lnTo>
                      <a:pt x="0" y="80963"/>
                    </a:lnTo>
                    <a:lnTo>
                      <a:pt x="256223" y="337185"/>
                    </a:lnTo>
                    <a:lnTo>
                      <a:pt x="0" y="593408"/>
                    </a:lnTo>
                    <a:lnTo>
                      <a:pt x="80963" y="674370"/>
                    </a:lnTo>
                    <a:lnTo>
                      <a:pt x="337185" y="418148"/>
                    </a:lnTo>
                    <a:lnTo>
                      <a:pt x="593408" y="674370"/>
                    </a:lnTo>
                    <a:lnTo>
                      <a:pt x="674370" y="593408"/>
                    </a:lnTo>
                    <a:lnTo>
                      <a:pt x="418148" y="337185"/>
                    </a:lnTo>
                    <a:close/>
                  </a:path>
                </a:pathLst>
              </a:custGeom>
              <a:solidFill>
                <a:srgbClr val="FF0000">
                  <a:alpha val="30000"/>
                </a:srgbClr>
              </a:solidFill>
              <a:ln w="6350" cap="flat">
                <a:solidFill>
                  <a:srgbClr val="FF0000"/>
                </a:solidFill>
                <a:prstDash val="solid"/>
                <a:miter/>
              </a:ln>
            </p:spPr>
            <p:txBody>
              <a:bodyPr rtlCol="0" anchor="ctr"/>
              <a:lstStyle/>
              <a:p>
                <a:endParaRPr lang="nl-NL" dirty="0">
                  <a:solidFill>
                    <a:schemeClr val="tx1"/>
                  </a:solidFill>
                </a:endParaRPr>
              </a:p>
            </p:txBody>
          </p:sp>
        </p:grpSp>
      </p:grpSp>
      <p:sp>
        <p:nvSpPr>
          <p:cNvPr id="3" name="Slide Number Placeholder 2">
            <a:extLst>
              <a:ext uri="{FF2B5EF4-FFF2-40B4-BE49-F238E27FC236}">
                <a16:creationId xmlns:a16="http://schemas.microsoft.com/office/drawing/2014/main" id="{4E165EC0-D73C-4C51-9202-7CAC512A781B}"/>
              </a:ext>
            </a:extLst>
          </p:cNvPr>
          <p:cNvSpPr>
            <a:spLocks noGrp="1"/>
          </p:cNvSpPr>
          <p:nvPr>
            <p:ph type="sldNum" sz="quarter" idx="12"/>
          </p:nvPr>
        </p:nvSpPr>
        <p:spPr/>
        <p:txBody>
          <a:bodyPr/>
          <a:lstStyle/>
          <a:p>
            <a:fld id="{5A195573-6125-40C3-AA0C-3AC6CFB9F86B}" type="slidenum">
              <a:rPr lang="en-US" smtClean="0"/>
              <a:pPr/>
              <a:t>‹nr.›</a:t>
            </a:fld>
            <a:endParaRPr lang="en-US" dirty="0"/>
          </a:p>
        </p:txBody>
      </p:sp>
    </p:spTree>
    <p:extLst>
      <p:ext uri="{BB962C8B-B14F-4D97-AF65-F5344CB8AC3E}">
        <p14:creationId xmlns:p14="http://schemas.microsoft.com/office/powerpoint/2010/main" val="4573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1EAC-D1B9-45B9-9A2B-DE02DC5392C8}"/>
              </a:ext>
            </a:extLst>
          </p:cNvPr>
          <p:cNvSpPr/>
          <p:nvPr userDrawn="1"/>
        </p:nvSpPr>
        <p:spPr>
          <a:xfrm>
            <a:off x="-3432629" y="-2157046"/>
            <a:ext cx="19057258" cy="1117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Placeholder 1">
            <a:extLst>
              <a:ext uri="{FF2B5EF4-FFF2-40B4-BE49-F238E27FC236}">
                <a16:creationId xmlns:a16="http://schemas.microsoft.com/office/drawing/2014/main" id="{3C0780C8-19B6-4030-9F5E-165A7AFE1480}"/>
              </a:ext>
            </a:extLst>
          </p:cNvPr>
          <p:cNvSpPr>
            <a:spLocks noGrp="1"/>
          </p:cNvSpPr>
          <p:nvPr>
            <p:ph type="title"/>
          </p:nvPr>
        </p:nvSpPr>
        <p:spPr>
          <a:xfrm>
            <a:off x="619125" y="460376"/>
            <a:ext cx="10975975" cy="659242"/>
          </a:xfrm>
          <a:prstGeom prst="rect">
            <a:avLst/>
          </a:prstGeom>
        </p:spPr>
        <p:txBody>
          <a:bodyPr vert="horz" lIns="0" tIns="0" rIns="0" bIns="0" rtlCol="0" anchor="t" anchorCtr="0">
            <a:noAutofit/>
          </a:bodyPr>
          <a:lstStyle/>
          <a:p>
            <a:r>
              <a:rPr lang="nl-NL" noProof="0" dirty="0"/>
              <a:t>Klik om titel toe te voegen</a:t>
            </a:r>
          </a:p>
        </p:txBody>
      </p:sp>
      <p:sp>
        <p:nvSpPr>
          <p:cNvPr id="3" name="Text Placeholder 2">
            <a:extLst>
              <a:ext uri="{FF2B5EF4-FFF2-40B4-BE49-F238E27FC236}">
                <a16:creationId xmlns:a16="http://schemas.microsoft.com/office/drawing/2014/main" id="{FA239D53-CBD9-4A4C-9297-292A1529C3A5}"/>
              </a:ext>
            </a:extLst>
          </p:cNvPr>
          <p:cNvSpPr>
            <a:spLocks noGrp="1"/>
          </p:cNvSpPr>
          <p:nvPr>
            <p:ph type="body" idx="1"/>
          </p:nvPr>
        </p:nvSpPr>
        <p:spPr>
          <a:xfrm>
            <a:off x="619125" y="1528807"/>
            <a:ext cx="10975975" cy="4320000"/>
          </a:xfrm>
          <a:prstGeom prst="rect">
            <a:avLst/>
          </a:prstGeom>
        </p:spPr>
        <p:txBody>
          <a:bodyPr vert="horz" lIns="0" tIns="0" rIns="0" bIns="0" rtlCol="0" anchor="t" anchorCtr="0">
            <a:noAutofit/>
          </a:bodyPr>
          <a:lstStyle/>
          <a:p>
            <a:pPr lvl="0"/>
            <a:r>
              <a:rPr lang="nl-NL" noProof="0" dirty="0"/>
              <a:t>Klik om tekst toe te voegen</a:t>
            </a:r>
          </a:p>
          <a:p>
            <a:pPr lvl="1"/>
            <a:r>
              <a:rPr lang="nl-NL" noProof="0" dirty="0" err="1"/>
              <a:t>Bullet</a:t>
            </a:r>
            <a:r>
              <a:rPr lang="nl-NL" noProof="0" dirty="0"/>
              <a:t> niveau 1</a:t>
            </a:r>
          </a:p>
          <a:p>
            <a:pPr lvl="2"/>
            <a:r>
              <a:rPr lang="nl-NL" noProof="0" dirty="0" err="1"/>
              <a:t>Bullet</a:t>
            </a:r>
            <a:r>
              <a:rPr lang="nl-NL" noProof="0" dirty="0"/>
              <a:t> niveau 2</a:t>
            </a:r>
          </a:p>
          <a:p>
            <a:pPr lvl="3"/>
            <a:r>
              <a:rPr lang="nl-NL" noProof="0" dirty="0" err="1"/>
              <a:t>Bullet</a:t>
            </a:r>
            <a:r>
              <a:rPr lang="nl-NL" noProof="0" dirty="0"/>
              <a:t> niveau 3</a:t>
            </a:r>
          </a:p>
          <a:p>
            <a:pPr lvl="4"/>
            <a:r>
              <a:rPr lang="nl-NL" noProof="0" dirty="0" err="1"/>
              <a:t>Bullet</a:t>
            </a:r>
            <a:r>
              <a:rPr lang="nl-NL" noProof="0" dirty="0"/>
              <a:t> niveau 4</a:t>
            </a:r>
          </a:p>
          <a:p>
            <a:pPr lvl="5"/>
            <a:r>
              <a:rPr lang="nl-NL" noProof="0" dirty="0" err="1"/>
              <a:t>Bullet</a:t>
            </a:r>
            <a:r>
              <a:rPr lang="nl-NL" noProof="0" dirty="0"/>
              <a:t> niveau 5</a:t>
            </a:r>
          </a:p>
          <a:p>
            <a:pPr lvl="6"/>
            <a:r>
              <a:rPr lang="nl-NL" noProof="0" dirty="0" err="1"/>
              <a:t>Bullet</a:t>
            </a:r>
            <a:r>
              <a:rPr lang="nl-NL" noProof="0" dirty="0"/>
              <a:t> niveau 6</a:t>
            </a:r>
          </a:p>
        </p:txBody>
      </p:sp>
      <p:sp>
        <p:nvSpPr>
          <p:cNvPr id="5" name="Rectangle 106">
            <a:extLst>
              <a:ext uri="{FF2B5EF4-FFF2-40B4-BE49-F238E27FC236}">
                <a16:creationId xmlns:a16="http://schemas.microsoft.com/office/drawing/2014/main" id="{B83BCE7B-6D56-42B9-957A-8CFBA841ED32}"/>
              </a:ext>
            </a:extLst>
          </p:cNvPr>
          <p:cNvSpPr>
            <a:spLocks noChangeArrowheads="1"/>
          </p:cNvSpPr>
          <p:nvPr userDrawn="1"/>
        </p:nvSpPr>
        <p:spPr bwMode="gray">
          <a:xfrm>
            <a:off x="-2463800" y="5123528"/>
            <a:ext cx="2329217" cy="1734472"/>
          </a:xfrm>
          <a:prstGeom prst="rect">
            <a:avLst/>
          </a:prstGeom>
          <a:solidFill>
            <a:schemeClr val="bg1">
              <a:lumMod val="95000"/>
            </a:schemeClr>
          </a:solidFill>
          <a:ln>
            <a:noFill/>
          </a:ln>
          <a:effectLst/>
        </p:spPr>
        <p:txBody>
          <a:bodyPr wrap="square" lIns="144000" tIns="144000" rIns="144000" bIns="180000" anchor="b" anchorCtr="0">
            <a:spAutoFit/>
          </a:bodyPr>
          <a:lstStyle/>
          <a:p>
            <a:pPr marL="0" marR="0" lvl="0" indent="0" algn="l" defTabSz="914400" rtl="0" eaLnBrk="1" fontAlgn="auto" latinLnBrk="0" hangingPunct="1">
              <a:lnSpc>
                <a:spcPct val="95000"/>
              </a:lnSpc>
              <a:spcBef>
                <a:spcPts val="600"/>
              </a:spcBef>
              <a:spcAft>
                <a:spcPts val="0"/>
              </a:spcAft>
              <a:buClrTx/>
              <a:buSzTx/>
              <a:buFontTx/>
              <a:buNone/>
              <a:tabLst>
                <a:tab pos="1141413" algn="l"/>
              </a:tabLst>
              <a:defRPr/>
            </a:pPr>
            <a:r>
              <a:rPr kumimoji="0" lang="nl-NL" altLang="en-US" sz="1100" b="1" i="0" u="none" strike="noStrike" kern="1200" cap="none" spc="-10" normalizeH="0" baseline="0" noProof="0" dirty="0">
                <a:ln>
                  <a:noFill/>
                </a:ln>
                <a:solidFill>
                  <a:schemeClr val="tx1"/>
                </a:solidFill>
                <a:effectLst/>
                <a:uLnTx/>
                <a:uFillTx/>
                <a:latin typeface="Open Sans"/>
                <a:ea typeface="+mn-ea"/>
                <a:cs typeface="+mn-cs"/>
              </a:rPr>
              <a:t>Dia opnieuw instellen (reset)</a:t>
            </a:r>
            <a:endParaRPr kumimoji="0" lang="nl-NL" altLang="en-US" sz="1000" b="0" i="0" u="none" strike="noStrike" kern="1200" cap="none" spc="-10" normalizeH="0" baseline="0" noProof="0" dirty="0">
              <a:ln>
                <a:noFill/>
              </a:ln>
              <a:solidFill>
                <a:schemeClr val="tx1"/>
              </a:solidFill>
              <a:effectLst/>
              <a:uLnTx/>
              <a:uFillTx/>
              <a:latin typeface="Open Sans"/>
              <a:ea typeface="+mn-ea"/>
              <a:cs typeface="+mn-cs"/>
            </a:endParaRPr>
          </a:p>
          <a:p>
            <a:pPr marL="0" marR="0" lvl="0" indent="0" algn="l" defTabSz="914400" rtl="0" eaLnBrk="1" fontAlgn="auto" latinLnBrk="0" hangingPunct="1">
              <a:lnSpc>
                <a:spcPct val="95000"/>
              </a:lnSpc>
              <a:spcBef>
                <a:spcPts val="600"/>
              </a:spcBef>
              <a:spcAft>
                <a:spcPts val="0"/>
              </a:spcAft>
              <a:buClrTx/>
              <a:buSzTx/>
              <a:buFont typeface="+mj-lt"/>
              <a:buNone/>
              <a:tabLst>
                <a:tab pos="1141413" algn="l"/>
              </a:tabLst>
              <a:defRPr/>
            </a:pPr>
            <a:r>
              <a:rPr kumimoji="0" lang="nl-NL" altLang="en-US" sz="1000" b="0" i="0" u="none" strike="noStrike" kern="1200" cap="none" spc="-10" normalizeH="0" baseline="0" noProof="0" dirty="0">
                <a:ln>
                  <a:noFill/>
                </a:ln>
                <a:solidFill>
                  <a:schemeClr val="tx1"/>
                </a:solidFill>
                <a:effectLst/>
                <a:uLnTx/>
                <a:uFillTx/>
                <a:latin typeface="Open Sans"/>
                <a:ea typeface="+mn-ea"/>
                <a:cs typeface="+mn-cs"/>
              </a:rPr>
              <a:t>Onder de tab ‘Start’ staat linksboven naast de knop nieuwe dia een knop ‘Opnieuw instellen’. Als deze knop wordt ingedrukt stelt de slide alles opnieuw in naar de goede huisstijl (kleuren, lettergroottes, afbeelding plaatsing e.d.).</a:t>
            </a:r>
          </a:p>
        </p:txBody>
      </p:sp>
      <p:cxnSp>
        <p:nvCxnSpPr>
          <p:cNvPr id="7" name="Straight Connector 6">
            <a:extLst>
              <a:ext uri="{FF2B5EF4-FFF2-40B4-BE49-F238E27FC236}">
                <a16:creationId xmlns:a16="http://schemas.microsoft.com/office/drawing/2014/main" id="{0C382846-0594-4291-9CB1-B6452D54A367}"/>
              </a:ext>
            </a:extLst>
          </p:cNvPr>
          <p:cNvCxnSpPr>
            <a:cxnSpLocks/>
          </p:cNvCxnSpPr>
          <p:nvPr userDrawn="1"/>
        </p:nvCxnSpPr>
        <p:spPr>
          <a:xfrm>
            <a:off x="628649" y="1125970"/>
            <a:ext cx="1104901" cy="0"/>
          </a:xfrm>
          <a:prstGeom prst="line">
            <a:avLst/>
          </a:prstGeom>
          <a:ln w="50800" cap="rnd">
            <a:solidFill>
              <a:srgbClr val="1191FA"/>
            </a:solidFill>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52E6E6-015D-43B7-8564-079514641E10}"/>
              </a:ext>
            </a:extLst>
          </p:cNvPr>
          <p:cNvSpPr>
            <a:spLocks noGrp="1"/>
          </p:cNvSpPr>
          <p:nvPr>
            <p:ph type="sldNum" sz="quarter" idx="4"/>
          </p:nvPr>
        </p:nvSpPr>
        <p:spPr>
          <a:xfrm>
            <a:off x="11229975" y="6191328"/>
            <a:ext cx="365125" cy="249385"/>
          </a:xfrm>
          <a:prstGeom prst="rect">
            <a:avLst/>
          </a:prstGeom>
        </p:spPr>
        <p:txBody>
          <a:bodyPr vert="horz" lIns="0" tIns="0" rIns="0" bIns="0" rtlCol="0" anchor="ctr"/>
          <a:lstStyle>
            <a:lvl1pPr algn="r">
              <a:defRPr sz="1200">
                <a:solidFill>
                  <a:schemeClr val="tx1"/>
                </a:solidFill>
              </a:defRPr>
            </a:lvl1pPr>
          </a:lstStyle>
          <a:p>
            <a:fld id="{5A195573-6125-40C3-AA0C-3AC6CFB9F86B}" type="slidenum">
              <a:rPr lang="en-US" smtClean="0"/>
              <a:pPr/>
              <a:t>‹nr.›</a:t>
            </a:fld>
            <a:endParaRPr lang="en-US" dirty="0"/>
          </a:p>
        </p:txBody>
      </p:sp>
      <p:pic>
        <p:nvPicPr>
          <p:cNvPr id="9" name="Graphic 8">
            <a:extLst>
              <a:ext uri="{FF2B5EF4-FFF2-40B4-BE49-F238E27FC236}">
                <a16:creationId xmlns:a16="http://schemas.microsoft.com/office/drawing/2014/main" id="{C73F4658-9387-4F5E-B7A6-8DB6678A9A81}"/>
              </a:ext>
            </a:extLst>
          </p:cNvPr>
          <p:cNvPicPr>
            <a:picLocks noChangeAspect="1"/>
          </p:cNvPicPr>
          <p:nvPr userDrawn="1"/>
        </p:nvPicPr>
        <p:blipFill>
          <a:blip r:embed="rId29">
            <a:extLst>
              <a:ext uri="{96DAC541-7B7A-43D3-8B79-37D633B846F1}">
                <asvg:svgBlip xmlns:asvg="http://schemas.microsoft.com/office/drawing/2016/SVG/main" r:embed="rId30"/>
              </a:ext>
            </a:extLst>
          </a:blip>
          <a:stretch>
            <a:fillRect/>
          </a:stretch>
        </p:blipFill>
        <p:spPr>
          <a:xfrm>
            <a:off x="576263" y="6059262"/>
            <a:ext cx="2556000" cy="486530"/>
          </a:xfrm>
          <a:prstGeom prst="rect">
            <a:avLst/>
          </a:prstGeom>
        </p:spPr>
      </p:pic>
    </p:spTree>
    <p:extLst>
      <p:ext uri="{BB962C8B-B14F-4D97-AF65-F5344CB8AC3E}">
        <p14:creationId xmlns:p14="http://schemas.microsoft.com/office/powerpoint/2010/main" val="1243466960"/>
      </p:ext>
    </p:extLst>
  </p:cSld>
  <p:clrMap bg1="lt1" tx1="dk1" bg2="lt2" tx2="dk2" accent1="accent1" accent2="accent2" accent3="accent3" accent4="accent4" accent5="accent5" accent6="accent6" hlink="hlink" folHlink="folHlink"/>
  <p:sldLayoutIdLst>
    <p:sldLayoutId id="2147483674" r:id="rId1"/>
    <p:sldLayoutId id="2147483652" r:id="rId2"/>
    <p:sldLayoutId id="2147483653" r:id="rId3"/>
    <p:sldLayoutId id="2147483671" r:id="rId4"/>
    <p:sldLayoutId id="2147483672" r:id="rId5"/>
    <p:sldLayoutId id="2147483651" r:id="rId6"/>
    <p:sldLayoutId id="2147483677" r:id="rId7"/>
    <p:sldLayoutId id="2147483675" r:id="rId8"/>
    <p:sldLayoutId id="2147483650" r:id="rId9"/>
    <p:sldLayoutId id="2147483655" r:id="rId10"/>
    <p:sldLayoutId id="2147483659" r:id="rId11"/>
    <p:sldLayoutId id="2147483676" r:id="rId12"/>
    <p:sldLayoutId id="2147483657" r:id="rId13"/>
    <p:sldLayoutId id="2147483658" r:id="rId14"/>
    <p:sldLayoutId id="2147483665" r:id="rId15"/>
    <p:sldLayoutId id="2147483666" r:id="rId16"/>
    <p:sldLayoutId id="2147483667" r:id="rId17"/>
    <p:sldLayoutId id="2147483656" r:id="rId18"/>
    <p:sldLayoutId id="2147483654" r:id="rId19"/>
    <p:sldLayoutId id="2147483668" r:id="rId20"/>
    <p:sldLayoutId id="2147483669" r:id="rId21"/>
    <p:sldLayoutId id="2147483660" r:id="rId22"/>
    <p:sldLayoutId id="2147483661" r:id="rId23"/>
    <p:sldLayoutId id="2147483662" r:id="rId24"/>
    <p:sldLayoutId id="2147483664" r:id="rId25"/>
    <p:sldLayoutId id="2147483663" r:id="rId26"/>
    <p:sldLayoutId id="2147483673" r:id="rId27"/>
  </p:sldLayoutIdLst>
  <p:hf hdr="0" ftr="0" dt="0"/>
  <p:txStyles>
    <p:titleStyle>
      <a:lvl1pPr algn="l" defTabSz="914400" rtl="0" eaLnBrk="1" latinLnBrk="0" hangingPunct="1">
        <a:lnSpc>
          <a:spcPct val="80000"/>
        </a:lnSpc>
        <a:spcBef>
          <a:spcPct val="0"/>
        </a:spcBef>
        <a:buNone/>
        <a:defRPr sz="4000" kern="1200" spc="-60" baseline="0">
          <a:solidFill>
            <a:schemeClr val="bg2"/>
          </a:solidFill>
          <a:latin typeface="+mj-lt"/>
          <a:ea typeface="+mj-ea"/>
          <a:cs typeface="+mj-cs"/>
        </a:defRPr>
      </a:lvl1pPr>
    </p:titleStyle>
    <p:bodyStyle>
      <a:lvl1pPr marL="0" indent="0" algn="l" defTabSz="914400" rtl="0" eaLnBrk="1" latinLnBrk="0" hangingPunct="1">
        <a:lnSpc>
          <a:spcPct val="80000"/>
        </a:lnSpc>
        <a:spcBef>
          <a:spcPts val="0"/>
        </a:spcBef>
        <a:spcAft>
          <a:spcPts val="0"/>
        </a:spcAft>
        <a:buClr>
          <a:schemeClr val="tx2"/>
        </a:buClr>
        <a:buSzPct val="90000"/>
        <a:buFont typeface="Arial" panose="020B0604020202020204" pitchFamily="34" charset="0"/>
        <a:buNone/>
        <a:defRPr lang="en-US" sz="2800" kern="1200" dirty="0">
          <a:solidFill>
            <a:schemeClr val="tx1"/>
          </a:solidFill>
          <a:latin typeface="+mn-lt"/>
          <a:ea typeface="+mn-ea"/>
          <a:cs typeface="+mn-cs"/>
        </a:defRPr>
      </a:lvl1pPr>
      <a:lvl2pPr marL="26987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2pPr>
      <a:lvl3pPr marL="53975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3pPr>
      <a:lvl4pPr marL="809625"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4pPr>
      <a:lvl5pPr marL="1079500" indent="-269875" algn="l" defTabSz="914400" rtl="0" eaLnBrk="1" latinLnBrk="0" hangingPunct="1">
        <a:lnSpc>
          <a:spcPct val="80000"/>
        </a:lnSpc>
        <a:spcBef>
          <a:spcPts val="0"/>
        </a:spcBef>
        <a:spcAft>
          <a:spcPts val="0"/>
        </a:spcAft>
        <a:buClr>
          <a:schemeClr val="tx1"/>
        </a:buClr>
        <a:buSzPct val="90000"/>
        <a:buFont typeface="Arial" panose="020B0604020202020204" pitchFamily="34" charset="0"/>
        <a:buChar char="•"/>
        <a:defRPr sz="2800" kern="1200">
          <a:solidFill>
            <a:schemeClr val="tx1"/>
          </a:solidFill>
          <a:latin typeface="+mn-lt"/>
          <a:ea typeface="+mn-ea"/>
          <a:cs typeface="+mn-cs"/>
        </a:defRPr>
      </a:lvl5pPr>
      <a:lvl6pPr marL="135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6pPr>
      <a:lvl7pPr marL="1620000" indent="-270000" algn="l" defTabSz="914400" rtl="0" eaLnBrk="1" latinLnBrk="0" hangingPunct="1">
        <a:lnSpc>
          <a:spcPct val="80000"/>
        </a:lnSpc>
        <a:spcBef>
          <a:spcPts val="0"/>
        </a:spcBef>
        <a:spcAft>
          <a:spcPts val="0"/>
        </a:spcAft>
        <a:buClr>
          <a:schemeClr val="tx1"/>
        </a:buClr>
        <a:buFont typeface="Arial" panose="020B0604020202020204" pitchFamily="34" charset="0"/>
        <a:buChar char="•"/>
        <a:defRPr sz="2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ubmed.ncbi.nlm.nih.gov/38299930/#full-view-affiliation-4" TargetMode="External"/><Relationship Id="rId13" Type="http://schemas.openxmlformats.org/officeDocument/2006/relationships/hyperlink" Target="https://pubmed.ncbi.nlm.nih.gov/?sort=date&amp;term=Engelhardt+KP&amp;cauthor_id=38299930" TargetMode="External"/><Relationship Id="rId3" Type="http://schemas.openxmlformats.org/officeDocument/2006/relationships/hyperlink" Target="https://pubmed.ncbi.nlm.nih.gov/38299930/#full-view-affiliation-1" TargetMode="External"/><Relationship Id="rId7" Type="http://schemas.openxmlformats.org/officeDocument/2006/relationships/hyperlink" Target="https://pubmed.ncbi.nlm.nih.gov/38299930/#full-view-affiliation-3" TargetMode="External"/><Relationship Id="rId12" Type="http://schemas.openxmlformats.org/officeDocument/2006/relationships/hyperlink" Target="https://pubmed.ncbi.nlm.nih.gov/38299930/#full-view-affiliation-6" TargetMode="External"/><Relationship Id="rId2" Type="http://schemas.openxmlformats.org/officeDocument/2006/relationships/hyperlink" Target="https://pubmed.ncbi.nlm.nih.gov/?sort=date&amp;term=Wong+RJ&amp;cauthor_id=38299930" TargetMode="External"/><Relationship Id="rId1" Type="http://schemas.openxmlformats.org/officeDocument/2006/relationships/slideLayout" Target="../slideLayouts/slideLayout2.xml"/><Relationship Id="rId6" Type="http://schemas.openxmlformats.org/officeDocument/2006/relationships/hyperlink" Target="https://pubmed.ncbi.nlm.nih.gov/?sort=date&amp;term=Grimaldi+LM&amp;cauthor_id=38299930" TargetMode="External"/><Relationship Id="rId11" Type="http://schemas.openxmlformats.org/officeDocument/2006/relationships/hyperlink" Target="https://pubmed.ncbi.nlm.nih.gov/38299930/#full-view-affiliation-5" TargetMode="External"/><Relationship Id="rId5" Type="http://schemas.openxmlformats.org/officeDocument/2006/relationships/hyperlink" Target="https://pubmed.ncbi.nlm.nih.gov/38299930/#full-view-affiliation-2" TargetMode="External"/><Relationship Id="rId10" Type="http://schemas.openxmlformats.org/officeDocument/2006/relationships/hyperlink" Target="https://pubmed.ncbi.nlm.nih.gov/?sort=date&amp;term=Mirea+L&amp;cauthor_id=38299930" TargetMode="External"/><Relationship Id="rId4" Type="http://schemas.openxmlformats.org/officeDocument/2006/relationships/hyperlink" Target="https://pubmed.ncbi.nlm.nih.gov/?sort=date&amp;term=Mruk+AL&amp;cauthor_id=38299930" TargetMode="External"/><Relationship Id="rId9" Type="http://schemas.openxmlformats.org/officeDocument/2006/relationships/hyperlink" Target="https://pubmed.ncbi.nlm.nih.gov/?sort=date&amp;term=Patel+R&amp;cauthor_id=382999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00E6DC-A1EA-4D20-8035-DBEED6820275}"/>
              </a:ext>
            </a:extLst>
          </p:cNvPr>
          <p:cNvSpPr>
            <a:spLocks noGrp="1"/>
          </p:cNvSpPr>
          <p:nvPr>
            <p:ph type="title"/>
          </p:nvPr>
        </p:nvSpPr>
        <p:spPr/>
        <p:txBody>
          <a:bodyPr/>
          <a:lstStyle/>
          <a:p>
            <a:r>
              <a:rPr lang="en-US" dirty="0"/>
              <a:t>Journal club PICU</a:t>
            </a:r>
          </a:p>
        </p:txBody>
      </p:sp>
      <p:sp>
        <p:nvSpPr>
          <p:cNvPr id="4" name="Text Placeholder 3">
            <a:extLst>
              <a:ext uri="{FF2B5EF4-FFF2-40B4-BE49-F238E27FC236}">
                <a16:creationId xmlns:a16="http://schemas.microsoft.com/office/drawing/2014/main" id="{51524366-7BB0-4750-9F09-C1847A4ECE2C}"/>
              </a:ext>
            </a:extLst>
          </p:cNvPr>
          <p:cNvSpPr>
            <a:spLocks noGrp="1"/>
          </p:cNvSpPr>
          <p:nvPr>
            <p:ph type="body" sz="quarter" idx="11"/>
          </p:nvPr>
        </p:nvSpPr>
        <p:spPr/>
        <p:txBody>
          <a:bodyPr/>
          <a:lstStyle/>
          <a:p>
            <a:r>
              <a:rPr lang="en-US" dirty="0"/>
              <a:t>1 </a:t>
            </a:r>
            <a:r>
              <a:rPr lang="en-US" dirty="0" err="1"/>
              <a:t>juli</a:t>
            </a:r>
            <a:r>
              <a:rPr lang="en-US" dirty="0"/>
              <a:t> 2024</a:t>
            </a:r>
          </a:p>
        </p:txBody>
      </p:sp>
      <p:sp>
        <p:nvSpPr>
          <p:cNvPr id="5" name="Text Placeholder 4">
            <a:extLst>
              <a:ext uri="{FF2B5EF4-FFF2-40B4-BE49-F238E27FC236}">
                <a16:creationId xmlns:a16="http://schemas.microsoft.com/office/drawing/2014/main" id="{089D2756-906D-44DC-815E-1D591E467F09}"/>
              </a:ext>
            </a:extLst>
          </p:cNvPr>
          <p:cNvSpPr>
            <a:spLocks noGrp="1"/>
          </p:cNvSpPr>
          <p:nvPr>
            <p:ph type="body" sz="quarter" idx="13"/>
          </p:nvPr>
        </p:nvSpPr>
        <p:spPr/>
        <p:txBody>
          <a:bodyPr/>
          <a:lstStyle/>
          <a:p>
            <a:r>
              <a:rPr lang="en-US" dirty="0"/>
              <a:t>Diana A. Papazova</a:t>
            </a:r>
          </a:p>
        </p:txBody>
      </p:sp>
      <p:sp>
        <p:nvSpPr>
          <p:cNvPr id="9" name="TextBox 8">
            <a:extLst>
              <a:ext uri="{FF2B5EF4-FFF2-40B4-BE49-F238E27FC236}">
                <a16:creationId xmlns:a16="http://schemas.microsoft.com/office/drawing/2014/main" id="{4CD219C3-C6A0-3E9E-A24C-9540BC054A45}"/>
              </a:ext>
            </a:extLst>
          </p:cNvPr>
          <p:cNvSpPr txBox="1"/>
          <p:nvPr/>
        </p:nvSpPr>
        <p:spPr>
          <a:xfrm>
            <a:off x="929634" y="1418766"/>
            <a:ext cx="10642491" cy="1938992"/>
          </a:xfrm>
          <a:prstGeom prst="rect">
            <a:avLst/>
          </a:prstGeom>
          <a:solidFill>
            <a:schemeClr val="bg1"/>
          </a:solidFill>
        </p:spPr>
        <p:txBody>
          <a:bodyPr wrap="square">
            <a:spAutoFit/>
          </a:bodyPr>
          <a:lstStyle/>
          <a:p>
            <a:pPr algn="l"/>
            <a:r>
              <a:rPr lang="en-GB" b="0" i="0" dirty="0" err="1">
                <a:solidFill>
                  <a:srgbClr val="5B616B"/>
                </a:solidFill>
                <a:effectLst/>
                <a:latin typeface="system-ui"/>
              </a:rPr>
              <a:t>Pediatr</a:t>
            </a:r>
            <a:r>
              <a:rPr lang="en-GB" b="0" i="0" dirty="0">
                <a:solidFill>
                  <a:srgbClr val="5B616B"/>
                </a:solidFill>
                <a:effectLst/>
                <a:latin typeface="system-ui"/>
              </a:rPr>
              <a:t> Crit Care Med</a:t>
            </a:r>
            <a:r>
              <a:rPr lang="en-GB" b="0" i="0" dirty="0">
                <a:solidFill>
                  <a:srgbClr val="0071BC"/>
                </a:solidFill>
                <a:effectLst/>
                <a:latin typeface="system-ui"/>
              </a:rPr>
              <a:t>. </a:t>
            </a:r>
            <a:r>
              <a:rPr lang="en-GB" b="0" i="0" dirty="0">
                <a:solidFill>
                  <a:srgbClr val="5B616B"/>
                </a:solidFill>
                <a:effectLst/>
                <a:latin typeface="system-ui"/>
              </a:rPr>
              <a:t>2024 Jun 1;25(6):538-546.</a:t>
            </a:r>
          </a:p>
          <a:p>
            <a:pPr algn="l"/>
            <a:r>
              <a:rPr lang="en-GB" b="1" i="0" dirty="0">
                <a:solidFill>
                  <a:srgbClr val="212121"/>
                </a:solidFill>
                <a:effectLst/>
                <a:latin typeface="Merriweather" panose="020F0502020204030204" pitchFamily="34" charset="0"/>
              </a:rPr>
              <a:t>Nicardipine or Nitroprusside for Postoperative Blood Pressure Control in Infants After Surgery for Congenital Heart Disease: Single-</a:t>
            </a:r>
            <a:r>
              <a:rPr lang="en-GB" b="1" i="0" dirty="0" err="1">
                <a:solidFill>
                  <a:srgbClr val="212121"/>
                </a:solidFill>
                <a:effectLst/>
                <a:latin typeface="Merriweather" panose="020F0502020204030204" pitchFamily="34" charset="0"/>
              </a:rPr>
              <a:t>Center</a:t>
            </a:r>
            <a:r>
              <a:rPr lang="en-GB" b="1" i="0" dirty="0">
                <a:solidFill>
                  <a:srgbClr val="212121"/>
                </a:solidFill>
                <a:effectLst/>
                <a:latin typeface="Merriweather" panose="020F0502020204030204" pitchFamily="34" charset="0"/>
              </a:rPr>
              <a:t> Retrospective Noninferiority and Cost Analysis, 2016-2020</a:t>
            </a:r>
          </a:p>
          <a:p>
            <a:pPr algn="l"/>
            <a:r>
              <a:rPr lang="en-GB" b="0" i="0" u="none" strike="noStrike" dirty="0">
                <a:solidFill>
                  <a:srgbClr val="0071BC"/>
                </a:solidFill>
                <a:effectLst/>
                <a:latin typeface="system-ui"/>
                <a:hlinkClick r:id="rId2"/>
              </a:rPr>
              <a:t>Rudolph J Wong</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3" tooltip="Department of Cardiac Intensive Care, Medical City Children's Hospital, Dallas, TX."/>
              </a:rPr>
              <a:t>1</a:t>
            </a:r>
            <a:r>
              <a:rPr lang="en-GB" b="0" i="0" dirty="0">
                <a:solidFill>
                  <a:srgbClr val="5B616B"/>
                </a:solidFill>
                <a:effectLst/>
                <a:latin typeface="system-ui"/>
              </a:rPr>
              <a:t>, </a:t>
            </a:r>
            <a:r>
              <a:rPr lang="en-GB" b="0" i="0" u="none" strike="noStrike" dirty="0">
                <a:solidFill>
                  <a:srgbClr val="0071BC"/>
                </a:solidFill>
                <a:effectLst/>
                <a:latin typeface="system-ui"/>
                <a:hlinkClick r:id="rId4"/>
              </a:rPr>
              <a:t>Allison L Mruk</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5" tooltip="Department of Pharmacy, Banner University Medical Center, Phoenix, AZ."/>
              </a:rPr>
              <a:t>2</a:t>
            </a:r>
            <a:r>
              <a:rPr lang="en-GB" b="0" i="0" dirty="0">
                <a:solidFill>
                  <a:srgbClr val="5B616B"/>
                </a:solidFill>
                <a:effectLst/>
                <a:latin typeface="system-ui"/>
              </a:rPr>
              <a:t>, </a:t>
            </a:r>
            <a:r>
              <a:rPr lang="en-GB" b="0" i="0" u="none" strike="noStrike" dirty="0">
                <a:solidFill>
                  <a:srgbClr val="0071BC"/>
                </a:solidFill>
                <a:effectLst/>
                <a:latin typeface="system-ui"/>
                <a:hlinkClick r:id="rId6"/>
              </a:rPr>
              <a:t>Lisa M Grimaldi</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7" tooltip="Department of Cardiovascular Intensive Care, Phoenix Children's Hospital, Phoenix, AZ."/>
              </a:rPr>
              <a:t>3</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8" tooltip="Department of Child Health, University of Arizona College of Medicine Phoenix, Phoenix, AZ."/>
              </a:rPr>
              <a:t>4</a:t>
            </a:r>
            <a:r>
              <a:rPr lang="en-GB" b="0" i="0" dirty="0">
                <a:solidFill>
                  <a:srgbClr val="5B616B"/>
                </a:solidFill>
                <a:effectLst/>
                <a:latin typeface="system-ui"/>
              </a:rPr>
              <a:t>, </a:t>
            </a:r>
            <a:r>
              <a:rPr lang="en-GB" b="0" i="0" u="none" strike="noStrike" dirty="0">
                <a:solidFill>
                  <a:srgbClr val="0071BC"/>
                </a:solidFill>
                <a:effectLst/>
                <a:latin typeface="system-ui"/>
                <a:hlinkClick r:id="rId9"/>
              </a:rPr>
              <a:t>Reena Patel</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7" tooltip="Department of Cardiovascular Intensive Care, Phoenix Children's Hospital, Phoenix, AZ."/>
              </a:rPr>
              <a:t>3</a:t>
            </a:r>
            <a:r>
              <a:rPr lang="en-GB" b="0" i="0" dirty="0">
                <a:solidFill>
                  <a:srgbClr val="5B616B"/>
                </a:solidFill>
                <a:effectLst/>
                <a:latin typeface="system-ui"/>
              </a:rPr>
              <a:t>, </a:t>
            </a:r>
            <a:r>
              <a:rPr lang="en-GB" b="0" i="0" u="none" strike="noStrike" dirty="0">
                <a:solidFill>
                  <a:srgbClr val="0071BC"/>
                </a:solidFill>
                <a:effectLst/>
                <a:latin typeface="system-ui"/>
                <a:hlinkClick r:id="rId10"/>
              </a:rPr>
              <a:t>Lucia Mirea</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11" tooltip="Department of Biostatistics, Phoenix Children's Hospital, Phoenix, AZ."/>
              </a:rPr>
              <a:t>5</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12" tooltip="Department of Biomedical Informatics, University of Arizona College of Medicine Phoenix, Phoenix, AZ."/>
              </a:rPr>
              <a:t>6</a:t>
            </a:r>
            <a:r>
              <a:rPr lang="en-GB" b="0" i="0" dirty="0">
                <a:solidFill>
                  <a:srgbClr val="5B616B"/>
                </a:solidFill>
                <a:effectLst/>
                <a:latin typeface="system-ui"/>
              </a:rPr>
              <a:t>, </a:t>
            </a:r>
            <a:r>
              <a:rPr lang="en-GB" b="0" i="0" u="none" strike="noStrike" dirty="0">
                <a:solidFill>
                  <a:srgbClr val="0071BC"/>
                </a:solidFill>
                <a:effectLst/>
                <a:latin typeface="system-ui"/>
                <a:hlinkClick r:id="rId13"/>
              </a:rPr>
              <a:t>Kevin P Engelhardt</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7" tooltip="Department of Cardiovascular Intensive Care, Phoenix Children's Hospital, Phoenix, AZ."/>
              </a:rPr>
              <a:t>3</a:t>
            </a:r>
            <a:r>
              <a:rPr lang="en-GB" b="0" i="0" baseline="30000" dirty="0">
                <a:solidFill>
                  <a:srgbClr val="5B616B"/>
                </a:solidFill>
                <a:effectLst/>
                <a:latin typeface="system-ui"/>
              </a:rPr>
              <a:t> </a:t>
            </a:r>
            <a:r>
              <a:rPr lang="en-GB" b="0" i="0" u="none" strike="noStrike" baseline="30000" dirty="0">
                <a:solidFill>
                  <a:srgbClr val="323A45"/>
                </a:solidFill>
                <a:effectLst/>
                <a:latin typeface="system-ui"/>
                <a:hlinkClick r:id="rId8" tooltip="Department of Child Health, University of Arizona College of Medicine Phoenix, Phoenix, AZ."/>
              </a:rPr>
              <a:t>4</a:t>
            </a:r>
            <a:endParaRPr lang="en-GB" b="0" i="0" u="none" strike="noStrike" baseline="30000" dirty="0">
              <a:solidFill>
                <a:srgbClr val="323A45"/>
              </a:solidFill>
              <a:effectLst/>
              <a:latin typeface="system-ui"/>
            </a:endParaRPr>
          </a:p>
          <a:p>
            <a:pPr algn="l"/>
            <a:endParaRPr lang="en-GB" baseline="30000" dirty="0">
              <a:solidFill>
                <a:srgbClr val="323A45"/>
              </a:solidFill>
              <a:latin typeface="system-ui"/>
            </a:endParaRPr>
          </a:p>
          <a:p>
            <a:pPr algn="l"/>
            <a:r>
              <a:rPr lang="en-GB" b="0" i="0" baseline="30000" dirty="0">
                <a:solidFill>
                  <a:srgbClr val="323A45"/>
                </a:solidFill>
                <a:effectLst/>
                <a:latin typeface="system-ui"/>
              </a:rPr>
              <a:t>Affiliations: Children’s Hospitals Phoenix and Dallas</a:t>
            </a:r>
            <a:endParaRPr lang="en-GB" b="0" i="0" dirty="0">
              <a:solidFill>
                <a:srgbClr val="5B616B"/>
              </a:solidFill>
              <a:effectLst/>
              <a:latin typeface="system-ui"/>
            </a:endParaRPr>
          </a:p>
        </p:txBody>
      </p:sp>
    </p:spTree>
    <p:extLst>
      <p:ext uri="{BB962C8B-B14F-4D97-AF65-F5344CB8AC3E}">
        <p14:creationId xmlns:p14="http://schemas.microsoft.com/office/powerpoint/2010/main" val="63079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0EC68-EB51-FD88-BCF1-FDF4A2FF065F}"/>
              </a:ext>
            </a:extLst>
          </p:cNvPr>
          <p:cNvSpPr>
            <a:spLocks noGrp="1"/>
          </p:cNvSpPr>
          <p:nvPr>
            <p:ph type="title"/>
          </p:nvPr>
        </p:nvSpPr>
        <p:spPr>
          <a:xfrm>
            <a:off x="436562" y="417287"/>
            <a:ext cx="10975975" cy="659242"/>
          </a:xfrm>
        </p:spPr>
        <p:txBody>
          <a:bodyPr/>
          <a:lstStyle/>
          <a:p>
            <a:r>
              <a:rPr lang="nl-NL" sz="3500" dirty="0"/>
              <a:t>No </a:t>
            </a:r>
            <a:r>
              <a:rPr lang="nl-NL" sz="3500" dirty="0" err="1"/>
              <a:t>difference</a:t>
            </a:r>
            <a:r>
              <a:rPr lang="nl-NL" sz="3500" dirty="0"/>
              <a:t> was found in </a:t>
            </a:r>
            <a:r>
              <a:rPr lang="nl-NL" sz="3500" dirty="0" err="1"/>
              <a:t>primary</a:t>
            </a:r>
            <a:r>
              <a:rPr lang="nl-NL" sz="3500" dirty="0"/>
              <a:t> </a:t>
            </a:r>
            <a:r>
              <a:rPr lang="nl-NL" sz="3500" dirty="0" err="1"/>
              <a:t>outcome</a:t>
            </a:r>
            <a:br>
              <a:rPr lang="nl-NL" sz="3500" dirty="0"/>
            </a:br>
            <a:br>
              <a:rPr lang="nl-NL" sz="3500" dirty="0"/>
            </a:br>
            <a:br>
              <a:rPr lang="nl-NL" sz="3500" dirty="0"/>
            </a:br>
            <a:br>
              <a:rPr lang="nl-NL" sz="3500" dirty="0"/>
            </a:br>
            <a:r>
              <a:rPr lang="nl-NL" sz="3500" dirty="0"/>
              <a:t>At </a:t>
            </a:r>
            <a:r>
              <a:rPr lang="nl-NL" sz="3500" dirty="0" err="1"/>
              <a:t>both</a:t>
            </a:r>
            <a:r>
              <a:rPr lang="nl-NL" sz="3500" dirty="0"/>
              <a:t> 1 </a:t>
            </a:r>
            <a:r>
              <a:rPr lang="nl-NL" sz="3500" dirty="0" err="1"/>
              <a:t>and</a:t>
            </a:r>
            <a:r>
              <a:rPr lang="nl-NL" sz="3500" dirty="0"/>
              <a:t> 2 </a:t>
            </a:r>
            <a:r>
              <a:rPr lang="nl-NL" sz="3500" dirty="0" err="1"/>
              <a:t>hours</a:t>
            </a:r>
            <a:r>
              <a:rPr lang="nl-NL" sz="3500" dirty="0"/>
              <a:t> post-</a:t>
            </a:r>
            <a:r>
              <a:rPr lang="nl-NL" sz="3500" dirty="0" err="1"/>
              <a:t>medication</a:t>
            </a:r>
            <a:r>
              <a:rPr lang="nl-NL" sz="3500" dirty="0"/>
              <a:t> </a:t>
            </a:r>
            <a:r>
              <a:rPr lang="nl-NL" sz="3500" dirty="0" err="1"/>
              <a:t>initiation</a:t>
            </a:r>
            <a:r>
              <a:rPr lang="nl-NL" sz="3500" dirty="0"/>
              <a:t>, </a:t>
            </a:r>
            <a:br>
              <a:rPr lang="nl-NL" sz="3500" dirty="0"/>
            </a:br>
            <a:r>
              <a:rPr lang="nl-NL" sz="3500" dirty="0" err="1"/>
              <a:t>nicardipine</a:t>
            </a:r>
            <a:r>
              <a:rPr lang="nl-NL" sz="3500" dirty="0"/>
              <a:t> was </a:t>
            </a:r>
            <a:r>
              <a:rPr lang="nl-NL" sz="3500" dirty="0" err="1"/>
              <a:t>noninferior</a:t>
            </a:r>
            <a:r>
              <a:rPr lang="nl-NL" sz="3500" dirty="0"/>
              <a:t> </a:t>
            </a:r>
            <a:r>
              <a:rPr lang="nl-NL" sz="3500" dirty="0" err="1"/>
              <a:t>to</a:t>
            </a:r>
            <a:r>
              <a:rPr lang="nl-NL" sz="3500" dirty="0"/>
              <a:t> </a:t>
            </a:r>
            <a:r>
              <a:rPr lang="nl-NL" sz="3500" dirty="0" err="1"/>
              <a:t>nitroprusside</a:t>
            </a:r>
            <a:br>
              <a:rPr lang="nl-NL" sz="3500" dirty="0"/>
            </a:br>
            <a:br>
              <a:rPr lang="nl-NL" sz="3500" dirty="0"/>
            </a:br>
            <a:r>
              <a:rPr lang="nl-NL" sz="3500" dirty="0"/>
              <a:t>No </a:t>
            </a:r>
            <a:r>
              <a:rPr lang="nl-NL" sz="3500" dirty="0" err="1"/>
              <a:t>association</a:t>
            </a:r>
            <a:r>
              <a:rPr lang="nl-NL" sz="3500" dirty="0"/>
              <a:t> </a:t>
            </a:r>
            <a:r>
              <a:rPr lang="nl-NL" sz="3500" dirty="0" err="1"/>
              <a:t>between</a:t>
            </a:r>
            <a:r>
              <a:rPr lang="nl-NL" sz="3500" dirty="0"/>
              <a:t> </a:t>
            </a:r>
            <a:r>
              <a:rPr lang="nl-NL" sz="3500" dirty="0" err="1"/>
              <a:t>both</a:t>
            </a:r>
            <a:r>
              <a:rPr lang="nl-NL" sz="3500" dirty="0"/>
              <a:t> drugs </a:t>
            </a:r>
            <a:r>
              <a:rPr lang="nl-NL" sz="3500" dirty="0" err="1"/>
              <a:t>and</a:t>
            </a:r>
            <a:r>
              <a:rPr lang="nl-NL" sz="3500" dirty="0"/>
              <a:t> </a:t>
            </a:r>
            <a:r>
              <a:rPr lang="nl-NL" sz="3500" dirty="0" err="1"/>
              <a:t>secondary</a:t>
            </a:r>
            <a:r>
              <a:rPr lang="nl-NL" sz="3500" dirty="0"/>
              <a:t> </a:t>
            </a:r>
            <a:r>
              <a:rPr lang="nl-NL" sz="3500" dirty="0" err="1"/>
              <a:t>outcomes</a:t>
            </a:r>
            <a:br>
              <a:rPr lang="nl-NL" sz="3500" dirty="0"/>
            </a:br>
            <a:br>
              <a:rPr lang="nl-NL" sz="3500" dirty="0"/>
            </a:br>
            <a:r>
              <a:rPr lang="nl-NL" sz="3500" dirty="0" err="1"/>
              <a:t>Nicardipine</a:t>
            </a:r>
            <a:r>
              <a:rPr lang="nl-NL" sz="3500" dirty="0"/>
              <a:t> – </a:t>
            </a:r>
            <a:r>
              <a:rPr lang="nl-NL" sz="3500" dirty="0" err="1"/>
              <a:t>cost-effective</a:t>
            </a:r>
            <a:br>
              <a:rPr lang="nl-NL" sz="3500" dirty="0"/>
            </a:br>
            <a:endParaRPr lang="nl-NL" sz="3500" dirty="0"/>
          </a:p>
        </p:txBody>
      </p:sp>
      <p:sp>
        <p:nvSpPr>
          <p:cNvPr id="4" name="Tijdelijke aanduiding voor dianummer 3">
            <a:extLst>
              <a:ext uri="{FF2B5EF4-FFF2-40B4-BE49-F238E27FC236}">
                <a16:creationId xmlns:a16="http://schemas.microsoft.com/office/drawing/2014/main" id="{EAD52C19-49BC-CF1E-3DD3-34A654468634}"/>
              </a:ext>
            </a:extLst>
          </p:cNvPr>
          <p:cNvSpPr>
            <a:spLocks noGrp="1"/>
          </p:cNvSpPr>
          <p:nvPr>
            <p:ph type="sldNum" sz="quarter" idx="12"/>
          </p:nvPr>
        </p:nvSpPr>
        <p:spPr/>
        <p:txBody>
          <a:bodyPr/>
          <a:lstStyle/>
          <a:p>
            <a:fld id="{5A195573-6125-40C3-AA0C-3AC6CFB9F86B}" type="slidenum">
              <a:rPr lang="en-US" smtClean="0"/>
              <a:pPr/>
              <a:t>10</a:t>
            </a:fld>
            <a:endParaRPr lang="en-US" dirty="0"/>
          </a:p>
        </p:txBody>
      </p:sp>
    </p:spTree>
    <p:extLst>
      <p:ext uri="{BB962C8B-B14F-4D97-AF65-F5344CB8AC3E}">
        <p14:creationId xmlns:p14="http://schemas.microsoft.com/office/powerpoint/2010/main" val="725730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0EC68-EB51-FD88-BCF1-FDF4A2FF065F}"/>
              </a:ext>
            </a:extLst>
          </p:cNvPr>
          <p:cNvSpPr>
            <a:spLocks noGrp="1"/>
          </p:cNvSpPr>
          <p:nvPr>
            <p:ph type="title"/>
          </p:nvPr>
        </p:nvSpPr>
        <p:spPr>
          <a:xfrm>
            <a:off x="534554" y="402410"/>
            <a:ext cx="6571326" cy="2329772"/>
          </a:xfrm>
        </p:spPr>
        <p:txBody>
          <a:bodyPr/>
          <a:lstStyle/>
          <a:p>
            <a:r>
              <a:rPr lang="en-GB" sz="3400" dirty="0"/>
              <a:t>Two potential benefits of nicardipine</a:t>
            </a:r>
            <a:br>
              <a:rPr lang="en-GB" sz="2600" dirty="0"/>
            </a:br>
            <a:br>
              <a:rPr lang="en-GB" sz="2600" dirty="0"/>
            </a:br>
            <a:br>
              <a:rPr lang="en-GB" sz="2600" dirty="0"/>
            </a:br>
            <a:r>
              <a:rPr lang="en-GB" sz="2600" dirty="0"/>
              <a:t>T</a:t>
            </a:r>
            <a:r>
              <a:rPr lang="en-GB" sz="2600" dirty="0">
                <a:effectLst/>
              </a:rPr>
              <a:t>he proportion of patients who did achieve control at 2 hours, was higher in the nicardipine group than in the nitroprusside group</a:t>
            </a:r>
            <a:br>
              <a:rPr lang="en-GB" sz="2600" dirty="0">
                <a:effectLst/>
              </a:rPr>
            </a:br>
            <a:br>
              <a:rPr lang="en-GB" sz="2600" dirty="0">
                <a:effectLst/>
              </a:rPr>
            </a:br>
            <a:br>
              <a:rPr lang="en-GB" sz="2600" dirty="0">
                <a:effectLst/>
              </a:rPr>
            </a:br>
            <a:r>
              <a:rPr lang="en-GB" sz="2600" dirty="0">
                <a:effectLst/>
              </a:rPr>
              <a:t>Second line agent was less needed in the nicardipine group</a:t>
            </a:r>
            <a:br>
              <a:rPr lang="en-GB" sz="1600" dirty="0">
                <a:effectLst/>
              </a:rPr>
            </a:br>
            <a:endParaRPr lang="nl-NL" sz="3500" dirty="0"/>
          </a:p>
        </p:txBody>
      </p:sp>
      <p:sp>
        <p:nvSpPr>
          <p:cNvPr id="4" name="Tijdelijke aanduiding voor dianummer 3">
            <a:extLst>
              <a:ext uri="{FF2B5EF4-FFF2-40B4-BE49-F238E27FC236}">
                <a16:creationId xmlns:a16="http://schemas.microsoft.com/office/drawing/2014/main" id="{EAD52C19-49BC-CF1E-3DD3-34A654468634}"/>
              </a:ext>
            </a:extLst>
          </p:cNvPr>
          <p:cNvSpPr>
            <a:spLocks noGrp="1"/>
          </p:cNvSpPr>
          <p:nvPr>
            <p:ph type="sldNum" sz="quarter" idx="12"/>
          </p:nvPr>
        </p:nvSpPr>
        <p:spPr/>
        <p:txBody>
          <a:bodyPr/>
          <a:lstStyle/>
          <a:p>
            <a:fld id="{5A195573-6125-40C3-AA0C-3AC6CFB9F86B}" type="slidenum">
              <a:rPr lang="en-US" smtClean="0"/>
              <a:pPr/>
              <a:t>11</a:t>
            </a:fld>
            <a:endParaRPr lang="en-US" dirty="0"/>
          </a:p>
        </p:txBody>
      </p:sp>
      <p:pic>
        <p:nvPicPr>
          <p:cNvPr id="3" name="Picture 2">
            <a:extLst>
              <a:ext uri="{FF2B5EF4-FFF2-40B4-BE49-F238E27FC236}">
                <a16:creationId xmlns:a16="http://schemas.microsoft.com/office/drawing/2014/main" id="{67C7C232-AAF2-F59D-7F18-028211424DA3}"/>
              </a:ext>
            </a:extLst>
          </p:cNvPr>
          <p:cNvPicPr>
            <a:picLocks noChangeAspect="1"/>
          </p:cNvPicPr>
          <p:nvPr/>
        </p:nvPicPr>
        <p:blipFill>
          <a:blip r:embed="rId2"/>
          <a:stretch>
            <a:fillRect/>
          </a:stretch>
        </p:blipFill>
        <p:spPr>
          <a:xfrm>
            <a:off x="7221537" y="2097019"/>
            <a:ext cx="4191000" cy="3238500"/>
          </a:xfrm>
          <a:prstGeom prst="rect">
            <a:avLst/>
          </a:prstGeom>
        </p:spPr>
      </p:pic>
    </p:spTree>
    <p:extLst>
      <p:ext uri="{BB962C8B-B14F-4D97-AF65-F5344CB8AC3E}">
        <p14:creationId xmlns:p14="http://schemas.microsoft.com/office/powerpoint/2010/main" val="154110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6CF85-2EC5-3457-7D5F-6CA599730303}"/>
              </a:ext>
            </a:extLst>
          </p:cNvPr>
          <p:cNvSpPr>
            <a:spLocks noGrp="1"/>
          </p:cNvSpPr>
          <p:nvPr>
            <p:ph type="title"/>
          </p:nvPr>
        </p:nvSpPr>
        <p:spPr/>
        <p:txBody>
          <a:bodyPr/>
          <a:lstStyle/>
          <a:p>
            <a:r>
              <a:rPr lang="nl-NL" dirty="0" err="1"/>
              <a:t>Thoughts</a:t>
            </a:r>
            <a:endParaRPr lang="nl-NL" dirty="0"/>
          </a:p>
        </p:txBody>
      </p:sp>
      <p:sp>
        <p:nvSpPr>
          <p:cNvPr id="3" name="Tijdelijke aanduiding voor tekst 2">
            <a:extLst>
              <a:ext uri="{FF2B5EF4-FFF2-40B4-BE49-F238E27FC236}">
                <a16:creationId xmlns:a16="http://schemas.microsoft.com/office/drawing/2014/main" id="{A8C60E4A-F330-60E8-0A8E-6AFCF84FBDE6}"/>
              </a:ext>
            </a:extLst>
          </p:cNvPr>
          <p:cNvSpPr>
            <a:spLocks noGrp="1"/>
          </p:cNvSpPr>
          <p:nvPr>
            <p:ph type="body" sz="quarter" idx="11"/>
          </p:nvPr>
        </p:nvSpPr>
        <p:spPr/>
        <p:txBody>
          <a:bodyPr/>
          <a:lstStyle/>
          <a:p>
            <a:r>
              <a:rPr lang="nl-NL" b="0" dirty="0" err="1"/>
              <a:t>Patients</a:t>
            </a:r>
            <a:r>
              <a:rPr lang="nl-NL" b="0" dirty="0"/>
              <a:t>/types of </a:t>
            </a:r>
            <a:r>
              <a:rPr lang="nl-NL" b="0" dirty="0" err="1"/>
              <a:t>surgery</a:t>
            </a:r>
            <a:r>
              <a:rPr lang="nl-NL" b="0" dirty="0"/>
              <a:t> </a:t>
            </a:r>
            <a:r>
              <a:rPr lang="nl-NL" b="0" dirty="0" err="1"/>
              <a:t>similar</a:t>
            </a:r>
            <a:r>
              <a:rPr lang="nl-NL" b="0" dirty="0"/>
              <a:t> </a:t>
            </a:r>
            <a:r>
              <a:rPr lang="nl-NL" b="0" dirty="0" err="1"/>
              <a:t>to</a:t>
            </a:r>
            <a:r>
              <a:rPr lang="nl-NL" b="0" dirty="0"/>
              <a:t> </a:t>
            </a:r>
            <a:r>
              <a:rPr lang="nl-NL" b="0" dirty="0" err="1"/>
              <a:t>ours</a:t>
            </a:r>
            <a:endParaRPr lang="nl-NL" b="0" dirty="0"/>
          </a:p>
          <a:p>
            <a:endParaRPr lang="nl-NL" b="0" dirty="0"/>
          </a:p>
          <a:p>
            <a:r>
              <a:rPr lang="nl-NL" b="0" dirty="0"/>
              <a:t>Blood </a:t>
            </a:r>
            <a:r>
              <a:rPr lang="nl-NL" b="0" dirty="0" err="1"/>
              <a:t>pressure</a:t>
            </a:r>
            <a:r>
              <a:rPr lang="nl-NL" b="0" dirty="0"/>
              <a:t> goal </a:t>
            </a:r>
            <a:r>
              <a:rPr lang="nl-NL" b="0" dirty="0" err="1"/>
              <a:t>not</a:t>
            </a:r>
            <a:r>
              <a:rPr lang="nl-NL" b="0" dirty="0"/>
              <a:t> </a:t>
            </a:r>
            <a:r>
              <a:rPr lang="nl-NL" b="0" dirty="0" err="1"/>
              <a:t>always</a:t>
            </a:r>
            <a:r>
              <a:rPr lang="nl-NL" b="0" dirty="0"/>
              <a:t> </a:t>
            </a:r>
            <a:r>
              <a:rPr lang="nl-NL" b="0" dirty="0" err="1"/>
              <a:t>stated</a:t>
            </a:r>
            <a:r>
              <a:rPr lang="nl-NL" b="0" dirty="0"/>
              <a:t>, </a:t>
            </a:r>
            <a:r>
              <a:rPr lang="nl-NL" b="0" dirty="0" err="1"/>
              <a:t>similar</a:t>
            </a:r>
            <a:r>
              <a:rPr lang="nl-NL" b="0" dirty="0"/>
              <a:t> </a:t>
            </a:r>
            <a:r>
              <a:rPr lang="nl-NL" b="0" dirty="0" err="1"/>
              <a:t>to</a:t>
            </a:r>
            <a:r>
              <a:rPr lang="nl-NL" b="0" dirty="0"/>
              <a:t> </a:t>
            </a:r>
            <a:r>
              <a:rPr lang="nl-NL" b="0" dirty="0" err="1"/>
              <a:t>us</a:t>
            </a:r>
            <a:endParaRPr lang="nl-NL" b="0" dirty="0"/>
          </a:p>
          <a:p>
            <a:endParaRPr lang="nl-NL" b="0" dirty="0"/>
          </a:p>
          <a:p>
            <a:r>
              <a:rPr lang="nl-NL" b="0" dirty="0"/>
              <a:t>Was </a:t>
            </a:r>
            <a:r>
              <a:rPr lang="nl-NL" b="0" dirty="0" err="1"/>
              <a:t>this</a:t>
            </a:r>
            <a:r>
              <a:rPr lang="nl-NL" b="0" dirty="0"/>
              <a:t> </a:t>
            </a:r>
            <a:r>
              <a:rPr lang="nl-NL" b="0" dirty="0" err="1"/>
              <a:t>study</a:t>
            </a:r>
            <a:r>
              <a:rPr lang="nl-NL" b="0" dirty="0"/>
              <a:t> a waste of time/money/effort as </a:t>
            </a:r>
            <a:r>
              <a:rPr lang="nl-NL" b="0" dirty="0" err="1"/>
              <a:t>it</a:t>
            </a:r>
            <a:r>
              <a:rPr lang="nl-NL" b="0" dirty="0"/>
              <a:t> </a:t>
            </a:r>
            <a:r>
              <a:rPr lang="nl-NL" b="0" dirty="0" err="1"/>
              <a:t>didn’t</a:t>
            </a:r>
            <a:r>
              <a:rPr lang="nl-NL" b="0" dirty="0"/>
              <a:t> lead </a:t>
            </a:r>
            <a:r>
              <a:rPr lang="nl-NL" b="0" dirty="0" err="1"/>
              <a:t>to</a:t>
            </a:r>
            <a:r>
              <a:rPr lang="nl-NL" b="0" dirty="0"/>
              <a:t> change of </a:t>
            </a:r>
            <a:r>
              <a:rPr lang="nl-NL" b="0" dirty="0" err="1"/>
              <a:t>practice</a:t>
            </a:r>
            <a:r>
              <a:rPr lang="nl-NL" b="0" dirty="0"/>
              <a:t> but was </a:t>
            </a:r>
            <a:r>
              <a:rPr lang="nl-NL" b="0" dirty="0" err="1"/>
              <a:t>the</a:t>
            </a:r>
            <a:r>
              <a:rPr lang="nl-NL" b="0" dirty="0"/>
              <a:t> </a:t>
            </a:r>
            <a:r>
              <a:rPr lang="nl-NL" b="0" dirty="0" err="1"/>
              <a:t>result</a:t>
            </a:r>
            <a:r>
              <a:rPr lang="nl-NL" b="0" dirty="0"/>
              <a:t> of </a:t>
            </a:r>
            <a:r>
              <a:rPr lang="nl-NL" b="0" dirty="0" err="1"/>
              <a:t>it</a:t>
            </a:r>
            <a:r>
              <a:rPr lang="nl-NL" b="0" dirty="0"/>
              <a:t>?</a:t>
            </a:r>
          </a:p>
          <a:p>
            <a:endParaRPr lang="nl-NL" b="0" dirty="0"/>
          </a:p>
          <a:p>
            <a:r>
              <a:rPr lang="nl-NL" b="0" dirty="0"/>
              <a:t>No data on </a:t>
            </a:r>
            <a:r>
              <a:rPr lang="nl-NL" b="0" dirty="0" err="1"/>
              <a:t>sedation</a:t>
            </a:r>
            <a:r>
              <a:rPr lang="nl-NL" b="0" dirty="0"/>
              <a:t>/ </a:t>
            </a:r>
            <a:r>
              <a:rPr lang="nl-NL" b="0" dirty="0" err="1"/>
              <a:t>ventilation</a:t>
            </a:r>
            <a:r>
              <a:rPr lang="nl-NL" b="0" dirty="0"/>
              <a:t> (y/n),</a:t>
            </a:r>
          </a:p>
          <a:p>
            <a:r>
              <a:rPr lang="nl-NL" b="0" dirty="0"/>
              <a:t>type of </a:t>
            </a:r>
            <a:r>
              <a:rPr lang="nl-NL" b="0" dirty="0" err="1"/>
              <a:t>inotropic</a:t>
            </a:r>
            <a:r>
              <a:rPr lang="nl-NL" b="0" dirty="0"/>
              <a:t>/</a:t>
            </a:r>
            <a:r>
              <a:rPr lang="nl-NL" b="0" dirty="0" err="1"/>
              <a:t>vasopression</a:t>
            </a:r>
            <a:r>
              <a:rPr lang="nl-NL" b="0" dirty="0"/>
              <a:t> </a:t>
            </a:r>
            <a:r>
              <a:rPr lang="nl-NL" b="0" dirty="0" err="1"/>
              <a:t>medication</a:t>
            </a:r>
            <a:endParaRPr lang="nl-NL" b="0" dirty="0"/>
          </a:p>
          <a:p>
            <a:r>
              <a:rPr lang="nl-NL" sz="2400" b="0" dirty="0"/>
              <a:t>NB </a:t>
            </a:r>
            <a:r>
              <a:rPr lang="nl-NL" sz="2400" b="0" dirty="0" err="1"/>
              <a:t>milrinon</a:t>
            </a:r>
            <a:r>
              <a:rPr lang="nl-NL" sz="2400" b="0" dirty="0"/>
              <a:t> = afterload ⬇</a:t>
            </a:r>
          </a:p>
          <a:p>
            <a:endParaRPr lang="nl-NL" b="0" dirty="0"/>
          </a:p>
        </p:txBody>
      </p:sp>
      <p:sp>
        <p:nvSpPr>
          <p:cNvPr id="4" name="Tijdelijke aanduiding voor dianummer 3">
            <a:extLst>
              <a:ext uri="{FF2B5EF4-FFF2-40B4-BE49-F238E27FC236}">
                <a16:creationId xmlns:a16="http://schemas.microsoft.com/office/drawing/2014/main" id="{B25CA39D-06F4-0D55-ECAC-758AF48822E4}"/>
              </a:ext>
            </a:extLst>
          </p:cNvPr>
          <p:cNvSpPr>
            <a:spLocks noGrp="1"/>
          </p:cNvSpPr>
          <p:nvPr>
            <p:ph type="sldNum" sz="quarter" idx="12"/>
          </p:nvPr>
        </p:nvSpPr>
        <p:spPr/>
        <p:txBody>
          <a:bodyPr/>
          <a:lstStyle/>
          <a:p>
            <a:fld id="{5A195573-6125-40C3-AA0C-3AC6CFB9F86B}" type="slidenum">
              <a:rPr lang="en-US" smtClean="0"/>
              <a:pPr/>
              <a:t>12</a:t>
            </a:fld>
            <a:endParaRPr lang="en-US" dirty="0"/>
          </a:p>
        </p:txBody>
      </p:sp>
    </p:spTree>
    <p:extLst>
      <p:ext uri="{BB962C8B-B14F-4D97-AF65-F5344CB8AC3E}">
        <p14:creationId xmlns:p14="http://schemas.microsoft.com/office/powerpoint/2010/main" val="2402890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a:t>Wat ga je </a:t>
            </a:r>
            <a:r>
              <a:rPr lang="en-US" dirty="0" err="1"/>
              <a:t>doen</a:t>
            </a:r>
            <a:r>
              <a:rPr lang="en-US" dirty="0"/>
              <a:t>?</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r>
              <a:rPr lang="en-US" b="0" dirty="0" err="1"/>
              <a:t>Midagoverdracht</a:t>
            </a:r>
            <a:r>
              <a:rPr lang="en-US" b="0" dirty="0"/>
              <a:t> is </a:t>
            </a:r>
            <a:r>
              <a:rPr lang="en-US" b="0" dirty="0" err="1"/>
              <a:t>klaar</a:t>
            </a:r>
            <a:r>
              <a:rPr lang="en-US" b="0" dirty="0"/>
              <a:t>.</a:t>
            </a:r>
          </a:p>
          <a:p>
            <a:r>
              <a:rPr lang="en-US" b="0" dirty="0"/>
              <a:t>De </a:t>
            </a:r>
            <a:r>
              <a:rPr lang="en-US" b="0" dirty="0" err="1"/>
              <a:t>cardioapatient</a:t>
            </a:r>
            <a:r>
              <a:rPr lang="en-US" b="0" dirty="0"/>
              <a:t> van </a:t>
            </a:r>
            <a:r>
              <a:rPr lang="en-US" b="0" dirty="0" err="1"/>
              <a:t>vanochtend</a:t>
            </a:r>
            <a:r>
              <a:rPr lang="en-US" b="0" dirty="0"/>
              <a:t> </a:t>
            </a:r>
            <a:r>
              <a:rPr lang="en-US" b="0" dirty="0" err="1"/>
              <a:t>heeft</a:t>
            </a:r>
            <a:r>
              <a:rPr lang="en-US" b="0" dirty="0"/>
              <a:t> </a:t>
            </a:r>
            <a:r>
              <a:rPr lang="en-US" b="0" dirty="0" err="1"/>
              <a:t>hypertensie</a:t>
            </a:r>
            <a:r>
              <a:rPr lang="en-US" b="0" dirty="0"/>
              <a:t>. </a:t>
            </a:r>
          </a:p>
          <a:p>
            <a:endParaRPr lang="en-US" b="0" dirty="0"/>
          </a:p>
          <a:p>
            <a:endParaRPr lang="en-US" b="0" dirty="0"/>
          </a:p>
          <a:p>
            <a:r>
              <a:rPr lang="en-US" b="0" dirty="0" err="1"/>
              <a:t>Operatieve</a:t>
            </a:r>
            <a:r>
              <a:rPr lang="en-US" b="0" dirty="0"/>
              <a:t> </a:t>
            </a:r>
            <a:r>
              <a:rPr lang="en-US" b="0" dirty="0" err="1"/>
              <a:t>correctie</a:t>
            </a:r>
            <a:r>
              <a:rPr lang="en-US" b="0" dirty="0"/>
              <a:t> VSD</a:t>
            </a:r>
          </a:p>
          <a:p>
            <a:endParaRPr lang="en-US" b="0" dirty="0"/>
          </a:p>
          <a:p>
            <a:r>
              <a:rPr lang="en-US" b="0" dirty="0" err="1"/>
              <a:t>Operatieve</a:t>
            </a:r>
            <a:r>
              <a:rPr lang="en-US" b="0" dirty="0"/>
              <a:t> </a:t>
            </a:r>
            <a:r>
              <a:rPr lang="en-US" b="0" dirty="0" err="1"/>
              <a:t>correctie</a:t>
            </a:r>
            <a:r>
              <a:rPr lang="en-US" b="0" dirty="0"/>
              <a:t> </a:t>
            </a:r>
            <a:r>
              <a:rPr lang="en-US" b="0" dirty="0" err="1"/>
              <a:t>ToF</a:t>
            </a:r>
            <a:endParaRPr lang="en-US" b="0" dirty="0"/>
          </a:p>
          <a:p>
            <a:endParaRPr lang="en-US" b="0" dirty="0"/>
          </a:p>
          <a:p>
            <a:r>
              <a:rPr lang="en-US" b="0" dirty="0" err="1"/>
              <a:t>Operatieve</a:t>
            </a:r>
            <a:r>
              <a:rPr lang="en-US" b="0" dirty="0"/>
              <a:t> </a:t>
            </a:r>
            <a:r>
              <a:rPr lang="en-US" b="0" dirty="0" err="1"/>
              <a:t>correctie</a:t>
            </a:r>
            <a:r>
              <a:rPr lang="en-US" b="0" dirty="0"/>
              <a:t> </a:t>
            </a:r>
            <a:r>
              <a:rPr lang="en-US" b="0" dirty="0" err="1"/>
              <a:t>hypoplastische</a:t>
            </a:r>
            <a:r>
              <a:rPr lang="en-US" b="0" dirty="0"/>
              <a:t> </a:t>
            </a:r>
            <a:r>
              <a:rPr lang="en-US" b="0" dirty="0" err="1"/>
              <a:t>Ao</a:t>
            </a:r>
            <a:r>
              <a:rPr lang="en-US" b="0" dirty="0"/>
              <a:t> boog</a:t>
            </a:r>
          </a:p>
          <a:p>
            <a:endParaRPr lang="en-US" b="0" dirty="0"/>
          </a:p>
          <a:p>
            <a:r>
              <a:rPr lang="en-US" b="0" i="1" dirty="0" err="1"/>
              <a:t>Ik</a:t>
            </a:r>
            <a:r>
              <a:rPr lang="en-US" b="0" i="1" dirty="0"/>
              <a:t> </a:t>
            </a:r>
            <a:r>
              <a:rPr lang="en-US" b="0" i="1" dirty="0" err="1"/>
              <a:t>heb</a:t>
            </a:r>
            <a:r>
              <a:rPr lang="en-US" b="0" i="1" dirty="0"/>
              <a:t> </a:t>
            </a:r>
            <a:r>
              <a:rPr lang="en-US" b="0" i="1" dirty="0" err="1"/>
              <a:t>meer</a:t>
            </a:r>
            <a:r>
              <a:rPr lang="en-US" b="0" i="1" dirty="0"/>
              <a:t> info </a:t>
            </a:r>
            <a:r>
              <a:rPr lang="en-US" b="0" i="1" dirty="0" err="1"/>
              <a:t>nodig</a:t>
            </a:r>
            <a:endParaRPr lang="en-US" b="0" i="1" dirty="0"/>
          </a:p>
          <a:p>
            <a:endParaRPr lang="en-US" b="0" dirty="0"/>
          </a:p>
          <a:p>
            <a:endParaRPr lang="en-US" dirty="0"/>
          </a:p>
          <a:p>
            <a:endParaRPr lang="en-US"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13</a:t>
            </a:fld>
            <a:endParaRPr lang="en-US" dirty="0"/>
          </a:p>
        </p:txBody>
      </p:sp>
    </p:spTree>
    <p:extLst>
      <p:ext uri="{BB962C8B-B14F-4D97-AF65-F5344CB8AC3E}">
        <p14:creationId xmlns:p14="http://schemas.microsoft.com/office/powerpoint/2010/main" val="345068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err="1"/>
              <a:t>Implicaties</a:t>
            </a:r>
            <a:r>
              <a:rPr lang="en-US" dirty="0"/>
              <a:t> voor de PICU WKZ</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a:xfrm>
            <a:off x="612774" y="1287629"/>
            <a:ext cx="10966451" cy="4518260"/>
          </a:xfrm>
        </p:spPr>
        <p:txBody>
          <a:bodyPr/>
          <a:lstStyle/>
          <a:p>
            <a:pPr marL="0" lvl="3" indent="0">
              <a:buNone/>
            </a:pPr>
            <a:r>
              <a:rPr lang="en-US" b="1" dirty="0">
                <a:solidFill>
                  <a:schemeClr val="tx2"/>
                </a:solidFill>
              </a:rPr>
              <a:t>1. 	Is het </a:t>
            </a:r>
            <a:r>
              <a:rPr lang="en-US" b="1" dirty="0" err="1">
                <a:solidFill>
                  <a:schemeClr val="tx2"/>
                </a:solidFill>
              </a:rPr>
              <a:t>resultaat</a:t>
            </a:r>
            <a:r>
              <a:rPr lang="en-US" b="1" dirty="0">
                <a:solidFill>
                  <a:schemeClr val="tx2"/>
                </a:solidFill>
              </a:rPr>
              <a:t> van de </a:t>
            </a:r>
            <a:r>
              <a:rPr lang="en-US" b="1" dirty="0" err="1">
                <a:solidFill>
                  <a:schemeClr val="tx2"/>
                </a:solidFill>
              </a:rPr>
              <a:t>studie</a:t>
            </a:r>
            <a:r>
              <a:rPr lang="en-US" b="1" dirty="0">
                <a:solidFill>
                  <a:schemeClr val="tx2"/>
                </a:solidFill>
              </a:rPr>
              <a:t> relevant voor PICU WKZ?</a:t>
            </a:r>
          </a:p>
          <a:p>
            <a:pPr lvl="1"/>
            <a:r>
              <a:rPr lang="en-US" b="1" dirty="0">
                <a:solidFill>
                  <a:schemeClr val="tx2"/>
                </a:solidFill>
              </a:rPr>
              <a:t>	</a:t>
            </a:r>
            <a:r>
              <a:rPr lang="en-US" b="1" dirty="0"/>
              <a:t>JA</a:t>
            </a:r>
          </a:p>
          <a:p>
            <a:pPr marL="514350" lvl="1" indent="-514350">
              <a:buFont typeface="+mj-lt"/>
              <a:buAutoNum type="arabicPeriod"/>
            </a:pPr>
            <a:endParaRPr lang="en-US" b="1" dirty="0">
              <a:solidFill>
                <a:schemeClr val="tx2"/>
              </a:solidFill>
            </a:endParaRPr>
          </a:p>
          <a:p>
            <a:pPr lvl="1"/>
            <a:r>
              <a:rPr lang="en-US" b="1" dirty="0">
                <a:solidFill>
                  <a:schemeClr val="tx2"/>
                </a:solidFill>
              </a:rPr>
              <a:t>2. 	</a:t>
            </a:r>
            <a:r>
              <a:rPr lang="en-US" b="1" dirty="0" err="1">
                <a:solidFill>
                  <a:schemeClr val="tx2"/>
                </a:solidFill>
              </a:rPr>
              <a:t>Indien</a:t>
            </a:r>
            <a:r>
              <a:rPr lang="en-US" b="1" dirty="0">
                <a:solidFill>
                  <a:schemeClr val="tx2"/>
                </a:solidFill>
              </a:rPr>
              <a:t> Ja:</a:t>
            </a:r>
          </a:p>
          <a:p>
            <a:pPr lvl="1"/>
            <a:r>
              <a:rPr lang="en-US" b="1" dirty="0">
                <a:solidFill>
                  <a:schemeClr val="tx2"/>
                </a:solidFill>
              </a:rPr>
              <a:t>	a. 	Wat </a:t>
            </a:r>
            <a:r>
              <a:rPr lang="en-US" b="1" dirty="0" err="1">
                <a:solidFill>
                  <a:schemeClr val="tx2"/>
                </a:solidFill>
              </a:rPr>
              <a:t>zou</a:t>
            </a:r>
            <a:r>
              <a:rPr lang="en-US" b="1" dirty="0">
                <a:solidFill>
                  <a:schemeClr val="tx2"/>
                </a:solidFill>
              </a:rPr>
              <a:t> je </a:t>
            </a:r>
            <a:r>
              <a:rPr lang="en-US" b="1" dirty="0" err="1">
                <a:solidFill>
                  <a:schemeClr val="tx2"/>
                </a:solidFill>
              </a:rPr>
              <a:t>willen</a:t>
            </a:r>
            <a:r>
              <a:rPr lang="en-US" b="1" dirty="0">
                <a:solidFill>
                  <a:schemeClr val="tx2"/>
                </a:solidFill>
              </a:rPr>
              <a:t> </a:t>
            </a:r>
            <a:r>
              <a:rPr lang="en-US" b="1" dirty="0" err="1">
                <a:solidFill>
                  <a:schemeClr val="tx2"/>
                </a:solidFill>
              </a:rPr>
              <a:t>implementeren</a:t>
            </a:r>
            <a:r>
              <a:rPr lang="en-US" b="1" dirty="0">
                <a:solidFill>
                  <a:schemeClr val="tx2"/>
                </a:solidFill>
              </a:rPr>
              <a:t> voor de PICU WKZ?</a:t>
            </a:r>
          </a:p>
          <a:p>
            <a:pPr lvl="1"/>
            <a:endParaRPr lang="en-US" b="1" dirty="0">
              <a:solidFill>
                <a:schemeClr val="tx2"/>
              </a:solidFill>
            </a:endParaRPr>
          </a:p>
          <a:p>
            <a:pPr lvl="1"/>
            <a:r>
              <a:rPr lang="en-US" dirty="0"/>
              <a:t>Nicardipine </a:t>
            </a:r>
            <a:r>
              <a:rPr lang="en-US" dirty="0" err="1"/>
              <a:t>toevoegen</a:t>
            </a:r>
            <a:r>
              <a:rPr lang="en-US" dirty="0"/>
              <a:t> in postop cardio protocol</a:t>
            </a:r>
          </a:p>
          <a:p>
            <a:pPr lvl="1"/>
            <a:endParaRPr lang="en-US" dirty="0"/>
          </a:p>
          <a:p>
            <a:pPr lvl="1"/>
            <a:r>
              <a:rPr lang="en-US" dirty="0"/>
              <a:t>What is the reason for the hypertension -&gt; </a:t>
            </a:r>
          </a:p>
          <a:p>
            <a:pPr lvl="1"/>
            <a:r>
              <a:rPr lang="en-US" dirty="0"/>
              <a:t>                                 pathophysiology hypothesis -&gt; </a:t>
            </a:r>
          </a:p>
          <a:p>
            <a:pPr lvl="1"/>
            <a:r>
              <a:rPr lang="en-US" dirty="0"/>
              <a:t>                                                                     how to treat it?</a:t>
            </a:r>
            <a:endParaRPr lang="en-US" b="1" dirty="0"/>
          </a:p>
          <a:p>
            <a:pPr marL="514350" lvl="1" indent="-514350">
              <a:buFont typeface="+mj-lt"/>
              <a:buAutoNum type="arabicPeriod"/>
            </a:pPr>
            <a:endParaRPr lang="en-US" b="1" dirty="0">
              <a:solidFill>
                <a:schemeClr val="tx2"/>
              </a:solidFill>
            </a:endParaRPr>
          </a:p>
          <a:p>
            <a:pPr lvl="1"/>
            <a:r>
              <a:rPr lang="en-US" b="1" dirty="0">
                <a:solidFill>
                  <a:schemeClr val="tx2"/>
                </a:solidFill>
              </a:rPr>
              <a:t>	b. 	Is het </a:t>
            </a:r>
            <a:r>
              <a:rPr lang="en-US" b="1" dirty="0" err="1">
                <a:solidFill>
                  <a:schemeClr val="tx2"/>
                </a:solidFill>
              </a:rPr>
              <a:t>nodig</a:t>
            </a:r>
            <a:r>
              <a:rPr lang="en-US" b="1" dirty="0">
                <a:solidFill>
                  <a:schemeClr val="tx2"/>
                </a:solidFill>
              </a:rPr>
              <a:t> om </a:t>
            </a:r>
            <a:r>
              <a:rPr lang="en-US" b="1" dirty="0" err="1">
                <a:solidFill>
                  <a:schemeClr val="tx2"/>
                </a:solidFill>
              </a:rPr>
              <a:t>een</a:t>
            </a:r>
            <a:r>
              <a:rPr lang="en-US" b="1" dirty="0">
                <a:solidFill>
                  <a:schemeClr val="tx2"/>
                </a:solidFill>
              </a:rPr>
              <a:t> colloquium in </a:t>
            </a:r>
            <a:r>
              <a:rPr lang="en-US" b="1" dirty="0" err="1">
                <a:solidFill>
                  <a:schemeClr val="tx2"/>
                </a:solidFill>
              </a:rPr>
              <a:t>te</a:t>
            </a:r>
            <a:r>
              <a:rPr lang="en-US" b="1" dirty="0">
                <a:solidFill>
                  <a:schemeClr val="tx2"/>
                </a:solidFill>
              </a:rPr>
              <a:t> </a:t>
            </a:r>
            <a:r>
              <a:rPr lang="en-US" b="1" dirty="0" err="1">
                <a:solidFill>
                  <a:schemeClr val="tx2"/>
                </a:solidFill>
              </a:rPr>
              <a:t>plannen</a:t>
            </a:r>
            <a:r>
              <a:rPr lang="en-US" b="1" dirty="0">
                <a:solidFill>
                  <a:schemeClr val="tx2"/>
                </a:solidFill>
              </a:rPr>
              <a:t> met experts om 		</a:t>
            </a:r>
            <a:r>
              <a:rPr lang="en-US" b="1" dirty="0" err="1">
                <a:solidFill>
                  <a:schemeClr val="tx2"/>
                </a:solidFill>
              </a:rPr>
              <a:t>dit</a:t>
            </a:r>
            <a:r>
              <a:rPr lang="en-US" b="1" dirty="0">
                <a:solidFill>
                  <a:schemeClr val="tx2"/>
                </a:solidFill>
              </a:rPr>
              <a:t> </a:t>
            </a:r>
            <a:r>
              <a:rPr lang="en-US" b="1" dirty="0" err="1">
                <a:solidFill>
                  <a:schemeClr val="tx2"/>
                </a:solidFill>
              </a:rPr>
              <a:t>vorm</a:t>
            </a:r>
            <a:r>
              <a:rPr lang="en-US" b="1" dirty="0">
                <a:solidFill>
                  <a:schemeClr val="tx2"/>
                </a:solidFill>
              </a:rPr>
              <a:t> </a:t>
            </a:r>
            <a:r>
              <a:rPr lang="en-US" b="1" dirty="0" err="1">
                <a:solidFill>
                  <a:schemeClr val="tx2"/>
                </a:solidFill>
              </a:rPr>
              <a:t>te</a:t>
            </a:r>
            <a:r>
              <a:rPr lang="en-US" b="1" dirty="0">
                <a:solidFill>
                  <a:schemeClr val="tx2"/>
                </a:solidFill>
              </a:rPr>
              <a:t> </a:t>
            </a:r>
            <a:r>
              <a:rPr lang="en-US" b="1" dirty="0" err="1">
                <a:solidFill>
                  <a:schemeClr val="tx2"/>
                </a:solidFill>
              </a:rPr>
              <a:t>geven</a:t>
            </a:r>
            <a:r>
              <a:rPr lang="en-US" b="1" dirty="0">
                <a:solidFill>
                  <a:schemeClr val="tx2"/>
                </a:solidFill>
              </a:rPr>
              <a:t>? </a:t>
            </a:r>
          </a:p>
          <a:p>
            <a:pPr lvl="1"/>
            <a:r>
              <a:rPr lang="en-US" b="1" dirty="0">
                <a:solidFill>
                  <a:schemeClr val="tx2"/>
                </a:solidFill>
              </a:rPr>
              <a:t>		</a:t>
            </a:r>
            <a:endParaRPr lang="en-US" b="1"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14</a:t>
            </a:fld>
            <a:endParaRPr lang="en-US" dirty="0"/>
          </a:p>
        </p:txBody>
      </p:sp>
    </p:spTree>
    <p:extLst>
      <p:ext uri="{BB962C8B-B14F-4D97-AF65-F5344CB8AC3E}">
        <p14:creationId xmlns:p14="http://schemas.microsoft.com/office/powerpoint/2010/main" val="301952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E418-2830-2DA7-0A50-FE222860B7AE}"/>
              </a:ext>
            </a:extLst>
          </p:cNvPr>
          <p:cNvSpPr>
            <a:spLocks noGrp="1"/>
          </p:cNvSpPr>
          <p:nvPr>
            <p:ph type="title"/>
          </p:nvPr>
        </p:nvSpPr>
        <p:spPr/>
        <p:txBody>
          <a:bodyPr/>
          <a:lstStyle/>
          <a:p>
            <a:endParaRPr lang="en-NL"/>
          </a:p>
        </p:txBody>
      </p:sp>
      <p:sp>
        <p:nvSpPr>
          <p:cNvPr id="3" name="Text Placeholder 2">
            <a:extLst>
              <a:ext uri="{FF2B5EF4-FFF2-40B4-BE49-F238E27FC236}">
                <a16:creationId xmlns:a16="http://schemas.microsoft.com/office/drawing/2014/main" id="{43E66BAB-DA37-EEFE-C042-5E526375B8B9}"/>
              </a:ext>
            </a:extLst>
          </p:cNvPr>
          <p:cNvSpPr>
            <a:spLocks noGrp="1"/>
          </p:cNvSpPr>
          <p:nvPr>
            <p:ph type="body" sz="quarter" idx="11"/>
          </p:nvPr>
        </p:nvSpPr>
        <p:spPr/>
        <p:txBody>
          <a:bodyPr/>
          <a:lstStyle/>
          <a:p>
            <a:endParaRPr lang="en-NL" dirty="0"/>
          </a:p>
        </p:txBody>
      </p:sp>
      <p:sp>
        <p:nvSpPr>
          <p:cNvPr id="4" name="Slide Number Placeholder 3">
            <a:extLst>
              <a:ext uri="{FF2B5EF4-FFF2-40B4-BE49-F238E27FC236}">
                <a16:creationId xmlns:a16="http://schemas.microsoft.com/office/drawing/2014/main" id="{FB6E8551-B97E-43C0-E12F-921547C3AEDB}"/>
              </a:ext>
            </a:extLst>
          </p:cNvPr>
          <p:cNvSpPr>
            <a:spLocks noGrp="1"/>
          </p:cNvSpPr>
          <p:nvPr>
            <p:ph type="sldNum" sz="quarter" idx="12"/>
          </p:nvPr>
        </p:nvSpPr>
        <p:spPr/>
        <p:txBody>
          <a:bodyPr/>
          <a:lstStyle/>
          <a:p>
            <a:fld id="{5A195573-6125-40C3-AA0C-3AC6CFB9F86B}" type="slidenum">
              <a:rPr lang="en-US" smtClean="0"/>
              <a:pPr/>
              <a:t>2</a:t>
            </a:fld>
            <a:endParaRPr lang="en-US" dirty="0"/>
          </a:p>
        </p:txBody>
      </p:sp>
      <p:pic>
        <p:nvPicPr>
          <p:cNvPr id="8" name="Picture 7">
            <a:extLst>
              <a:ext uri="{FF2B5EF4-FFF2-40B4-BE49-F238E27FC236}">
                <a16:creationId xmlns:a16="http://schemas.microsoft.com/office/drawing/2014/main" id="{5B9550B8-B6F0-4C8F-1FB3-314233BBC7CD}"/>
              </a:ext>
            </a:extLst>
          </p:cNvPr>
          <p:cNvPicPr>
            <a:picLocks noChangeAspect="1"/>
          </p:cNvPicPr>
          <p:nvPr/>
        </p:nvPicPr>
        <p:blipFill rotWithShape="1">
          <a:blip r:embed="rId2"/>
          <a:srcRect l="21239" t="59012" r="58235" b="15501"/>
          <a:stretch/>
        </p:blipFill>
        <p:spPr>
          <a:xfrm>
            <a:off x="619125" y="251307"/>
            <a:ext cx="5236595" cy="4063816"/>
          </a:xfrm>
          <a:prstGeom prst="rect">
            <a:avLst/>
          </a:prstGeom>
        </p:spPr>
      </p:pic>
      <p:pic>
        <p:nvPicPr>
          <p:cNvPr id="10" name="Picture 9">
            <a:extLst>
              <a:ext uri="{FF2B5EF4-FFF2-40B4-BE49-F238E27FC236}">
                <a16:creationId xmlns:a16="http://schemas.microsoft.com/office/drawing/2014/main" id="{B29E2B86-9241-AF60-56AA-78C021BAEB42}"/>
              </a:ext>
            </a:extLst>
          </p:cNvPr>
          <p:cNvPicPr>
            <a:picLocks noChangeAspect="1"/>
          </p:cNvPicPr>
          <p:nvPr/>
        </p:nvPicPr>
        <p:blipFill rotWithShape="1">
          <a:blip r:embed="rId3"/>
          <a:srcRect l="48429" t="44452" r="30593" b="27427"/>
          <a:stretch/>
        </p:blipFill>
        <p:spPr>
          <a:xfrm>
            <a:off x="6217123" y="1810148"/>
            <a:ext cx="5377977" cy="4505872"/>
          </a:xfrm>
          <a:prstGeom prst="rect">
            <a:avLst/>
          </a:prstGeom>
        </p:spPr>
      </p:pic>
    </p:spTree>
    <p:extLst>
      <p:ext uri="{BB962C8B-B14F-4D97-AF65-F5344CB8AC3E}">
        <p14:creationId xmlns:p14="http://schemas.microsoft.com/office/powerpoint/2010/main" val="193779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BC0F33-6618-4E51-9AC4-9366D3FE00AC}"/>
              </a:ext>
            </a:extLst>
          </p:cNvPr>
          <p:cNvSpPr>
            <a:spLocks noGrp="1"/>
          </p:cNvSpPr>
          <p:nvPr>
            <p:ph type="title"/>
          </p:nvPr>
        </p:nvSpPr>
        <p:spPr/>
        <p:txBody>
          <a:bodyPr/>
          <a:lstStyle/>
          <a:p>
            <a:r>
              <a:rPr lang="en-US" dirty="0"/>
              <a:t>Wat ga je </a:t>
            </a:r>
            <a:r>
              <a:rPr lang="en-US" dirty="0" err="1"/>
              <a:t>kiezen</a:t>
            </a:r>
            <a:r>
              <a:rPr lang="en-US" dirty="0"/>
              <a:t>?</a:t>
            </a:r>
          </a:p>
        </p:txBody>
      </p:sp>
      <p:sp>
        <p:nvSpPr>
          <p:cNvPr id="4" name="Text Placeholder 3">
            <a:extLst>
              <a:ext uri="{FF2B5EF4-FFF2-40B4-BE49-F238E27FC236}">
                <a16:creationId xmlns:a16="http://schemas.microsoft.com/office/drawing/2014/main" id="{817FE1E3-D983-480C-B563-E7075E9B4A10}"/>
              </a:ext>
            </a:extLst>
          </p:cNvPr>
          <p:cNvSpPr>
            <a:spLocks noGrp="1"/>
          </p:cNvSpPr>
          <p:nvPr>
            <p:ph type="body" sz="quarter" idx="11"/>
          </p:nvPr>
        </p:nvSpPr>
        <p:spPr/>
        <p:txBody>
          <a:bodyPr/>
          <a:lstStyle/>
          <a:p>
            <a:r>
              <a:rPr lang="en-US" b="0" dirty="0" err="1"/>
              <a:t>Midagoverdracht</a:t>
            </a:r>
            <a:r>
              <a:rPr lang="en-US" b="0" dirty="0"/>
              <a:t> is </a:t>
            </a:r>
            <a:r>
              <a:rPr lang="en-US" b="0" dirty="0" err="1"/>
              <a:t>klaar</a:t>
            </a:r>
            <a:r>
              <a:rPr lang="en-US" b="0" dirty="0"/>
              <a:t>.</a:t>
            </a:r>
          </a:p>
          <a:p>
            <a:r>
              <a:rPr lang="en-US" b="0" dirty="0"/>
              <a:t>De </a:t>
            </a:r>
            <a:r>
              <a:rPr lang="en-US" b="0" dirty="0" err="1"/>
              <a:t>cardioapatient</a:t>
            </a:r>
            <a:r>
              <a:rPr lang="en-US" b="0" dirty="0"/>
              <a:t> van </a:t>
            </a:r>
            <a:r>
              <a:rPr lang="en-US" b="0" dirty="0" err="1"/>
              <a:t>vanochtend</a:t>
            </a:r>
            <a:r>
              <a:rPr lang="en-US" b="0" dirty="0"/>
              <a:t> </a:t>
            </a:r>
            <a:r>
              <a:rPr lang="en-US" b="0" dirty="0" err="1"/>
              <a:t>heeft</a:t>
            </a:r>
            <a:r>
              <a:rPr lang="en-US" b="0" dirty="0"/>
              <a:t> </a:t>
            </a:r>
            <a:r>
              <a:rPr lang="en-US" b="0" dirty="0" err="1"/>
              <a:t>hypertensie</a:t>
            </a:r>
            <a:r>
              <a:rPr lang="en-US" b="0" dirty="0"/>
              <a:t>. </a:t>
            </a:r>
          </a:p>
          <a:p>
            <a:endParaRPr lang="en-US" b="0" dirty="0"/>
          </a:p>
          <a:p>
            <a:endParaRPr lang="en-US" b="0" dirty="0"/>
          </a:p>
          <a:p>
            <a:r>
              <a:rPr lang="en-US" b="0" dirty="0" err="1"/>
              <a:t>Operatieve</a:t>
            </a:r>
            <a:r>
              <a:rPr lang="en-US" b="0" dirty="0"/>
              <a:t> </a:t>
            </a:r>
            <a:r>
              <a:rPr lang="en-US" b="0" dirty="0" err="1"/>
              <a:t>correctie</a:t>
            </a:r>
            <a:r>
              <a:rPr lang="en-US" b="0" dirty="0"/>
              <a:t> VSD</a:t>
            </a:r>
          </a:p>
          <a:p>
            <a:endParaRPr lang="en-US" b="0" dirty="0"/>
          </a:p>
          <a:p>
            <a:r>
              <a:rPr lang="en-US" b="0" dirty="0" err="1"/>
              <a:t>Operatieve</a:t>
            </a:r>
            <a:r>
              <a:rPr lang="en-US" b="0" dirty="0"/>
              <a:t> </a:t>
            </a:r>
            <a:r>
              <a:rPr lang="en-US" b="0" dirty="0" err="1"/>
              <a:t>correctie</a:t>
            </a:r>
            <a:r>
              <a:rPr lang="en-US" b="0" dirty="0"/>
              <a:t> </a:t>
            </a:r>
            <a:r>
              <a:rPr lang="en-US" b="0" dirty="0" err="1"/>
              <a:t>ToF</a:t>
            </a:r>
            <a:endParaRPr lang="en-US" b="0" dirty="0"/>
          </a:p>
          <a:p>
            <a:endParaRPr lang="en-US" b="0" dirty="0"/>
          </a:p>
          <a:p>
            <a:r>
              <a:rPr lang="en-US" b="0" dirty="0" err="1"/>
              <a:t>Operatieve</a:t>
            </a:r>
            <a:r>
              <a:rPr lang="en-US" b="0" dirty="0"/>
              <a:t> </a:t>
            </a:r>
            <a:r>
              <a:rPr lang="en-US" b="0" dirty="0" err="1"/>
              <a:t>correctie</a:t>
            </a:r>
            <a:r>
              <a:rPr lang="en-US" b="0" dirty="0"/>
              <a:t> </a:t>
            </a:r>
            <a:r>
              <a:rPr lang="en-US" b="0" dirty="0" err="1"/>
              <a:t>hypoplastische</a:t>
            </a:r>
            <a:r>
              <a:rPr lang="en-US" b="0" dirty="0"/>
              <a:t> </a:t>
            </a:r>
            <a:r>
              <a:rPr lang="en-US" b="0" dirty="0" err="1"/>
              <a:t>Ao</a:t>
            </a:r>
            <a:r>
              <a:rPr lang="en-US" b="0" dirty="0"/>
              <a:t> boog</a:t>
            </a:r>
          </a:p>
          <a:p>
            <a:endParaRPr lang="en-US" b="0" dirty="0"/>
          </a:p>
          <a:p>
            <a:r>
              <a:rPr lang="en-US" b="0" i="1" dirty="0" err="1"/>
              <a:t>Ik</a:t>
            </a:r>
            <a:r>
              <a:rPr lang="en-US" b="0" i="1" dirty="0"/>
              <a:t> </a:t>
            </a:r>
            <a:r>
              <a:rPr lang="en-US" b="0" i="1" dirty="0" err="1"/>
              <a:t>heb</a:t>
            </a:r>
            <a:r>
              <a:rPr lang="en-US" b="0" i="1" dirty="0"/>
              <a:t> </a:t>
            </a:r>
            <a:r>
              <a:rPr lang="en-US" b="0" i="1" dirty="0" err="1"/>
              <a:t>meer</a:t>
            </a:r>
            <a:r>
              <a:rPr lang="en-US" b="0" i="1" dirty="0"/>
              <a:t> info </a:t>
            </a:r>
            <a:r>
              <a:rPr lang="en-US" b="0" i="1" dirty="0" err="1"/>
              <a:t>nodig</a:t>
            </a:r>
            <a:endParaRPr lang="en-US" b="0" i="1" dirty="0"/>
          </a:p>
          <a:p>
            <a:endParaRPr lang="en-US" b="0" dirty="0"/>
          </a:p>
          <a:p>
            <a:endParaRPr lang="en-US" dirty="0"/>
          </a:p>
          <a:p>
            <a:endParaRPr lang="en-US" dirty="0"/>
          </a:p>
        </p:txBody>
      </p:sp>
      <p:sp>
        <p:nvSpPr>
          <p:cNvPr id="2" name="Slide Number Placeholder 1">
            <a:extLst>
              <a:ext uri="{FF2B5EF4-FFF2-40B4-BE49-F238E27FC236}">
                <a16:creationId xmlns:a16="http://schemas.microsoft.com/office/drawing/2014/main" id="{5A0C4DA4-78D8-4947-A704-87BBD6F04232}"/>
              </a:ext>
            </a:extLst>
          </p:cNvPr>
          <p:cNvSpPr>
            <a:spLocks noGrp="1"/>
          </p:cNvSpPr>
          <p:nvPr>
            <p:ph type="sldNum" sz="quarter" idx="12"/>
          </p:nvPr>
        </p:nvSpPr>
        <p:spPr/>
        <p:txBody>
          <a:bodyPr/>
          <a:lstStyle/>
          <a:p>
            <a:fld id="{5A195573-6125-40C3-AA0C-3AC6CFB9F86B}" type="slidenum">
              <a:rPr lang="en-US" smtClean="0"/>
              <a:pPr/>
              <a:t>3</a:t>
            </a:fld>
            <a:endParaRPr lang="en-US" dirty="0"/>
          </a:p>
        </p:txBody>
      </p:sp>
    </p:spTree>
    <p:extLst>
      <p:ext uri="{BB962C8B-B14F-4D97-AF65-F5344CB8AC3E}">
        <p14:creationId xmlns:p14="http://schemas.microsoft.com/office/powerpoint/2010/main" val="227816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3813-867F-05B5-FD19-4718FC1FF29C}"/>
              </a:ext>
            </a:extLst>
          </p:cNvPr>
          <p:cNvSpPr>
            <a:spLocks noGrp="1"/>
          </p:cNvSpPr>
          <p:nvPr>
            <p:ph type="title"/>
          </p:nvPr>
        </p:nvSpPr>
        <p:spPr>
          <a:xfrm>
            <a:off x="608012" y="173556"/>
            <a:ext cx="10975975" cy="1072505"/>
          </a:xfrm>
        </p:spPr>
        <p:txBody>
          <a:bodyPr/>
          <a:lstStyle/>
          <a:p>
            <a:r>
              <a:rPr lang="en-NL" b="0" dirty="0"/>
              <a:t>Postoperative hypertension occurs frequently after congenital cardiac surgery</a:t>
            </a:r>
          </a:p>
        </p:txBody>
      </p:sp>
      <p:sp>
        <p:nvSpPr>
          <p:cNvPr id="3" name="Text Placeholder 2">
            <a:extLst>
              <a:ext uri="{FF2B5EF4-FFF2-40B4-BE49-F238E27FC236}">
                <a16:creationId xmlns:a16="http://schemas.microsoft.com/office/drawing/2014/main" id="{61F2C36D-9602-7091-EC9C-AE34E6AA7334}"/>
              </a:ext>
            </a:extLst>
          </p:cNvPr>
          <p:cNvSpPr>
            <a:spLocks noGrp="1"/>
          </p:cNvSpPr>
          <p:nvPr>
            <p:ph type="body" sz="quarter" idx="11"/>
          </p:nvPr>
        </p:nvSpPr>
        <p:spPr>
          <a:xfrm>
            <a:off x="266489" y="1518728"/>
            <a:ext cx="6431669" cy="1899000"/>
          </a:xfrm>
        </p:spPr>
        <p:txBody>
          <a:bodyPr/>
          <a:lstStyle/>
          <a:p>
            <a:endParaRPr lang="en-NL" b="0" dirty="0"/>
          </a:p>
          <a:p>
            <a:r>
              <a:rPr lang="en-GB" dirty="0"/>
              <a:t>N</a:t>
            </a:r>
            <a:r>
              <a:rPr lang="en-NL" dirty="0"/>
              <a:t>itroprusside</a:t>
            </a:r>
          </a:p>
          <a:p>
            <a:endParaRPr lang="en-NL" dirty="0"/>
          </a:p>
          <a:p>
            <a:r>
              <a:rPr lang="en-NL" b="0" dirty="0"/>
              <a:t>‘we’ve always used nitroprusside’</a:t>
            </a:r>
          </a:p>
          <a:p>
            <a:r>
              <a:rPr lang="en-NL" b="0" dirty="0"/>
              <a:t>NB cyanide toxicity</a:t>
            </a:r>
          </a:p>
          <a:p>
            <a:r>
              <a:rPr lang="en-NL" b="0" dirty="0"/>
              <a:t>NB methemoglobinemia </a:t>
            </a:r>
          </a:p>
          <a:p>
            <a:endParaRPr lang="en-NL" b="0" dirty="0"/>
          </a:p>
        </p:txBody>
      </p:sp>
      <p:sp>
        <p:nvSpPr>
          <p:cNvPr id="4" name="Slide Number Placeholder 3">
            <a:extLst>
              <a:ext uri="{FF2B5EF4-FFF2-40B4-BE49-F238E27FC236}">
                <a16:creationId xmlns:a16="http://schemas.microsoft.com/office/drawing/2014/main" id="{5931E164-92A1-26E8-B6EC-E8C039CE1818}"/>
              </a:ext>
            </a:extLst>
          </p:cNvPr>
          <p:cNvSpPr>
            <a:spLocks noGrp="1"/>
          </p:cNvSpPr>
          <p:nvPr>
            <p:ph type="sldNum" sz="quarter" idx="12"/>
          </p:nvPr>
        </p:nvSpPr>
        <p:spPr/>
        <p:txBody>
          <a:bodyPr/>
          <a:lstStyle/>
          <a:p>
            <a:fld id="{5A195573-6125-40C3-AA0C-3AC6CFB9F86B}" type="slidenum">
              <a:rPr lang="en-US" smtClean="0"/>
              <a:pPr/>
              <a:t>4</a:t>
            </a:fld>
            <a:endParaRPr lang="en-US" dirty="0"/>
          </a:p>
        </p:txBody>
      </p:sp>
      <p:sp>
        <p:nvSpPr>
          <p:cNvPr id="6" name="TextBox 5">
            <a:extLst>
              <a:ext uri="{FF2B5EF4-FFF2-40B4-BE49-F238E27FC236}">
                <a16:creationId xmlns:a16="http://schemas.microsoft.com/office/drawing/2014/main" id="{98B70BC8-C299-5388-5347-5C09639ADE13}"/>
              </a:ext>
            </a:extLst>
          </p:cNvPr>
          <p:cNvSpPr txBox="1"/>
          <p:nvPr/>
        </p:nvSpPr>
        <p:spPr>
          <a:xfrm>
            <a:off x="5673687" y="3440272"/>
            <a:ext cx="6026226" cy="1815882"/>
          </a:xfrm>
          <a:prstGeom prst="rect">
            <a:avLst/>
          </a:prstGeom>
          <a:noFill/>
        </p:spPr>
        <p:txBody>
          <a:bodyPr wrap="square">
            <a:spAutoFit/>
          </a:bodyPr>
          <a:lstStyle/>
          <a:p>
            <a:r>
              <a:rPr lang="en-GB" sz="2800" b="1" dirty="0">
                <a:solidFill>
                  <a:schemeClr val="tx2"/>
                </a:solidFill>
              </a:rPr>
              <a:t>N</a:t>
            </a:r>
            <a:r>
              <a:rPr lang="en-NL" sz="2800" b="1" dirty="0">
                <a:solidFill>
                  <a:schemeClr val="tx2"/>
                </a:solidFill>
              </a:rPr>
              <a:t>icardipine </a:t>
            </a:r>
          </a:p>
          <a:p>
            <a:r>
              <a:rPr lang="en-NL" sz="2800" b="0" dirty="0">
                <a:solidFill>
                  <a:schemeClr val="tx2"/>
                </a:solidFill>
              </a:rPr>
              <a:t>‘it’s a calcium channel blocker, a no-go’</a:t>
            </a:r>
          </a:p>
          <a:p>
            <a:r>
              <a:rPr lang="en-NL" sz="2800" b="0" dirty="0">
                <a:solidFill>
                  <a:schemeClr val="tx2"/>
                </a:solidFill>
              </a:rPr>
              <a:t>NB possible myocardial depression</a:t>
            </a:r>
          </a:p>
          <a:p>
            <a:r>
              <a:rPr lang="en-NL" sz="2800" b="0" dirty="0">
                <a:solidFill>
                  <a:schemeClr val="tx2"/>
                </a:solidFill>
              </a:rPr>
              <a:t>NB possible rhythm problems</a:t>
            </a:r>
          </a:p>
        </p:txBody>
      </p:sp>
    </p:spTree>
    <p:extLst>
      <p:ext uri="{BB962C8B-B14F-4D97-AF65-F5344CB8AC3E}">
        <p14:creationId xmlns:p14="http://schemas.microsoft.com/office/powerpoint/2010/main" val="260762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3813-867F-05B5-FD19-4718FC1FF29C}"/>
              </a:ext>
            </a:extLst>
          </p:cNvPr>
          <p:cNvSpPr>
            <a:spLocks noGrp="1"/>
          </p:cNvSpPr>
          <p:nvPr>
            <p:ph type="title"/>
          </p:nvPr>
        </p:nvSpPr>
        <p:spPr>
          <a:xfrm>
            <a:off x="608012" y="173556"/>
            <a:ext cx="10975975" cy="1072505"/>
          </a:xfrm>
        </p:spPr>
        <p:txBody>
          <a:bodyPr/>
          <a:lstStyle/>
          <a:p>
            <a:r>
              <a:rPr lang="en-NL" b="0" dirty="0"/>
              <a:t>Postoperative hypertension occurs frequently after congenital cardiac surgery</a:t>
            </a:r>
          </a:p>
        </p:txBody>
      </p:sp>
      <p:sp>
        <p:nvSpPr>
          <p:cNvPr id="3" name="Text Placeholder 2">
            <a:extLst>
              <a:ext uri="{FF2B5EF4-FFF2-40B4-BE49-F238E27FC236}">
                <a16:creationId xmlns:a16="http://schemas.microsoft.com/office/drawing/2014/main" id="{61F2C36D-9602-7091-EC9C-AE34E6AA7334}"/>
              </a:ext>
            </a:extLst>
          </p:cNvPr>
          <p:cNvSpPr>
            <a:spLocks noGrp="1"/>
          </p:cNvSpPr>
          <p:nvPr>
            <p:ph type="body" sz="quarter" idx="11"/>
          </p:nvPr>
        </p:nvSpPr>
        <p:spPr>
          <a:xfrm>
            <a:off x="266489" y="1518728"/>
            <a:ext cx="6431669" cy="1899000"/>
          </a:xfrm>
        </p:spPr>
        <p:txBody>
          <a:bodyPr/>
          <a:lstStyle/>
          <a:p>
            <a:endParaRPr lang="en-NL" b="0" dirty="0"/>
          </a:p>
          <a:p>
            <a:r>
              <a:rPr lang="en-GB" dirty="0"/>
              <a:t>N</a:t>
            </a:r>
            <a:r>
              <a:rPr lang="en-NL" dirty="0"/>
              <a:t>itroprusside</a:t>
            </a:r>
          </a:p>
          <a:p>
            <a:endParaRPr lang="en-NL" dirty="0"/>
          </a:p>
          <a:p>
            <a:r>
              <a:rPr lang="en-GB" b="0" dirty="0"/>
              <a:t>G</a:t>
            </a:r>
            <a:r>
              <a:rPr lang="en-NL" b="0" dirty="0"/>
              <a:t>emengd veneus en arterieel effect</a:t>
            </a:r>
          </a:p>
          <a:p>
            <a:r>
              <a:rPr lang="en-GB" b="0" dirty="0"/>
              <a:t>V</a:t>
            </a:r>
            <a:r>
              <a:rPr lang="en-NL" b="0" dirty="0"/>
              <a:t>erlaagt preload+afterload</a:t>
            </a:r>
          </a:p>
          <a:p>
            <a:r>
              <a:rPr lang="en-NL" b="0" dirty="0"/>
              <a:t>Reflextachycardie</a:t>
            </a:r>
          </a:p>
        </p:txBody>
      </p:sp>
      <p:sp>
        <p:nvSpPr>
          <p:cNvPr id="4" name="Slide Number Placeholder 3">
            <a:extLst>
              <a:ext uri="{FF2B5EF4-FFF2-40B4-BE49-F238E27FC236}">
                <a16:creationId xmlns:a16="http://schemas.microsoft.com/office/drawing/2014/main" id="{5931E164-92A1-26E8-B6EC-E8C039CE1818}"/>
              </a:ext>
            </a:extLst>
          </p:cNvPr>
          <p:cNvSpPr>
            <a:spLocks noGrp="1"/>
          </p:cNvSpPr>
          <p:nvPr>
            <p:ph type="sldNum" sz="quarter" idx="12"/>
          </p:nvPr>
        </p:nvSpPr>
        <p:spPr/>
        <p:txBody>
          <a:bodyPr/>
          <a:lstStyle/>
          <a:p>
            <a:fld id="{5A195573-6125-40C3-AA0C-3AC6CFB9F86B}" type="slidenum">
              <a:rPr lang="en-US" smtClean="0"/>
              <a:pPr/>
              <a:t>5</a:t>
            </a:fld>
            <a:endParaRPr lang="en-US" dirty="0"/>
          </a:p>
        </p:txBody>
      </p:sp>
      <p:sp>
        <p:nvSpPr>
          <p:cNvPr id="6" name="TextBox 5">
            <a:extLst>
              <a:ext uri="{FF2B5EF4-FFF2-40B4-BE49-F238E27FC236}">
                <a16:creationId xmlns:a16="http://schemas.microsoft.com/office/drawing/2014/main" id="{98B70BC8-C299-5388-5347-5C09639ADE13}"/>
              </a:ext>
            </a:extLst>
          </p:cNvPr>
          <p:cNvSpPr txBox="1"/>
          <p:nvPr/>
        </p:nvSpPr>
        <p:spPr>
          <a:xfrm>
            <a:off x="5386311" y="3925014"/>
            <a:ext cx="6026226" cy="2246769"/>
          </a:xfrm>
          <a:prstGeom prst="rect">
            <a:avLst/>
          </a:prstGeom>
          <a:noFill/>
        </p:spPr>
        <p:txBody>
          <a:bodyPr wrap="square">
            <a:spAutoFit/>
          </a:bodyPr>
          <a:lstStyle/>
          <a:p>
            <a:r>
              <a:rPr lang="en-GB" sz="2800" b="1" dirty="0">
                <a:solidFill>
                  <a:schemeClr val="tx2"/>
                </a:solidFill>
              </a:rPr>
              <a:t>N</a:t>
            </a:r>
            <a:r>
              <a:rPr lang="en-NL" sz="2800" b="1" dirty="0">
                <a:solidFill>
                  <a:schemeClr val="tx2"/>
                </a:solidFill>
              </a:rPr>
              <a:t>icardipine </a:t>
            </a:r>
          </a:p>
          <a:p>
            <a:endParaRPr lang="en-NL" sz="2800" b="1" dirty="0">
              <a:solidFill>
                <a:schemeClr val="tx2"/>
              </a:solidFill>
            </a:endParaRPr>
          </a:p>
          <a:p>
            <a:r>
              <a:rPr lang="nl-NL" sz="2800" b="0" dirty="0">
                <a:solidFill>
                  <a:schemeClr val="tx2"/>
                </a:solidFill>
              </a:rPr>
              <a:t>Perifere </a:t>
            </a:r>
            <a:r>
              <a:rPr lang="nl-NL" sz="2800" b="0" dirty="0" err="1">
                <a:solidFill>
                  <a:schemeClr val="tx2"/>
                </a:solidFill>
              </a:rPr>
              <a:t>arteriele</a:t>
            </a:r>
            <a:r>
              <a:rPr lang="nl-NL" sz="2800" b="0" dirty="0">
                <a:solidFill>
                  <a:schemeClr val="tx2"/>
                </a:solidFill>
              </a:rPr>
              <a:t> vasodilatator</a:t>
            </a:r>
          </a:p>
          <a:p>
            <a:r>
              <a:rPr lang="nl-NL" sz="2800" dirty="0" err="1">
                <a:solidFill>
                  <a:schemeClr val="tx2"/>
                </a:solidFill>
              </a:rPr>
              <a:t>Preload</a:t>
            </a:r>
            <a:r>
              <a:rPr lang="nl-NL" sz="2800" dirty="0">
                <a:solidFill>
                  <a:schemeClr val="tx2"/>
                </a:solidFill>
              </a:rPr>
              <a:t> bijna geen effect</a:t>
            </a:r>
          </a:p>
          <a:p>
            <a:r>
              <a:rPr lang="nl-NL" sz="2800" b="0" dirty="0">
                <a:solidFill>
                  <a:schemeClr val="tx2"/>
                </a:solidFill>
              </a:rPr>
              <a:t>Reflextachycardie</a:t>
            </a:r>
            <a:endParaRPr lang="en-NL" sz="2800" b="0" dirty="0">
              <a:solidFill>
                <a:schemeClr val="tx2"/>
              </a:solidFill>
            </a:endParaRPr>
          </a:p>
        </p:txBody>
      </p:sp>
    </p:spTree>
    <p:extLst>
      <p:ext uri="{BB962C8B-B14F-4D97-AF65-F5344CB8AC3E}">
        <p14:creationId xmlns:p14="http://schemas.microsoft.com/office/powerpoint/2010/main" val="3874164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E8A599-7044-0CFF-8BCF-45B0F6D3E61D}"/>
              </a:ext>
            </a:extLst>
          </p:cNvPr>
          <p:cNvSpPr>
            <a:spLocks noGrp="1"/>
          </p:cNvSpPr>
          <p:nvPr>
            <p:ph type="title"/>
          </p:nvPr>
        </p:nvSpPr>
        <p:spPr/>
        <p:txBody>
          <a:bodyPr/>
          <a:lstStyle/>
          <a:p>
            <a:r>
              <a:rPr lang="nl-NL" dirty="0" err="1"/>
              <a:t>And</a:t>
            </a:r>
            <a:r>
              <a:rPr lang="nl-NL" dirty="0"/>
              <a:t> </a:t>
            </a:r>
            <a:r>
              <a:rPr lang="nl-NL" dirty="0" err="1"/>
              <a:t>the</a:t>
            </a:r>
            <a:r>
              <a:rPr lang="nl-NL" dirty="0"/>
              <a:t> question is…</a:t>
            </a:r>
          </a:p>
        </p:txBody>
      </p:sp>
      <p:sp>
        <p:nvSpPr>
          <p:cNvPr id="3" name="Tijdelijke aanduiding voor tekst 2">
            <a:extLst>
              <a:ext uri="{FF2B5EF4-FFF2-40B4-BE49-F238E27FC236}">
                <a16:creationId xmlns:a16="http://schemas.microsoft.com/office/drawing/2014/main" id="{F9B04B83-1F18-2540-EE50-512856EE9820}"/>
              </a:ext>
            </a:extLst>
          </p:cNvPr>
          <p:cNvSpPr>
            <a:spLocks noGrp="1"/>
          </p:cNvSpPr>
          <p:nvPr>
            <p:ph type="body" sz="quarter" idx="11"/>
          </p:nvPr>
        </p:nvSpPr>
        <p:spPr>
          <a:xfrm>
            <a:off x="530990" y="1269000"/>
            <a:ext cx="10966451" cy="4320000"/>
          </a:xfrm>
        </p:spPr>
        <p:txBody>
          <a:bodyPr/>
          <a:lstStyle/>
          <a:p>
            <a:endParaRPr lang="en-US" b="0" i="1"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P: 	children after congenital cardiac surgery</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I:	nicardipine	</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C:	nitroprusside</a:t>
            </a:r>
          </a:p>
          <a:p>
            <a:endParaRPr lang="en-US" b="0" dirty="0">
              <a:solidFill>
                <a:srgbClr val="1191FA"/>
              </a:solidFill>
              <a:latin typeface="Helvetica" panose="020B0604020202020204" pitchFamily="34" charset="0"/>
            </a:endParaRPr>
          </a:p>
          <a:p>
            <a:r>
              <a:rPr lang="en-US" b="0" dirty="0">
                <a:solidFill>
                  <a:srgbClr val="1191FA"/>
                </a:solidFill>
                <a:latin typeface="Helvetica" panose="020B0604020202020204" pitchFamily="34" charset="0"/>
              </a:rPr>
              <a:t>O: 	achievement of blood pressure goal at 1-hour post-initiation of an antihypertensive agent</a:t>
            </a:r>
          </a:p>
          <a:p>
            <a:endParaRPr lang="en-US" b="0" dirty="0">
              <a:solidFill>
                <a:srgbClr val="1191FA"/>
              </a:solidFill>
              <a:latin typeface="Helvetica" panose="020B0604020202020204" pitchFamily="34" charset="0"/>
            </a:endParaRPr>
          </a:p>
          <a:p>
            <a:r>
              <a:rPr lang="en-US" sz="2000" b="0" i="1" dirty="0">
                <a:solidFill>
                  <a:srgbClr val="1191FA"/>
                </a:solidFill>
                <a:latin typeface="Helvetica" panose="020B0604020202020204" pitchFamily="34" charset="0"/>
              </a:rPr>
              <a:t>Secondary outcomes</a:t>
            </a:r>
          </a:p>
          <a:p>
            <a:endParaRPr lang="en-US" b="0" dirty="0">
              <a:solidFill>
                <a:srgbClr val="1191FA"/>
              </a:solidFill>
              <a:latin typeface="Helvetica" panose="020B0604020202020204" pitchFamily="34" charset="0"/>
            </a:endParaRPr>
          </a:p>
          <a:p>
            <a:r>
              <a:rPr lang="en-US" sz="1800" b="0" dirty="0">
                <a:solidFill>
                  <a:srgbClr val="1191FA"/>
                </a:solidFill>
                <a:latin typeface="Helvetica" panose="020B0604020202020204" pitchFamily="34" charset="0"/>
              </a:rPr>
              <a:t>blood pressure goal at 2 hours after medication initiation, Vasoactive-Inotropic Score (VIS), </a:t>
            </a:r>
          </a:p>
          <a:p>
            <a:r>
              <a:rPr lang="en-US" sz="1800" b="0" dirty="0">
                <a:solidFill>
                  <a:srgbClr val="1191FA"/>
                </a:solidFill>
                <a:latin typeface="Helvetica" panose="020B0604020202020204" pitchFamily="34" charset="0"/>
              </a:rPr>
              <a:t>blood transfusion, crystalloid volume, calcium needs</a:t>
            </a:r>
          </a:p>
          <a:p>
            <a:endParaRPr lang="nl-NL" dirty="0">
              <a:solidFill>
                <a:srgbClr val="1191FA"/>
              </a:solidFill>
            </a:endParaRPr>
          </a:p>
        </p:txBody>
      </p:sp>
      <p:sp>
        <p:nvSpPr>
          <p:cNvPr id="4" name="Tijdelijke aanduiding voor dianummer 3">
            <a:extLst>
              <a:ext uri="{FF2B5EF4-FFF2-40B4-BE49-F238E27FC236}">
                <a16:creationId xmlns:a16="http://schemas.microsoft.com/office/drawing/2014/main" id="{E474EBE0-BFCB-C3A8-ACEC-E2B8398943AC}"/>
              </a:ext>
            </a:extLst>
          </p:cNvPr>
          <p:cNvSpPr>
            <a:spLocks noGrp="1"/>
          </p:cNvSpPr>
          <p:nvPr>
            <p:ph type="sldNum" sz="quarter" idx="12"/>
          </p:nvPr>
        </p:nvSpPr>
        <p:spPr/>
        <p:txBody>
          <a:bodyPr/>
          <a:lstStyle/>
          <a:p>
            <a:fld id="{5A195573-6125-40C3-AA0C-3AC6CFB9F86B}" type="slidenum">
              <a:rPr lang="en-US" smtClean="0"/>
              <a:pPr/>
              <a:t>6</a:t>
            </a:fld>
            <a:endParaRPr lang="en-US" dirty="0"/>
          </a:p>
        </p:txBody>
      </p:sp>
    </p:spTree>
    <p:extLst>
      <p:ext uri="{BB962C8B-B14F-4D97-AF65-F5344CB8AC3E}">
        <p14:creationId xmlns:p14="http://schemas.microsoft.com/office/powerpoint/2010/main" val="38108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11AF84-9FD7-FDBC-D1E6-448035CD11AC}"/>
              </a:ext>
            </a:extLst>
          </p:cNvPr>
          <p:cNvSpPr>
            <a:spLocks noGrp="1"/>
          </p:cNvSpPr>
          <p:nvPr>
            <p:ph type="title"/>
          </p:nvPr>
        </p:nvSpPr>
        <p:spPr/>
        <p:txBody>
          <a:bodyPr/>
          <a:lstStyle/>
          <a:p>
            <a:r>
              <a:rPr lang="nl-NL" dirty="0"/>
              <a:t>Methoden</a:t>
            </a:r>
          </a:p>
        </p:txBody>
      </p:sp>
      <p:sp>
        <p:nvSpPr>
          <p:cNvPr id="3" name="Tijdelijke aanduiding voor tekst 2">
            <a:extLst>
              <a:ext uri="{FF2B5EF4-FFF2-40B4-BE49-F238E27FC236}">
                <a16:creationId xmlns:a16="http://schemas.microsoft.com/office/drawing/2014/main" id="{0BE4774C-3904-DA58-E5EC-94090578C0D2}"/>
              </a:ext>
            </a:extLst>
          </p:cNvPr>
          <p:cNvSpPr>
            <a:spLocks noGrp="1"/>
          </p:cNvSpPr>
          <p:nvPr>
            <p:ph type="body" sz="quarter" idx="11"/>
          </p:nvPr>
        </p:nvSpPr>
        <p:spPr/>
        <p:txBody>
          <a:bodyPr/>
          <a:lstStyle/>
          <a:p>
            <a:r>
              <a:rPr lang="nl-NL" b="0" dirty="0" err="1"/>
              <a:t>Retrospective</a:t>
            </a:r>
            <a:r>
              <a:rPr lang="nl-NL" b="0" dirty="0"/>
              <a:t> non-</a:t>
            </a:r>
            <a:r>
              <a:rPr lang="nl-NL" b="0" dirty="0" err="1"/>
              <a:t>inferiority</a:t>
            </a:r>
            <a:r>
              <a:rPr lang="nl-NL" b="0" dirty="0"/>
              <a:t> </a:t>
            </a:r>
            <a:r>
              <a:rPr lang="nl-NL" b="0" dirty="0" err="1"/>
              <a:t>study</a:t>
            </a:r>
            <a:endParaRPr lang="nl-NL" b="0" dirty="0"/>
          </a:p>
          <a:p>
            <a:r>
              <a:rPr lang="nl-NL" b="0" dirty="0" err="1"/>
              <a:t>Before-vs-after</a:t>
            </a:r>
            <a:r>
              <a:rPr lang="nl-NL" b="0" dirty="0"/>
              <a:t> cohort </a:t>
            </a:r>
            <a:r>
              <a:rPr lang="nl-NL" b="0" dirty="0" err="1"/>
              <a:t>study</a:t>
            </a:r>
            <a:r>
              <a:rPr lang="nl-NL" b="0" dirty="0"/>
              <a:t> (change of </a:t>
            </a:r>
            <a:r>
              <a:rPr lang="nl-NL" b="0" dirty="0" err="1"/>
              <a:t>practice</a:t>
            </a:r>
            <a:r>
              <a:rPr lang="nl-NL" b="0" dirty="0"/>
              <a:t>)</a:t>
            </a:r>
          </a:p>
          <a:p>
            <a:endParaRPr lang="nl-NL" b="0" dirty="0"/>
          </a:p>
          <a:p>
            <a:r>
              <a:rPr lang="nl-NL" b="0" dirty="0"/>
              <a:t>1st cohort: 2016-2018 </a:t>
            </a:r>
            <a:r>
              <a:rPr lang="nl-NL" b="0" dirty="0" err="1"/>
              <a:t>nitroprusside</a:t>
            </a:r>
            <a:r>
              <a:rPr lang="nl-NL" b="0" dirty="0"/>
              <a:t> n=71</a:t>
            </a:r>
          </a:p>
          <a:p>
            <a:r>
              <a:rPr lang="nl-NL" b="0" dirty="0"/>
              <a:t>2nd cohort: 2018- 2020 </a:t>
            </a:r>
            <a:r>
              <a:rPr lang="nl-NL" b="0" dirty="0" err="1"/>
              <a:t>nicardipine</a:t>
            </a:r>
            <a:r>
              <a:rPr lang="nl-NL" b="0" dirty="0"/>
              <a:t> n=52</a:t>
            </a:r>
          </a:p>
          <a:p>
            <a:endParaRPr lang="nl-NL" b="0" dirty="0"/>
          </a:p>
          <a:p>
            <a:r>
              <a:rPr lang="nl-NL" b="0" dirty="0" err="1"/>
              <a:t>Inclusion</a:t>
            </a:r>
            <a:r>
              <a:rPr lang="nl-NL" b="0" dirty="0"/>
              <a:t> criteria</a:t>
            </a:r>
          </a:p>
          <a:p>
            <a:r>
              <a:rPr lang="nl-NL" b="0" dirty="0"/>
              <a:t>&lt;1year of </a:t>
            </a:r>
            <a:r>
              <a:rPr lang="nl-NL" b="0" dirty="0" err="1"/>
              <a:t>age</a:t>
            </a:r>
            <a:r>
              <a:rPr lang="nl-NL" b="0" dirty="0"/>
              <a:t>, </a:t>
            </a:r>
            <a:r>
              <a:rPr lang="nl-NL" b="0" dirty="0" err="1"/>
              <a:t>postop</a:t>
            </a:r>
            <a:r>
              <a:rPr lang="nl-NL" b="0" dirty="0"/>
              <a:t> care at PCICU</a:t>
            </a:r>
          </a:p>
          <a:p>
            <a:endParaRPr lang="nl-NL" b="0" dirty="0"/>
          </a:p>
          <a:p>
            <a:r>
              <a:rPr lang="nl-NL" b="0" dirty="0" err="1"/>
              <a:t>Exclusion</a:t>
            </a:r>
            <a:r>
              <a:rPr lang="nl-NL" b="0" dirty="0"/>
              <a:t> criteria</a:t>
            </a:r>
          </a:p>
          <a:p>
            <a:r>
              <a:rPr lang="nl-NL" b="0" dirty="0"/>
              <a:t>Non-</a:t>
            </a:r>
            <a:r>
              <a:rPr lang="nl-NL" b="0" dirty="0" err="1"/>
              <a:t>cardiovascular</a:t>
            </a:r>
            <a:r>
              <a:rPr lang="nl-NL" b="0" dirty="0"/>
              <a:t> </a:t>
            </a:r>
            <a:r>
              <a:rPr lang="nl-NL" b="0" dirty="0" err="1"/>
              <a:t>surgery</a:t>
            </a:r>
            <a:r>
              <a:rPr lang="nl-NL" b="0" dirty="0"/>
              <a:t>, ECLS or LVAD/RVAD</a:t>
            </a:r>
          </a:p>
          <a:p>
            <a:endParaRPr lang="nl-NL" dirty="0"/>
          </a:p>
          <a:p>
            <a:endParaRPr lang="nl-NL" dirty="0"/>
          </a:p>
          <a:p>
            <a:endParaRPr lang="nl-NL" dirty="0"/>
          </a:p>
          <a:p>
            <a:endParaRPr lang="nl-NL" dirty="0"/>
          </a:p>
        </p:txBody>
      </p:sp>
      <p:sp>
        <p:nvSpPr>
          <p:cNvPr id="4" name="Tijdelijke aanduiding voor dianummer 3">
            <a:extLst>
              <a:ext uri="{FF2B5EF4-FFF2-40B4-BE49-F238E27FC236}">
                <a16:creationId xmlns:a16="http://schemas.microsoft.com/office/drawing/2014/main" id="{4AE5EA55-9FB7-F410-A15B-B65254677D9E}"/>
              </a:ext>
            </a:extLst>
          </p:cNvPr>
          <p:cNvSpPr>
            <a:spLocks noGrp="1"/>
          </p:cNvSpPr>
          <p:nvPr>
            <p:ph type="sldNum" sz="quarter" idx="12"/>
          </p:nvPr>
        </p:nvSpPr>
        <p:spPr/>
        <p:txBody>
          <a:bodyPr/>
          <a:lstStyle/>
          <a:p>
            <a:fld id="{5A195573-6125-40C3-AA0C-3AC6CFB9F86B}" type="slidenum">
              <a:rPr lang="en-US" smtClean="0"/>
              <a:pPr/>
              <a:t>7</a:t>
            </a:fld>
            <a:endParaRPr lang="en-US" dirty="0"/>
          </a:p>
        </p:txBody>
      </p:sp>
    </p:spTree>
    <p:extLst>
      <p:ext uri="{BB962C8B-B14F-4D97-AF65-F5344CB8AC3E}">
        <p14:creationId xmlns:p14="http://schemas.microsoft.com/office/powerpoint/2010/main" val="336650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55E8A-311D-652B-7858-3C570D154F46}"/>
              </a:ext>
            </a:extLst>
          </p:cNvPr>
          <p:cNvSpPr>
            <a:spLocks noGrp="1"/>
          </p:cNvSpPr>
          <p:nvPr>
            <p:ph type="title"/>
          </p:nvPr>
        </p:nvSpPr>
        <p:spPr/>
        <p:txBody>
          <a:bodyPr/>
          <a:lstStyle/>
          <a:p>
            <a:r>
              <a:rPr lang="nl-NL" dirty="0" err="1"/>
              <a:t>Demographics</a:t>
            </a:r>
            <a:r>
              <a:rPr lang="nl-NL" dirty="0"/>
              <a:t> </a:t>
            </a:r>
            <a:r>
              <a:rPr lang="nl-NL" dirty="0" err="1"/>
              <a:t>and</a:t>
            </a:r>
            <a:r>
              <a:rPr lang="nl-NL" dirty="0"/>
              <a:t> baseline </a:t>
            </a:r>
            <a:r>
              <a:rPr lang="nl-NL" dirty="0" err="1"/>
              <a:t>characteristics</a:t>
            </a:r>
            <a:endParaRPr lang="nl-NL" dirty="0"/>
          </a:p>
        </p:txBody>
      </p:sp>
      <p:sp>
        <p:nvSpPr>
          <p:cNvPr id="4" name="Tijdelijke aanduiding voor dianummer 3">
            <a:extLst>
              <a:ext uri="{FF2B5EF4-FFF2-40B4-BE49-F238E27FC236}">
                <a16:creationId xmlns:a16="http://schemas.microsoft.com/office/drawing/2014/main" id="{F409258E-979F-51DE-E25D-186F32B3A153}"/>
              </a:ext>
            </a:extLst>
          </p:cNvPr>
          <p:cNvSpPr>
            <a:spLocks noGrp="1"/>
          </p:cNvSpPr>
          <p:nvPr>
            <p:ph type="sldNum" sz="quarter" idx="12"/>
          </p:nvPr>
        </p:nvSpPr>
        <p:spPr/>
        <p:txBody>
          <a:bodyPr/>
          <a:lstStyle/>
          <a:p>
            <a:fld id="{5A195573-6125-40C3-AA0C-3AC6CFB9F86B}" type="slidenum">
              <a:rPr lang="en-US" smtClean="0"/>
              <a:pPr/>
              <a:t>8</a:t>
            </a:fld>
            <a:endParaRPr lang="en-US" dirty="0"/>
          </a:p>
        </p:txBody>
      </p:sp>
      <p:pic>
        <p:nvPicPr>
          <p:cNvPr id="6" name="Picture 5">
            <a:extLst>
              <a:ext uri="{FF2B5EF4-FFF2-40B4-BE49-F238E27FC236}">
                <a16:creationId xmlns:a16="http://schemas.microsoft.com/office/drawing/2014/main" id="{1224BA56-0553-66C6-F981-F55ABCD730E7}"/>
              </a:ext>
            </a:extLst>
          </p:cNvPr>
          <p:cNvPicPr>
            <a:picLocks noChangeAspect="1"/>
          </p:cNvPicPr>
          <p:nvPr/>
        </p:nvPicPr>
        <p:blipFill rotWithShape="1">
          <a:blip r:embed="rId2"/>
          <a:srcRect l="27219" t="38241" r="30604" b="20182"/>
          <a:stretch/>
        </p:blipFill>
        <p:spPr>
          <a:xfrm>
            <a:off x="462707" y="1116737"/>
            <a:ext cx="9243153" cy="5694791"/>
          </a:xfrm>
          <a:prstGeom prst="rect">
            <a:avLst/>
          </a:prstGeom>
        </p:spPr>
      </p:pic>
    </p:spTree>
    <p:extLst>
      <p:ext uri="{BB962C8B-B14F-4D97-AF65-F5344CB8AC3E}">
        <p14:creationId xmlns:p14="http://schemas.microsoft.com/office/powerpoint/2010/main" val="386774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6AEF4-A863-4476-6AA9-047A18D7EBA2}"/>
              </a:ext>
            </a:extLst>
          </p:cNvPr>
          <p:cNvSpPr>
            <a:spLocks noGrp="1"/>
          </p:cNvSpPr>
          <p:nvPr>
            <p:ph type="title"/>
          </p:nvPr>
        </p:nvSpPr>
        <p:spPr/>
        <p:txBody>
          <a:bodyPr/>
          <a:lstStyle/>
          <a:p>
            <a:r>
              <a:rPr lang="nl-NL" dirty="0"/>
              <a:t>Resultaten</a:t>
            </a:r>
          </a:p>
        </p:txBody>
      </p:sp>
      <p:sp>
        <p:nvSpPr>
          <p:cNvPr id="4" name="Tijdelijke aanduiding voor dianummer 3">
            <a:extLst>
              <a:ext uri="{FF2B5EF4-FFF2-40B4-BE49-F238E27FC236}">
                <a16:creationId xmlns:a16="http://schemas.microsoft.com/office/drawing/2014/main" id="{F0E33178-93D1-E10E-18B0-A9482A0E7F56}"/>
              </a:ext>
            </a:extLst>
          </p:cNvPr>
          <p:cNvSpPr>
            <a:spLocks noGrp="1"/>
          </p:cNvSpPr>
          <p:nvPr>
            <p:ph type="sldNum" sz="quarter" idx="13"/>
          </p:nvPr>
        </p:nvSpPr>
        <p:spPr/>
        <p:txBody>
          <a:bodyPr/>
          <a:lstStyle/>
          <a:p>
            <a:fld id="{5A195573-6125-40C3-AA0C-3AC6CFB9F86B}" type="slidenum">
              <a:rPr lang="en-US" smtClean="0"/>
              <a:pPr/>
              <a:t>9</a:t>
            </a:fld>
            <a:endParaRPr lang="en-US" dirty="0"/>
          </a:p>
        </p:txBody>
      </p:sp>
      <p:pic>
        <p:nvPicPr>
          <p:cNvPr id="5" name="Picture 4">
            <a:extLst>
              <a:ext uri="{FF2B5EF4-FFF2-40B4-BE49-F238E27FC236}">
                <a16:creationId xmlns:a16="http://schemas.microsoft.com/office/drawing/2014/main" id="{18F5A634-89AC-0883-7001-A47600721FB2}"/>
              </a:ext>
            </a:extLst>
          </p:cNvPr>
          <p:cNvPicPr>
            <a:picLocks noChangeAspect="1"/>
          </p:cNvPicPr>
          <p:nvPr/>
        </p:nvPicPr>
        <p:blipFill rotWithShape="1">
          <a:blip r:embed="rId2"/>
          <a:srcRect l="27071" t="20871" r="31073" b="50998"/>
          <a:stretch/>
        </p:blipFill>
        <p:spPr>
          <a:xfrm>
            <a:off x="374573" y="215749"/>
            <a:ext cx="9641207" cy="4049828"/>
          </a:xfrm>
          <a:prstGeom prst="rect">
            <a:avLst/>
          </a:prstGeom>
        </p:spPr>
      </p:pic>
      <p:sp>
        <p:nvSpPr>
          <p:cNvPr id="12" name="Text Placeholder 11">
            <a:extLst>
              <a:ext uri="{FF2B5EF4-FFF2-40B4-BE49-F238E27FC236}">
                <a16:creationId xmlns:a16="http://schemas.microsoft.com/office/drawing/2014/main" id="{62C670AF-E464-8EA1-2F7F-FD2D05D80F01}"/>
              </a:ext>
            </a:extLst>
          </p:cNvPr>
          <p:cNvSpPr>
            <a:spLocks noGrp="1"/>
          </p:cNvSpPr>
          <p:nvPr>
            <p:ph type="body" sz="quarter" idx="10"/>
          </p:nvPr>
        </p:nvSpPr>
        <p:spPr>
          <a:xfrm>
            <a:off x="619125" y="4507323"/>
            <a:ext cx="8976567" cy="950502"/>
          </a:xfrm>
        </p:spPr>
        <p:txBody>
          <a:bodyPr/>
          <a:lstStyle/>
          <a:p>
            <a:r>
              <a:rPr lang="en-GB" dirty="0">
                <a:effectLst/>
                <a:latin typeface="Times" pitchFamily="2" charset="0"/>
              </a:rPr>
              <a:t>No association between antihypertensive study period cardiopulmonary bypass use, cross-clamp time, use of deep hypothermic circulatory arrest.</a:t>
            </a:r>
          </a:p>
          <a:p>
            <a:endParaRPr lang="en-GB" dirty="0">
              <a:effectLst/>
              <a:latin typeface="Times" pitchFamily="2" charset="0"/>
            </a:endParaRPr>
          </a:p>
          <a:p>
            <a:r>
              <a:rPr lang="en-GB" dirty="0">
                <a:effectLst/>
                <a:latin typeface="Times" pitchFamily="2" charset="0"/>
              </a:rPr>
              <a:t>The nitroprusside study period was associated with longer duration of cardiopulmonary bypass (2 years earlier, surgeon has gotten faster?)</a:t>
            </a:r>
          </a:p>
          <a:p>
            <a:endParaRPr lang="en-NL" dirty="0"/>
          </a:p>
        </p:txBody>
      </p:sp>
    </p:spTree>
    <p:extLst>
      <p:ext uri="{BB962C8B-B14F-4D97-AF65-F5344CB8AC3E}">
        <p14:creationId xmlns:p14="http://schemas.microsoft.com/office/powerpoint/2010/main" val="2408825314"/>
      </p:ext>
    </p:extLst>
  </p:cSld>
  <p:clrMapOvr>
    <a:masterClrMapping/>
  </p:clrMapOvr>
</p:sld>
</file>

<file path=ppt/theme/theme1.xml><?xml version="1.0" encoding="utf-8"?>
<a:theme xmlns:a="http://schemas.openxmlformats.org/drawingml/2006/main" name="WKZ PowerPoint NL">
  <a:themeElements>
    <a:clrScheme name="UMC + WKZ">
      <a:dk1>
        <a:srgbClr val="004285"/>
      </a:dk1>
      <a:lt1>
        <a:sysClr val="window" lastClr="FFFFFF"/>
      </a:lt1>
      <a:dk2>
        <a:srgbClr val="1191FA"/>
      </a:dk2>
      <a:lt2>
        <a:srgbClr val="FC6039"/>
      </a:lt2>
      <a:accent1>
        <a:srgbClr val="1191FA"/>
      </a:accent1>
      <a:accent2>
        <a:srgbClr val="FC6039"/>
      </a:accent2>
      <a:accent3>
        <a:srgbClr val="C2E4FF"/>
      </a:accent3>
      <a:accent4>
        <a:srgbClr val="F1D9D3"/>
      </a:accent4>
      <a:accent5>
        <a:srgbClr val="004285"/>
      </a:accent5>
      <a:accent6>
        <a:srgbClr val="D6E6D6"/>
      </a:accent6>
      <a:hlink>
        <a:srgbClr val="1A21D5"/>
      </a:hlink>
      <a:folHlink>
        <a:srgbClr val="1A21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chtblauw 1">
      <a:srgbClr val="1191FA"/>
    </a:custClr>
    <a:custClr name="Oranje">
      <a:srgbClr val="FC6039"/>
    </a:custClr>
    <a:custClr name="Lichtblauw 2">
      <a:srgbClr val="C2E4FF"/>
    </a:custClr>
    <a:custClr name="Lichtoranje">
      <a:srgbClr val="F1D9D3"/>
    </a:custClr>
    <a:custClr name="Donkerblauw">
      <a:srgbClr val="004285"/>
    </a:custClr>
    <a:custClr name="Lichtgroen">
      <a:srgbClr val="D6E6D6"/>
    </a:custClr>
  </a:custClrLst>
  <a:extLst>
    <a:ext uri="{05A4C25C-085E-4340-85A3-A5531E510DB2}">
      <thm15:themeFamily xmlns:thm15="http://schemas.microsoft.com/office/thememl/2012/main" name="WKZ_PowerPoint_NL_Model.pptx" id="{12767227-42DC-454E-A27E-98C1742A1195}" vid="{631F47D9-022E-45AB-8ED8-9DB6277112A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7D49C1D-13BC-42A4-A049-DF59F14CFD82}">
  <we:reference id="wa200000729" version="3.9.283.0" store="en-US" storeType="OMEX"/>
  <we:alternateReferences>
    <we:reference id="wa200000729" version="3.9.28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74d2d8a-6185-4c45-bf89-6548405645ca">JQ6NCDY3UZ2T-1322655866-21</_dlc_DocId>
    <_dlc_DocIdUrl xmlns="f74d2d8a-6185-4c45-bf89-6548405645ca">
      <Url>https://umcutrecht.sharepoint.com/sites/Huisstijl/_layouts/15/DocIdRedir.aspx?ID=JQ6NCDY3UZ2T-1322655866-21</Url>
      <Description>JQ6NCDY3UZ2T-1322655866-21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0A479E4A14C441A60BD48B66FE2D43" ma:contentTypeVersion="5" ma:contentTypeDescription="Een nieuw document maken." ma:contentTypeScope="" ma:versionID="9246403bb07a2c4ed489aa95f209591f">
  <xsd:schema xmlns:xsd="http://www.w3.org/2001/XMLSchema" xmlns:xs="http://www.w3.org/2001/XMLSchema" xmlns:p="http://schemas.microsoft.com/office/2006/metadata/properties" xmlns:ns2="f74d2d8a-6185-4c45-bf89-6548405645ca" xmlns:ns3="1cac7a26-3555-4d14-a631-389530f52705" targetNamespace="http://schemas.microsoft.com/office/2006/metadata/properties" ma:root="true" ma:fieldsID="bd46550cf5df7586696f5fa43f282073" ns2:_="" ns3:_="">
    <xsd:import namespace="f74d2d8a-6185-4c45-bf89-6548405645ca"/>
    <xsd:import namespace="1cac7a26-3555-4d14-a631-389530f5270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4d2d8a-6185-4c45-bf89-6548405645ca"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ac7a26-3555-4d14-a631-389530f527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77B70A-F375-400E-A6ED-D31A5FB408A3}">
  <ds:schemaRefs>
    <ds:schemaRef ds:uri="http://schemas.microsoft.com/office/2006/metadata/properties"/>
    <ds:schemaRef ds:uri="http://schemas.microsoft.com/office/infopath/2007/PartnerControls"/>
    <ds:schemaRef ds:uri="f74d2d8a-6185-4c45-bf89-6548405645ca"/>
  </ds:schemaRefs>
</ds:datastoreItem>
</file>

<file path=customXml/itemProps2.xml><?xml version="1.0" encoding="utf-8"?>
<ds:datastoreItem xmlns:ds="http://schemas.openxmlformats.org/officeDocument/2006/customXml" ds:itemID="{AB00FE86-D62A-47F7-9313-7ABCAA5C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4d2d8a-6185-4c45-bf89-6548405645ca"/>
    <ds:schemaRef ds:uri="1cac7a26-3555-4d14-a631-389530f527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8F0FC7-6737-401F-991F-941E2666EBEC}">
  <ds:schemaRefs>
    <ds:schemaRef ds:uri="http://schemas.microsoft.com/sharepoint/events"/>
  </ds:schemaRefs>
</ds:datastoreItem>
</file>

<file path=customXml/itemProps4.xml><?xml version="1.0" encoding="utf-8"?>
<ds:datastoreItem xmlns:ds="http://schemas.openxmlformats.org/officeDocument/2006/customXml" ds:itemID="{22C1B0DE-6F5B-4099-A914-2C9338C6CC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WKZ NL presentatie breedbeeld</Template>
  <TotalTime>250</TotalTime>
  <Words>636</Words>
  <Application>Microsoft Office PowerPoint</Application>
  <PresentationFormat>Breedbeeld</PresentationFormat>
  <Paragraphs>130</Paragraphs>
  <Slides>14</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14</vt:i4>
      </vt:variant>
    </vt:vector>
  </HeadingPairs>
  <TitlesOfParts>
    <vt:vector size="23" baseType="lpstr">
      <vt:lpstr>Arial</vt:lpstr>
      <vt:lpstr>Calibri</vt:lpstr>
      <vt:lpstr>Helvetica</vt:lpstr>
      <vt:lpstr>Helvetica</vt:lpstr>
      <vt:lpstr>Merriweather</vt:lpstr>
      <vt:lpstr>Open Sans</vt:lpstr>
      <vt:lpstr>system-ui</vt:lpstr>
      <vt:lpstr>Times</vt:lpstr>
      <vt:lpstr>WKZ PowerPoint NL</vt:lpstr>
      <vt:lpstr>Journal club PICU</vt:lpstr>
      <vt:lpstr>PowerPoint-presentatie</vt:lpstr>
      <vt:lpstr>Wat ga je kiezen?</vt:lpstr>
      <vt:lpstr>Postoperative hypertension occurs frequently after congenital cardiac surgery</vt:lpstr>
      <vt:lpstr>Postoperative hypertension occurs frequently after congenital cardiac surgery</vt:lpstr>
      <vt:lpstr>And the question is…</vt:lpstr>
      <vt:lpstr>Methoden</vt:lpstr>
      <vt:lpstr>Demographics and baseline characteristics</vt:lpstr>
      <vt:lpstr>Resultaten</vt:lpstr>
      <vt:lpstr>No difference was found in primary outcome    At both 1 and 2 hours post-medication initiation,  nicardipine was noninferior to nitroprusside  No association between both drugs and secondary outcomes  Nicardipine – cost-effective </vt:lpstr>
      <vt:lpstr>Two potential benefits of nicardipine   The proportion of patients who did achieve control at 2 hours, was higher in the nicardipine group than in the nitroprusside group   Second line agent was less needed in the nicardipine group </vt:lpstr>
      <vt:lpstr>Thoughts</vt:lpstr>
      <vt:lpstr>Wat ga je doen?</vt:lpstr>
      <vt:lpstr>Implicaties voor de PICU WKZ</vt:lpstr>
    </vt:vector>
  </TitlesOfParts>
  <Company>UMC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club PICU</dc:title>
  <dc:creator>Wagenberg, L. van (Linda)</dc:creator>
  <cp:lastModifiedBy>Wilde, J. de (Joke)</cp:lastModifiedBy>
  <cp:revision>17</cp:revision>
  <dcterms:created xsi:type="dcterms:W3CDTF">2024-04-30T19:57:19Z</dcterms:created>
  <dcterms:modified xsi:type="dcterms:W3CDTF">2024-07-29T07:40:00Z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0x0101008D0A479E4A14C441A60BD48B66FE2D43</vt:lpwstr>
  </property>
  <property fmtid="{D5CDD505-2E9C-101B-9397-08002B2CF9AE}" pid="3" name="_dlc_DocIdItemGuid">
    <vt:lpwstr>b1190247-80ff-47e0-bd44-f36f73d3d91a</vt:lpwstr>
  </property>
</Properties>
</file>