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31"/>
  </p:notesMasterIdLst>
  <p:handoutMasterIdLst>
    <p:handoutMasterId r:id="rId32"/>
  </p:handoutMasterIdLst>
  <p:sldIdLst>
    <p:sldId id="257" r:id="rId6"/>
    <p:sldId id="2147469241" r:id="rId7"/>
    <p:sldId id="909" r:id="rId8"/>
    <p:sldId id="923" r:id="rId9"/>
    <p:sldId id="2147469205" r:id="rId10"/>
    <p:sldId id="962" r:id="rId11"/>
    <p:sldId id="906" r:id="rId12"/>
    <p:sldId id="2147469268" r:id="rId13"/>
    <p:sldId id="2147469269" r:id="rId14"/>
    <p:sldId id="2147469270" r:id="rId15"/>
    <p:sldId id="2147469271" r:id="rId16"/>
    <p:sldId id="2147469272" r:id="rId17"/>
    <p:sldId id="2147469273" r:id="rId18"/>
    <p:sldId id="2147469274" r:id="rId19"/>
    <p:sldId id="2147469276" r:id="rId20"/>
    <p:sldId id="2147469275" r:id="rId21"/>
    <p:sldId id="2147482077" r:id="rId22"/>
    <p:sldId id="804" r:id="rId23"/>
    <p:sldId id="2147482076" r:id="rId24"/>
    <p:sldId id="2147469242" r:id="rId25"/>
    <p:sldId id="2147482075" r:id="rId26"/>
    <p:sldId id="2147469267" r:id="rId27"/>
    <p:sldId id="2147482078" r:id="rId28"/>
    <p:sldId id="2147482079" r:id="rId29"/>
    <p:sldId id="9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85429C-C8EE-4160-B61F-9233DA39C58E}">
          <p14:sldIdLst>
            <p14:sldId id="257"/>
          </p14:sldIdLst>
        </p14:section>
        <p14:section name="A.I. - The Promise" id="{A0D1F892-F655-46C2-A61F-7978C6C44E39}">
          <p14:sldIdLst>
            <p14:sldId id="2147469241"/>
            <p14:sldId id="909"/>
            <p14:sldId id="923"/>
            <p14:sldId id="2147469205"/>
            <p14:sldId id="962"/>
            <p14:sldId id="906"/>
            <p14:sldId id="2147469268"/>
            <p14:sldId id="2147469269"/>
            <p14:sldId id="2147469270"/>
            <p14:sldId id="2147469271"/>
            <p14:sldId id="2147469272"/>
            <p14:sldId id="2147469273"/>
            <p14:sldId id="2147469274"/>
            <p14:sldId id="2147469276"/>
            <p14:sldId id="2147469275"/>
            <p14:sldId id="2147482077"/>
            <p14:sldId id="804"/>
            <p14:sldId id="2147482076"/>
          </p14:sldIdLst>
        </p14:section>
        <p14:section name="No scalable infrastructure" id="{A0FB2921-9588-4B4E-B146-EB5BD112C980}">
          <p14:sldIdLst>
            <p14:sldId id="2147469242"/>
          </p14:sldIdLst>
        </p14:section>
        <p14:section name="Artificial vs Human Intelligence" id="{07B0D7CA-E2D2-46B5-9088-5CE476B72DCA}">
          <p14:sldIdLst>
            <p14:sldId id="2147482075"/>
            <p14:sldId id="2147469267"/>
            <p14:sldId id="2147482078"/>
            <p14:sldId id="2147482079"/>
            <p14:sldId id="995"/>
          </p14:sldIdLst>
        </p14:section>
        <p14:section name="Patient and the Professional" id="{48C47EF2-CBBA-451F-8578-6176AB25A048}">
          <p14:sldIdLst/>
        </p14:section>
        <p14:section name="Backup" id="{96EBD79A-5446-44C0-84DD-485A17A1C380}">
          <p14:sldIdLst/>
        </p14:section>
        <p14:section name="Smart Alarms" id="{CD2C9B33-B359-4B99-AE54-1A9175CF3CF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extLst>
      <p:ext uri="{19B8F6BF-5375-455C-9EA6-DF929625EA0E}">
        <p15:presenceInfo xmlns:p15="http://schemas.microsoft.com/office/powerpoint/2012/main" userId="Microsoft Office User" providerId="None"/>
      </p:ext>
    </p:extLst>
  </p:cmAuthor>
  <p:cmAuthor id="2" name="Marlous van Rossum-Willems" initials="MvRW" lastIdx="23" clrIdx="1">
    <p:extLst>
      <p:ext uri="{19B8F6BF-5375-455C-9EA6-DF929625EA0E}">
        <p15:presenceInfo xmlns:p15="http://schemas.microsoft.com/office/powerpoint/2012/main" userId="S::marlous@dietweebv.onmicrosoft.com::744de9d7-985c-47d3-ae2a-929b9bd79483" providerId="AD"/>
      </p:ext>
    </p:extLst>
  </p:cmAuthor>
  <p:cmAuthor id="3" name="CAV.nl" initials="CAV" lastIdx="27" clrIdx="2">
    <p:extLst>
      <p:ext uri="{19B8F6BF-5375-455C-9EA6-DF929625EA0E}">
        <p15:presenceInfo xmlns:p15="http://schemas.microsoft.com/office/powerpoint/2012/main" userId="CAV.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F26"/>
    <a:srgbClr val="273B63"/>
    <a:srgbClr val="334D81"/>
    <a:srgbClr val="000000"/>
    <a:srgbClr val="005BA7"/>
    <a:srgbClr val="FC5C34"/>
    <a:srgbClr val="EAEAEA"/>
    <a:srgbClr val="DB6B51"/>
    <a:srgbClr val="EE310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98" autoAdjust="0"/>
    <p:restoredTop sz="95838" autoAdjust="0"/>
  </p:normalViewPr>
  <p:slideViewPr>
    <p:cSldViewPr snapToGrid="0">
      <p:cViewPr varScale="1">
        <p:scale>
          <a:sx n="79" d="100"/>
          <a:sy n="79" d="100"/>
        </p:scale>
        <p:origin x="619" y="77"/>
      </p:cViewPr>
      <p:guideLst/>
    </p:cSldViewPr>
  </p:slideViewPr>
  <p:outlineViewPr>
    <p:cViewPr>
      <p:scale>
        <a:sx n="33" d="100"/>
        <a:sy n="33" d="100"/>
      </p:scale>
      <p:origin x="0" y="-1212"/>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8" d="100"/>
          <a:sy n="88" d="100"/>
        </p:scale>
        <p:origin x="41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B8308-0B5F-4FD1-A22C-64E03B019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CB20AD31-8954-4DA8-B0A3-0046B0627A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F39EF-5AB7-4014-9F5F-EB58495B10D6}" type="datetimeFigureOut">
              <a:rPr lang="nl-NL" smtClean="0"/>
              <a:t>19-9-2024</a:t>
            </a:fld>
            <a:endParaRPr lang="nl-NL"/>
          </a:p>
        </p:txBody>
      </p:sp>
      <p:sp>
        <p:nvSpPr>
          <p:cNvPr id="4" name="Footer Placeholder 3">
            <a:extLst>
              <a:ext uri="{FF2B5EF4-FFF2-40B4-BE49-F238E27FC236}">
                <a16:creationId xmlns:a16="http://schemas.microsoft.com/office/drawing/2014/main" id="{C02A9E75-6852-4F54-A1DD-1CC8035FBB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783D0F4D-BC9C-41E7-9255-73E652E68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7A0ECC-5D03-407C-A91C-F8B708F00133}" type="slidenum">
              <a:rPr lang="nl-NL" smtClean="0"/>
              <a:t>‹nr.›</a:t>
            </a:fld>
            <a:endParaRPr lang="nl-NL"/>
          </a:p>
        </p:txBody>
      </p:sp>
    </p:spTree>
    <p:extLst>
      <p:ext uri="{BB962C8B-B14F-4D97-AF65-F5344CB8AC3E}">
        <p14:creationId xmlns:p14="http://schemas.microsoft.com/office/powerpoint/2010/main" val="1089593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5E2B4-F42D-47E2-B7F2-6C135D6BFAE9}" type="datetimeFigureOut">
              <a:rPr lang="nl-NL" smtClean="0"/>
              <a:t>19-9-2024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4705B-BA61-44C3-B827-071B55B257D1}" type="slidenum">
              <a:rPr lang="nl-NL" smtClean="0"/>
              <a:t>‹nr.›</a:t>
            </a:fld>
            <a:endParaRPr lang="nl-NL"/>
          </a:p>
        </p:txBody>
      </p:sp>
    </p:spTree>
    <p:extLst>
      <p:ext uri="{BB962C8B-B14F-4D97-AF65-F5344CB8AC3E}">
        <p14:creationId xmlns:p14="http://schemas.microsoft.com/office/powerpoint/2010/main" val="335545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5" name="Graphic 4">
            <a:extLst>
              <a:ext uri="{FF2B5EF4-FFF2-40B4-BE49-F238E27FC236}">
                <a16:creationId xmlns:a16="http://schemas.microsoft.com/office/drawing/2014/main" id="{4C432A31-AC2C-42F8-AA98-FE17AEF8B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71730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100000"/>
              </a:lnSpc>
              <a:spcBef>
                <a:spcPts val="0"/>
              </a:spcBef>
              <a:spcAft>
                <a:spcPts val="0"/>
              </a:spcAft>
              <a:defRPr sz="2400" b="1">
                <a:solidFill>
                  <a:schemeClr val="tx2"/>
                </a:solidFill>
              </a:defRPr>
            </a:lvl1pPr>
            <a:lvl2pPr marL="0" indent="0">
              <a:lnSpc>
                <a:spcPct val="100000"/>
              </a:lnSpc>
              <a:spcBef>
                <a:spcPts val="0"/>
              </a:spcBef>
              <a:spcAft>
                <a:spcPts val="0"/>
              </a:spcAft>
              <a:buNone/>
              <a:defRPr sz="2400">
                <a:solidFill>
                  <a:schemeClr val="bg2"/>
                </a:solidFill>
              </a:defRPr>
            </a:lvl2pPr>
            <a:lvl3pPr marL="0" indent="0">
              <a:lnSpc>
                <a:spcPct val="100000"/>
              </a:lnSpc>
              <a:spcBef>
                <a:spcPts val="0"/>
              </a:spcBef>
              <a:spcAft>
                <a:spcPts val="0"/>
              </a:spcAft>
              <a:buNone/>
              <a:defRPr sz="24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100000"/>
              </a:lnSpc>
              <a:spcBef>
                <a:spcPts val="0"/>
              </a:spcBef>
              <a:spcAft>
                <a:spcPts val="0"/>
              </a:spcAft>
              <a:defRPr sz="2400" b="1">
                <a:solidFill>
                  <a:schemeClr val="tx2"/>
                </a:solidFill>
              </a:defRPr>
            </a:lvl1pPr>
            <a:lvl2pPr marL="0" indent="0">
              <a:lnSpc>
                <a:spcPct val="100000"/>
              </a:lnSpc>
              <a:spcBef>
                <a:spcPts val="0"/>
              </a:spcBef>
              <a:spcAft>
                <a:spcPts val="0"/>
              </a:spcAft>
              <a:buNone/>
              <a:defRPr sz="2400">
                <a:solidFill>
                  <a:schemeClr val="bg2"/>
                </a:solidFill>
              </a:defRPr>
            </a:lvl2pPr>
            <a:lvl3pPr marL="0" indent="0">
              <a:lnSpc>
                <a:spcPct val="100000"/>
              </a:lnSpc>
              <a:spcBef>
                <a:spcPts val="0"/>
              </a:spcBef>
              <a:spcAft>
                <a:spcPts val="0"/>
              </a:spcAft>
              <a:buNone/>
              <a:defRPr sz="24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29149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100000"/>
              </a:lnSpc>
              <a:spcBef>
                <a:spcPts val="0"/>
              </a:spcBef>
              <a:spcAft>
                <a:spcPts val="0"/>
              </a:spcAft>
              <a:defRPr sz="2400" b="1">
                <a:solidFill>
                  <a:schemeClr val="tx2"/>
                </a:solidFill>
              </a:defRPr>
            </a:lvl1pPr>
            <a:lvl2pPr marL="0" indent="0">
              <a:lnSpc>
                <a:spcPct val="100000"/>
              </a:lnSpc>
              <a:spcBef>
                <a:spcPts val="0"/>
              </a:spcBef>
              <a:spcAft>
                <a:spcPts val="0"/>
              </a:spcAft>
              <a:buNone/>
              <a:defRPr sz="2400">
                <a:solidFill>
                  <a:schemeClr val="bg2"/>
                </a:solidFill>
              </a:defRPr>
            </a:lvl2pPr>
            <a:lvl3pPr marL="0" indent="0">
              <a:lnSpc>
                <a:spcPct val="100000"/>
              </a:lnSpc>
              <a:spcBef>
                <a:spcPts val="0"/>
              </a:spcBef>
              <a:spcAft>
                <a:spcPts val="0"/>
              </a:spcAft>
              <a:buNone/>
              <a:defRPr sz="24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100000"/>
              </a:lnSpc>
              <a:spcBef>
                <a:spcPts val="0"/>
              </a:spcBef>
              <a:spcAft>
                <a:spcPts val="0"/>
              </a:spcAft>
              <a:defRPr sz="2400" b="1">
                <a:solidFill>
                  <a:schemeClr val="tx1"/>
                </a:solidFill>
              </a:defRPr>
            </a:lvl1pPr>
            <a:lvl2pPr marL="0" indent="0">
              <a:lnSpc>
                <a:spcPct val="100000"/>
              </a:lnSpc>
              <a:spcBef>
                <a:spcPts val="0"/>
              </a:spcBef>
              <a:spcAft>
                <a:spcPts val="0"/>
              </a:spcAft>
              <a:buNone/>
              <a:defRPr sz="24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24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24198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9544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660470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90000"/>
              </a:lnSpc>
              <a:spcBef>
                <a:spcPts val="0"/>
              </a:spcBef>
              <a:spcAft>
                <a:spcPts val="0"/>
              </a:spcAft>
              <a:defRPr sz="1800" b="1">
                <a:solidFill>
                  <a:schemeClr val="tx1"/>
                </a:solidFill>
              </a:defRPr>
            </a:lvl1pPr>
            <a:lvl2pPr marL="0" indent="0">
              <a:lnSpc>
                <a:spcPct val="90000"/>
              </a:lnSpc>
              <a:spcBef>
                <a:spcPts val="0"/>
              </a:spcBef>
              <a:spcAft>
                <a:spcPts val="0"/>
              </a:spcAft>
              <a:buNone/>
              <a:defRPr sz="1800">
                <a:solidFill>
                  <a:schemeClr val="tx1"/>
                </a:solidFill>
              </a:defRPr>
            </a:lvl2pPr>
            <a:lvl3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82176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25242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38380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48519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10" name="Graphic 9">
            <a:extLst>
              <a:ext uri="{FF2B5EF4-FFF2-40B4-BE49-F238E27FC236}">
                <a16:creationId xmlns:a16="http://schemas.microsoft.com/office/drawing/2014/main" id="{ACB71256-6C89-431F-9EAB-D832AF67EF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5681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Graphic 8">
            <a:extLst>
              <a:ext uri="{FF2B5EF4-FFF2-40B4-BE49-F238E27FC236}">
                <a16:creationId xmlns:a16="http://schemas.microsoft.com/office/drawing/2014/main" id="{B131DF28-C529-4C87-8162-61740F882F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tx2"/>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7" name="Graphic 6">
            <a:extLst>
              <a:ext uri="{FF2B5EF4-FFF2-40B4-BE49-F238E27FC236}">
                <a16:creationId xmlns:a16="http://schemas.microsoft.com/office/drawing/2014/main" id="{0FD8FFBA-5B97-4FC1-A177-F0E7FE4B0B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6264" y="6053515"/>
            <a:ext cx="1591200" cy="461517"/>
          </a:xfrm>
          <a:prstGeom prst="rect">
            <a:avLst/>
          </a:prstGeom>
        </p:spPr>
      </p:pic>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9076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tx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chemeClr val="bg2"/>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111902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8EE16B0B-B9C9-4621-817F-2DEA06F65CB0}"/>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2308845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3021B20F-17DF-401E-BBA5-726BBD4791C7}"/>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915588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364962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6038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494588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94892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73032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72205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3" name="Tijdelijke aanduiding voor inhoud 3"/>
          <p:cNvSpPr>
            <a:spLocks noGrp="1"/>
          </p:cNvSpPr>
          <p:nvPr>
            <p:ph sz="half" idx="13"/>
          </p:nvPr>
        </p:nvSpPr>
        <p:spPr>
          <a:xfrm>
            <a:off x="967759" y="1721928"/>
            <a:ext cx="4886888" cy="5698968"/>
          </a:xfrm>
          <a:prstGeom prst="rect">
            <a:avLst/>
          </a:prstGeom>
        </p:spPr>
        <p:txBody>
          <a:bodyPr/>
          <a:lstStyle>
            <a:lvl1pPr>
              <a:defRPr sz="2933">
                <a:latin typeface="Segoe UI"/>
              </a:defRPr>
            </a:lvl1pPr>
            <a:lvl2pPr>
              <a:defRPr sz="2667">
                <a:latin typeface="Segoe UI"/>
              </a:defRPr>
            </a:lvl2pPr>
            <a:lvl3pPr>
              <a:defRPr sz="2267">
                <a:latin typeface="Segoe UI"/>
              </a:defRPr>
            </a:lvl3pPr>
            <a:lvl4pPr>
              <a:defRPr sz="2267">
                <a:latin typeface="Segoe UI"/>
              </a:defRPr>
            </a:lvl4pPr>
            <a:lvl5pPr>
              <a:defRPr sz="2267">
                <a:latin typeface="Segoe UI"/>
              </a:defRPr>
            </a:lvl5pPr>
            <a:lvl6pPr>
              <a:defRPr sz="2400"/>
            </a:lvl6pPr>
            <a:lvl7pPr>
              <a:defRPr sz="2400"/>
            </a:lvl7pPr>
            <a:lvl8pPr>
              <a:defRPr sz="2400"/>
            </a:lvl8pPr>
            <a:lvl9pPr>
              <a:defRPr sz="2400"/>
            </a:lvl9pPr>
          </a:lstStyle>
          <a:p>
            <a:pPr lvl="0"/>
            <a:r>
              <a:rPr lang="nl-BE"/>
              <a:t>Klik om de tekststijl van het model te bewerken</a:t>
            </a:r>
          </a:p>
          <a:p>
            <a:pPr lvl="1"/>
            <a:r>
              <a:rPr lang="nl-BE"/>
              <a:t>Tweede niveau</a:t>
            </a:r>
          </a:p>
          <a:p>
            <a:pPr lvl="2"/>
            <a:r>
              <a:rPr lang="nl-BE"/>
              <a:t>Derde niveau</a:t>
            </a:r>
          </a:p>
        </p:txBody>
      </p:sp>
      <p:sp>
        <p:nvSpPr>
          <p:cNvPr id="4" name="Tijdelijke aanduiding voor inhoud 3"/>
          <p:cNvSpPr>
            <a:spLocks noGrp="1"/>
          </p:cNvSpPr>
          <p:nvPr>
            <p:ph sz="half" idx="14"/>
          </p:nvPr>
        </p:nvSpPr>
        <p:spPr>
          <a:xfrm>
            <a:off x="6158727" y="1721928"/>
            <a:ext cx="4886888" cy="5698968"/>
          </a:xfrm>
          <a:prstGeom prst="rect">
            <a:avLst/>
          </a:prstGeom>
        </p:spPr>
        <p:txBody>
          <a:bodyPr/>
          <a:lstStyle>
            <a:lvl1pPr>
              <a:defRPr sz="2933">
                <a:latin typeface="Segoe UI"/>
              </a:defRPr>
            </a:lvl1pPr>
            <a:lvl2pPr>
              <a:defRPr sz="2667">
                <a:latin typeface="Segoe UI"/>
              </a:defRPr>
            </a:lvl2pPr>
            <a:lvl3pPr>
              <a:defRPr sz="2267">
                <a:latin typeface="Segoe UI"/>
              </a:defRPr>
            </a:lvl3pPr>
            <a:lvl4pPr>
              <a:defRPr sz="2267">
                <a:latin typeface="Segoe UI"/>
              </a:defRPr>
            </a:lvl4pPr>
            <a:lvl5pPr>
              <a:defRPr sz="2267">
                <a:latin typeface="Segoe UI"/>
              </a:defRPr>
            </a:lvl5pPr>
            <a:lvl6pPr>
              <a:defRPr sz="2400"/>
            </a:lvl6pPr>
            <a:lvl7pPr>
              <a:defRPr sz="2400"/>
            </a:lvl7pPr>
            <a:lvl8pPr>
              <a:defRPr sz="2400"/>
            </a:lvl8pPr>
            <a:lvl9pPr>
              <a:defRPr sz="2400"/>
            </a:lvl9pPr>
          </a:lstStyle>
          <a:p>
            <a:pPr lvl="0"/>
            <a:r>
              <a:rPr lang="nl-BE"/>
              <a:t>Klik om de tekststijl van het model te bewerken</a:t>
            </a:r>
          </a:p>
          <a:p>
            <a:pPr lvl="1"/>
            <a:r>
              <a:rPr lang="nl-BE"/>
              <a:t>Tweede niveau</a:t>
            </a:r>
          </a:p>
          <a:p>
            <a:pPr lvl="2"/>
            <a:r>
              <a:rPr lang="nl-BE"/>
              <a:t>Derde niveau</a:t>
            </a:r>
          </a:p>
        </p:txBody>
      </p:sp>
      <p:sp>
        <p:nvSpPr>
          <p:cNvPr id="6" name="Titel 1"/>
          <p:cNvSpPr>
            <a:spLocks noGrp="1"/>
          </p:cNvSpPr>
          <p:nvPr>
            <p:ph type="title"/>
          </p:nvPr>
        </p:nvSpPr>
        <p:spPr>
          <a:xfrm>
            <a:off x="958848" y="495587"/>
            <a:ext cx="10057680" cy="1089363"/>
          </a:xfrm>
          <a:prstGeom prst="rect">
            <a:avLst/>
          </a:prstGeom>
        </p:spPr>
        <p:txBody>
          <a:bodyPr/>
          <a:lstStyle>
            <a:lvl1pPr algn="l">
              <a:defRPr sz="3733" b="1" i="0">
                <a:solidFill>
                  <a:srgbClr val="1961AB"/>
                </a:solidFill>
                <a:latin typeface="Segoe UI"/>
              </a:defRPr>
            </a:lvl1pPr>
          </a:lstStyle>
          <a:p>
            <a:r>
              <a:rPr lang="nl-BE"/>
              <a:t>Titelstijl van model bewerken</a:t>
            </a:r>
            <a:endParaRPr lang="nl-NL"/>
          </a:p>
        </p:txBody>
      </p:sp>
      <p:sp>
        <p:nvSpPr>
          <p:cNvPr id="5" name="Tijdelijke aanduiding voor voettekst 4">
            <a:extLst>
              <a:ext uri="{FF2B5EF4-FFF2-40B4-BE49-F238E27FC236}">
                <a16:creationId xmlns:a16="http://schemas.microsoft.com/office/drawing/2014/main" id="{59E2635E-50ED-4AF8-A7F5-68BC7AEA36E2}"/>
              </a:ext>
            </a:extLst>
          </p:cNvPr>
          <p:cNvSpPr>
            <a:spLocks noGrp="1"/>
          </p:cNvSpPr>
          <p:nvPr>
            <p:ph type="ftr" sz="quarter" idx="15"/>
          </p:nvPr>
        </p:nvSpPr>
        <p:spPr>
          <a:xfrm>
            <a:off x="952500" y="6104468"/>
            <a:ext cx="3860800" cy="486833"/>
          </a:xfrm>
          <a:prstGeom prst="rect">
            <a:avLst/>
          </a:prstGeom>
        </p:spPr>
        <p:txBody>
          <a:bodyPr/>
          <a:lstStyle>
            <a:lvl1pPr algn="l" fontAlgn="auto">
              <a:spcBef>
                <a:spcPts val="0"/>
              </a:spcBef>
              <a:spcAft>
                <a:spcPts val="0"/>
              </a:spcAft>
              <a:defRPr sz="1867">
                <a:latin typeface="Segoe UI"/>
                <a:ea typeface="+mn-ea"/>
                <a:cs typeface="Segoe UI"/>
              </a:defRPr>
            </a:lvl1pPr>
          </a:lstStyle>
          <a:p>
            <a:pPr>
              <a:defRPr/>
            </a:pPr>
            <a:endParaRPr lang="nl-NL"/>
          </a:p>
        </p:txBody>
      </p:sp>
    </p:spTree>
    <p:extLst>
      <p:ext uri="{BB962C8B-B14F-4D97-AF65-F5344CB8AC3E}">
        <p14:creationId xmlns:p14="http://schemas.microsoft.com/office/powerpoint/2010/main" val="1783726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2244793"/>
            <a:ext cx="10515600" cy="1081476"/>
          </a:xfrm>
        </p:spPr>
        <p:txBody>
          <a:bodyPr anchor="b">
            <a:normAutofit/>
          </a:bodyPr>
          <a:lstStyle>
            <a:lvl1pPr algn="ctr">
              <a:defRPr sz="3200" b="0" i="1">
                <a:solidFill>
                  <a:srgbClr val="FC5C34"/>
                </a:solidFill>
              </a:defRPr>
            </a:lvl1pPr>
          </a:lstStyle>
          <a:p>
            <a:r>
              <a:rPr lang="nl-NL" dirty="0"/>
              <a:t>Klik om de stijl te bewerken</a:t>
            </a:r>
            <a:endParaRPr lang="en-US" dirty="0"/>
          </a:p>
        </p:txBody>
      </p:sp>
      <p:sp>
        <p:nvSpPr>
          <p:cNvPr id="3" name="Text Placeholder 2"/>
          <p:cNvSpPr>
            <a:spLocks noGrp="1"/>
          </p:cNvSpPr>
          <p:nvPr>
            <p:ph type="body" idx="1"/>
          </p:nvPr>
        </p:nvSpPr>
        <p:spPr>
          <a:xfrm>
            <a:off x="831850" y="3353257"/>
            <a:ext cx="10515600" cy="1081477"/>
          </a:xfrm>
        </p:spPr>
        <p:txBody>
          <a:bodyPr>
            <a:normAutofit/>
          </a:bodyPr>
          <a:lstStyle>
            <a:lvl1pPr marL="0" indent="0" algn="ctr">
              <a:buNone/>
              <a:defRPr sz="2800">
                <a:solidFill>
                  <a:srgbClr val="005BA7"/>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Tekststijl van het model bewerken</a:t>
            </a:r>
          </a:p>
        </p:txBody>
      </p:sp>
      <p:sp>
        <p:nvSpPr>
          <p:cNvPr id="4" name="Date Placeholder 3"/>
          <p:cNvSpPr>
            <a:spLocks noGrp="1"/>
          </p:cNvSpPr>
          <p:nvPr>
            <p:ph type="dt" sz="half" idx="10"/>
          </p:nvPr>
        </p:nvSpPr>
        <p:spPr/>
        <p:txBody>
          <a:bodyPr/>
          <a:lstStyle/>
          <a:p>
            <a:fld id="{D9F4A678-E5A9-4A43-BE85-28A02482600D}" type="datetimeFigureOut">
              <a:rPr lang="nl-NL" smtClean="0"/>
              <a:t>19-9-2024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E219211-617F-4D79-B69B-CEBEF5E2DA3F}" type="slidenum">
              <a:rPr lang="nl-NL" smtClean="0"/>
              <a:t>‹nr.›</a:t>
            </a:fld>
            <a:endParaRPr lang="nl-NL"/>
          </a:p>
        </p:txBody>
      </p:sp>
    </p:spTree>
    <p:extLst>
      <p:ext uri="{BB962C8B-B14F-4D97-AF65-F5344CB8AC3E}">
        <p14:creationId xmlns:p14="http://schemas.microsoft.com/office/powerpoint/2010/main" val="143760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117133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4A678-E5A9-4A43-BE85-28A02482600D}" type="datetimeFigureOut">
              <a:rPr lang="nl-NL" smtClean="0"/>
              <a:t>19-9-2024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E219211-617F-4D79-B69B-CEBEF5E2DA3F}" type="slidenum">
              <a:rPr lang="nl-NL" smtClean="0"/>
              <a:t>‹nr.›</a:t>
            </a:fld>
            <a:endParaRPr lang="nl-NL"/>
          </a:p>
        </p:txBody>
      </p:sp>
    </p:spTree>
    <p:extLst>
      <p:ext uri="{BB962C8B-B14F-4D97-AF65-F5344CB8AC3E}">
        <p14:creationId xmlns:p14="http://schemas.microsoft.com/office/powerpoint/2010/main" val="3977419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0B8CDF4-463C-49A4-AB31-5818F8BEE00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Rectangle 106">
            <a:extLst>
              <a:ext uri="{FF2B5EF4-FFF2-40B4-BE49-F238E27FC236}">
                <a16:creationId xmlns:a16="http://schemas.microsoft.com/office/drawing/2014/main" id="{5CCFF727-AEA4-47F9-8031-DD6F1286F7A5}"/>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5" name="Graphic 4">
            <a:extLst>
              <a:ext uri="{FF2B5EF4-FFF2-40B4-BE49-F238E27FC236}">
                <a16:creationId xmlns:a16="http://schemas.microsoft.com/office/drawing/2014/main" id="{4C432A31-AC2C-42F8-AA98-FE17AEF8BD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829997C1-E4B4-4F6A-A6B6-B0F7679BF5F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266544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met subtitel">
    <p:bg>
      <p:bgPr>
        <a:solidFill>
          <a:schemeClr val="bg1"/>
        </a:solidFill>
        <a:effectLst/>
      </p:bgPr>
    </p:bg>
    <p:spTree>
      <p:nvGrpSpPr>
        <p:cNvPr id="1" name=""/>
        <p:cNvGrpSpPr/>
        <p:nvPr/>
      </p:nvGrpSpPr>
      <p:grpSpPr>
        <a:xfrm>
          <a:off x="0" y="0"/>
          <a:ext cx="0" cy="0"/>
          <a:chOff x="0" y="0"/>
          <a:chExt cx="0" cy="0"/>
        </a:xfrm>
      </p:grpSpPr>
      <p:sp>
        <p:nvSpPr>
          <p:cNvPr id="53" name="Rectangle 3">
            <a:extLst>
              <a:ext uri="{FF2B5EF4-FFF2-40B4-BE49-F238E27FC236}">
                <a16:creationId xmlns:a16="http://schemas.microsoft.com/office/drawing/2014/main" id="{2B10D285-94EA-4EB1-817D-9B5894023DF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Picture Placeholder 20">
            <a:extLst>
              <a:ext uri="{FF2B5EF4-FFF2-40B4-BE49-F238E27FC236}">
                <a16:creationId xmlns:a16="http://schemas.microsoft.com/office/drawing/2014/main" id="{F053FC1F-0C87-464E-9626-4AA4ADFCB446}"/>
              </a:ext>
            </a:extLst>
          </p:cNvPr>
          <p:cNvSpPr>
            <a:spLocks noGrp="1"/>
          </p:cNvSpPr>
          <p:nvPr>
            <p:ph type="pic" sz="quarter" idx="12" hasCustomPrompt="1"/>
          </p:nvPr>
        </p:nvSpPr>
        <p:spPr>
          <a:xfrm>
            <a:off x="614838" y="0"/>
            <a:ext cx="11577160" cy="4144674"/>
          </a:xfrm>
          <a:custGeom>
            <a:avLst/>
            <a:gdLst>
              <a:gd name="connsiteX0" fmla="*/ 0 w 11577160"/>
              <a:gd name="connsiteY0" fmla="*/ 0 h 4144674"/>
              <a:gd name="connsiteX1" fmla="*/ 11577160 w 11577160"/>
              <a:gd name="connsiteY1" fmla="*/ 0 h 4144674"/>
              <a:gd name="connsiteX2" fmla="*/ 11577160 w 11577160"/>
              <a:gd name="connsiteY2" fmla="*/ 3713070 h 4144674"/>
              <a:gd name="connsiteX3" fmla="*/ 4823817 w 11577160"/>
              <a:gd name="connsiteY3" fmla="*/ 3713070 h 4144674"/>
              <a:gd name="connsiteX4" fmla="*/ 4392212 w 11577160"/>
              <a:gd name="connsiteY4" fmla="*/ 4144674 h 4144674"/>
              <a:gd name="connsiteX5" fmla="*/ 609325 w 11577160"/>
              <a:gd name="connsiteY5" fmla="*/ 4144674 h 4144674"/>
              <a:gd name="connsiteX6" fmla="*/ 0 w 11577160"/>
              <a:gd name="connsiteY6" fmla="*/ 3535350 h 414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77160" h="4144674">
                <a:moveTo>
                  <a:pt x="0" y="0"/>
                </a:moveTo>
                <a:lnTo>
                  <a:pt x="11577160" y="0"/>
                </a:lnTo>
                <a:lnTo>
                  <a:pt x="11577160" y="3713070"/>
                </a:lnTo>
                <a:lnTo>
                  <a:pt x="4823817" y="3713070"/>
                </a:lnTo>
                <a:cubicBezTo>
                  <a:pt x="4585165" y="3713070"/>
                  <a:pt x="4392212" y="3906022"/>
                  <a:pt x="4392212" y="4144674"/>
                </a:cubicBezTo>
                <a:lnTo>
                  <a:pt x="609325" y="4144674"/>
                </a:lnTo>
                <a:cubicBezTo>
                  <a:pt x="272927" y="4144674"/>
                  <a:pt x="0" y="3871747"/>
                  <a:pt x="0" y="353535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979594"/>
            <a:ext cx="6153150" cy="1123949"/>
          </a:xfrm>
        </p:spPr>
        <p:txBody>
          <a:bodyPr anchor="b" anchorCtr="0">
            <a:noAutofit/>
          </a:bodyPr>
          <a:lstStyle>
            <a:lvl1pPr>
              <a:lnSpc>
                <a:spcPct val="80000"/>
              </a:lnSpc>
              <a:defRPr sz="4000" spc="-60" baseline="0">
                <a:solidFill>
                  <a:schemeClr val="tx2"/>
                </a:solidFill>
              </a:defRPr>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Rectangle 106">
            <a:extLst>
              <a:ext uri="{FF2B5EF4-FFF2-40B4-BE49-F238E27FC236}">
                <a16:creationId xmlns:a16="http://schemas.microsoft.com/office/drawing/2014/main" id="{66D88E85-C8BF-435A-A766-CFB8BA5F3E4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31" name="Text Placeholder 25">
            <a:extLst>
              <a:ext uri="{FF2B5EF4-FFF2-40B4-BE49-F238E27FC236}">
                <a16:creationId xmlns:a16="http://schemas.microsoft.com/office/drawing/2014/main" id="{BBE7FF0D-A11C-478D-82C1-4EAA76F26FEC}"/>
              </a:ext>
            </a:extLst>
          </p:cNvPr>
          <p:cNvSpPr>
            <a:spLocks noGrp="1"/>
          </p:cNvSpPr>
          <p:nvPr>
            <p:ph type="body" sz="quarter" idx="13" hasCustomPrompt="1"/>
          </p:nvPr>
        </p:nvSpPr>
        <p:spPr>
          <a:xfrm>
            <a:off x="5419726" y="5472971"/>
            <a:ext cx="6152400" cy="590400"/>
          </a:xfrm>
        </p:spPr>
        <p:txBody>
          <a:bodyPr/>
          <a:lstStyle>
            <a:lvl1pPr>
              <a:lnSpc>
                <a:spcPct val="80000"/>
              </a:lnSpc>
              <a:defRPr sz="4000" spc="-60" baseline="0">
                <a:solidFill>
                  <a:schemeClr val="bg2"/>
                </a:solidFill>
              </a:defRPr>
            </a:lvl1pPr>
          </a:lstStyle>
          <a:p>
            <a:pPr lvl="0"/>
            <a:r>
              <a:rPr lang="nl-NL" noProof="0" dirty="0"/>
              <a:t>Klik om subtitel toe te voegen</a:t>
            </a:r>
          </a:p>
        </p:txBody>
      </p:sp>
      <p:sp>
        <p:nvSpPr>
          <p:cNvPr id="42" name="Rectangle 106">
            <a:extLst>
              <a:ext uri="{FF2B5EF4-FFF2-40B4-BE49-F238E27FC236}">
                <a16:creationId xmlns:a16="http://schemas.microsoft.com/office/drawing/2014/main" id="{D22C04FF-2BBD-4F2B-B882-F82899D4A1BD}"/>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3" name="Groep 2">
            <a:extLst>
              <a:ext uri="{FF2B5EF4-FFF2-40B4-BE49-F238E27FC236}">
                <a16:creationId xmlns:a16="http://schemas.microsoft.com/office/drawing/2014/main" id="{6F02B3C6-631D-4822-B4DB-C6F757FD8769}"/>
              </a:ext>
            </a:extLst>
          </p:cNvPr>
          <p:cNvGrpSpPr/>
          <p:nvPr userDrawn="1"/>
        </p:nvGrpSpPr>
        <p:grpSpPr>
          <a:xfrm>
            <a:off x="12326583" y="1"/>
            <a:ext cx="2329217" cy="5718810"/>
            <a:chOff x="12326583" y="1"/>
            <a:chExt cx="2329217" cy="5718810"/>
          </a:xfrm>
        </p:grpSpPr>
        <p:sp>
          <p:nvSpPr>
            <p:cNvPr id="38" name="Rectangle 106">
              <a:extLst>
                <a:ext uri="{FF2B5EF4-FFF2-40B4-BE49-F238E27FC236}">
                  <a16:creationId xmlns:a16="http://schemas.microsoft.com/office/drawing/2014/main" id="{A6DFDEE3-7213-4A1B-BD16-73602857A5E0}"/>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9" name="Groep 38">
              <a:extLst>
                <a:ext uri="{FF2B5EF4-FFF2-40B4-BE49-F238E27FC236}">
                  <a16:creationId xmlns:a16="http://schemas.microsoft.com/office/drawing/2014/main" id="{09E4CED3-BB4A-4110-B81E-CE2A557D2D70}"/>
                </a:ext>
              </a:extLst>
            </p:cNvPr>
            <p:cNvGrpSpPr>
              <a:grpSpLocks noChangeAspect="1"/>
            </p:cNvGrpSpPr>
            <p:nvPr userDrawn="1"/>
          </p:nvGrpSpPr>
          <p:grpSpPr>
            <a:xfrm>
              <a:off x="12616299" y="4739224"/>
              <a:ext cx="1766851" cy="793244"/>
              <a:chOff x="2766083" y="6357983"/>
              <a:chExt cx="1485890" cy="667104"/>
            </a:xfrm>
          </p:grpSpPr>
          <p:pic>
            <p:nvPicPr>
              <p:cNvPr id="45" name="Picture 15">
                <a:extLst>
                  <a:ext uri="{FF2B5EF4-FFF2-40B4-BE49-F238E27FC236}">
                    <a16:creationId xmlns:a16="http://schemas.microsoft.com/office/drawing/2014/main" id="{56B0DA35-602A-47A3-A33B-1A42C766DD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46" name="Picture 18">
                <a:extLst>
                  <a:ext uri="{FF2B5EF4-FFF2-40B4-BE49-F238E27FC236}">
                    <a16:creationId xmlns:a16="http://schemas.microsoft.com/office/drawing/2014/main" id="{4B0AA089-9CA7-4986-9B0B-1E2EA8A814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47" name="Picture 19">
                <a:extLst>
                  <a:ext uri="{FF2B5EF4-FFF2-40B4-BE49-F238E27FC236}">
                    <a16:creationId xmlns:a16="http://schemas.microsoft.com/office/drawing/2014/main" id="{161FA9E9-975D-48C8-80CC-B71ED5E6EC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48" name="Straight Arrow Connector 23">
                <a:extLst>
                  <a:ext uri="{FF2B5EF4-FFF2-40B4-BE49-F238E27FC236}">
                    <a16:creationId xmlns:a16="http://schemas.microsoft.com/office/drawing/2014/main" id="{F075B050-4DB9-4B32-BE98-3384B146B6C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24">
                <a:extLst>
                  <a:ext uri="{FF2B5EF4-FFF2-40B4-BE49-F238E27FC236}">
                    <a16:creationId xmlns:a16="http://schemas.microsoft.com/office/drawing/2014/main" id="{D9EDB32F-0592-4CEA-A31B-520DCEBC33A8}"/>
                  </a:ext>
                </a:extLst>
              </p:cNvPr>
              <p:cNvCxnSpPr>
                <a:stCxn id="45" idx="0"/>
                <a:endCxn id="45"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26">
                <a:extLst>
                  <a:ext uri="{FF2B5EF4-FFF2-40B4-BE49-F238E27FC236}">
                    <a16:creationId xmlns:a16="http://schemas.microsoft.com/office/drawing/2014/main" id="{2FD2F19B-CE2C-4067-8970-A800CEABDCD1}"/>
                  </a:ext>
                </a:extLst>
              </p:cNvPr>
              <p:cNvCxnSpPr>
                <a:stCxn id="45" idx="3"/>
                <a:endCxn id="45"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27">
                <a:extLst>
                  <a:ext uri="{FF2B5EF4-FFF2-40B4-BE49-F238E27FC236}">
                    <a16:creationId xmlns:a16="http://schemas.microsoft.com/office/drawing/2014/main" id="{A21F9A8E-4718-437A-9C9C-614F8D8E6116}"/>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28">
                <a:extLst>
                  <a:ext uri="{FF2B5EF4-FFF2-40B4-BE49-F238E27FC236}">
                    <a16:creationId xmlns:a16="http://schemas.microsoft.com/office/drawing/2014/main" id="{0EF24A99-15FA-417C-9DA9-29E89F9F4EFB}"/>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40" name="Groep 39">
              <a:extLst>
                <a:ext uri="{FF2B5EF4-FFF2-40B4-BE49-F238E27FC236}">
                  <a16:creationId xmlns:a16="http://schemas.microsoft.com/office/drawing/2014/main" id="{44ACFC89-278E-4429-96AD-D9AF4F35723A}"/>
                </a:ext>
              </a:extLst>
            </p:cNvPr>
            <p:cNvGrpSpPr/>
            <p:nvPr userDrawn="1"/>
          </p:nvGrpSpPr>
          <p:grpSpPr>
            <a:xfrm>
              <a:off x="12610022" y="1108316"/>
              <a:ext cx="425380" cy="577954"/>
              <a:chOff x="-37364" y="4061531"/>
              <a:chExt cx="571037" cy="775855"/>
            </a:xfrm>
          </p:grpSpPr>
          <p:pic>
            <p:nvPicPr>
              <p:cNvPr id="43" name="Afbeelding 42">
                <a:extLst>
                  <a:ext uri="{FF2B5EF4-FFF2-40B4-BE49-F238E27FC236}">
                    <a16:creationId xmlns:a16="http://schemas.microsoft.com/office/drawing/2014/main" id="{76D1C94F-2678-4538-8AE7-A8F1AE44B73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4" name="Rectangle 21">
                <a:extLst>
                  <a:ext uri="{FF2B5EF4-FFF2-40B4-BE49-F238E27FC236}">
                    <a16:creationId xmlns:a16="http://schemas.microsoft.com/office/drawing/2014/main" id="{C0795D33-419B-4D90-B7D0-F23B0A229481}"/>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1" name="Afbeelding 40">
              <a:extLst>
                <a:ext uri="{FF2B5EF4-FFF2-40B4-BE49-F238E27FC236}">
                  <a16:creationId xmlns:a16="http://schemas.microsoft.com/office/drawing/2014/main" id="{BBCF88BC-C930-469B-B044-AF9EF5C457A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3375137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dia (2 regelige titel) zonder subtitel">
    <p:bg>
      <p:bgPr>
        <a:solidFill>
          <a:schemeClr val="bg1"/>
        </a:solidFill>
        <a:effectLst/>
      </p:bgPr>
    </p:bg>
    <p:spTree>
      <p:nvGrpSpPr>
        <p:cNvPr id="1" name=""/>
        <p:cNvGrpSpPr/>
        <p:nvPr/>
      </p:nvGrpSpPr>
      <p:grpSpPr>
        <a:xfrm>
          <a:off x="0" y="0"/>
          <a:ext cx="0" cy="0"/>
          <a:chOff x="0" y="0"/>
          <a:chExt cx="0" cy="0"/>
        </a:xfrm>
      </p:grpSpPr>
      <p:sp>
        <p:nvSpPr>
          <p:cNvPr id="33" name="Rectangle 3">
            <a:extLst>
              <a:ext uri="{FF2B5EF4-FFF2-40B4-BE49-F238E27FC236}">
                <a16:creationId xmlns:a16="http://schemas.microsoft.com/office/drawing/2014/main" id="{C17904E4-727E-4D23-BD61-D05C2551D914}"/>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674776"/>
            <a:ext cx="615315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7" name="Picture Placeholder 16">
            <a:extLst>
              <a:ext uri="{FF2B5EF4-FFF2-40B4-BE49-F238E27FC236}">
                <a16:creationId xmlns:a16="http://schemas.microsoft.com/office/drawing/2014/main" id="{4013582F-7574-4439-B6C2-A497946DF6E2}"/>
              </a:ext>
            </a:extLst>
          </p:cNvPr>
          <p:cNvSpPr>
            <a:spLocks noGrp="1"/>
          </p:cNvSpPr>
          <p:nvPr>
            <p:ph type="pic" sz="quarter" idx="13" hasCustomPrompt="1"/>
          </p:nvPr>
        </p:nvSpPr>
        <p:spPr>
          <a:xfrm>
            <a:off x="614838" y="0"/>
            <a:ext cx="11577162" cy="4815396"/>
          </a:xfrm>
          <a:custGeom>
            <a:avLst/>
            <a:gdLst>
              <a:gd name="connsiteX0" fmla="*/ 0 w 11577162"/>
              <a:gd name="connsiteY0" fmla="*/ 0 h 4815396"/>
              <a:gd name="connsiteX1" fmla="*/ 11577162 w 11577162"/>
              <a:gd name="connsiteY1" fmla="*/ 0 h 4815396"/>
              <a:gd name="connsiteX2" fmla="*/ 11577162 w 11577162"/>
              <a:gd name="connsiteY2" fmla="*/ 287354 h 4815396"/>
              <a:gd name="connsiteX3" fmla="*/ 11577162 w 11577162"/>
              <a:gd name="connsiteY3" fmla="*/ 4096437 h 4815396"/>
              <a:gd name="connsiteX4" fmla="*/ 11577162 w 11577162"/>
              <a:gd name="connsiteY4" fmla="*/ 4383791 h 4815396"/>
              <a:gd name="connsiteX5" fmla="*/ 4823818 w 11577162"/>
              <a:gd name="connsiteY5" fmla="*/ 4383791 h 4815396"/>
              <a:gd name="connsiteX6" fmla="*/ 4392213 w 11577162"/>
              <a:gd name="connsiteY6" fmla="*/ 4815396 h 4815396"/>
              <a:gd name="connsiteX7" fmla="*/ 609324 w 11577162"/>
              <a:gd name="connsiteY7" fmla="*/ 4815396 h 4815396"/>
              <a:gd name="connsiteX8" fmla="*/ 0 w 11577162"/>
              <a:gd name="connsiteY8" fmla="*/ 4206072 h 4815396"/>
              <a:gd name="connsiteX9" fmla="*/ 0 w 11577162"/>
              <a:gd name="connsiteY9" fmla="*/ 3918718 h 4815396"/>
              <a:gd name="connsiteX10" fmla="*/ 0 w 11577162"/>
              <a:gd name="connsiteY10" fmla="*/ 287354 h 4815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2" h="4815396">
                <a:moveTo>
                  <a:pt x="0" y="0"/>
                </a:moveTo>
                <a:lnTo>
                  <a:pt x="11577162" y="0"/>
                </a:lnTo>
                <a:lnTo>
                  <a:pt x="11577162" y="287354"/>
                </a:lnTo>
                <a:lnTo>
                  <a:pt x="11577162" y="4096437"/>
                </a:lnTo>
                <a:lnTo>
                  <a:pt x="11577162" y="4383791"/>
                </a:lnTo>
                <a:lnTo>
                  <a:pt x="4823818" y="4383791"/>
                </a:lnTo>
                <a:cubicBezTo>
                  <a:pt x="4585166" y="4383791"/>
                  <a:pt x="4392213" y="4576744"/>
                  <a:pt x="4392213" y="4815396"/>
                </a:cubicBezTo>
                <a:lnTo>
                  <a:pt x="609324" y="4815396"/>
                </a:lnTo>
                <a:cubicBezTo>
                  <a:pt x="272927" y="4815396"/>
                  <a:pt x="0" y="4542470"/>
                  <a:pt x="0" y="4206072"/>
                </a:cubicBezTo>
                <a:lnTo>
                  <a:pt x="0" y="391871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2" name="Rectangle 106">
            <a:extLst>
              <a:ext uri="{FF2B5EF4-FFF2-40B4-BE49-F238E27FC236}">
                <a16:creationId xmlns:a16="http://schemas.microsoft.com/office/drawing/2014/main" id="{E1226467-AB0F-440B-8BD1-5CF9D96055D1}"/>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Rectangle 106">
            <a:extLst>
              <a:ext uri="{FF2B5EF4-FFF2-40B4-BE49-F238E27FC236}">
                <a16:creationId xmlns:a16="http://schemas.microsoft.com/office/drawing/2014/main" id="{33C1FE4E-F479-4942-B4EE-5D5365D93BD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CB5DB861-8B0B-40B1-99FF-85C4858E4B12}"/>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82EE33D4-AA65-41B1-83EC-3D251607DDC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8" name="Groep 27">
              <a:extLst>
                <a:ext uri="{FF2B5EF4-FFF2-40B4-BE49-F238E27FC236}">
                  <a16:creationId xmlns:a16="http://schemas.microsoft.com/office/drawing/2014/main" id="{C0C46775-E42B-43A7-B81A-A74507767902}"/>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25984700-EAE1-44D3-9316-FD98FE07AC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41" name="Picture 18">
                <a:extLst>
                  <a:ext uri="{FF2B5EF4-FFF2-40B4-BE49-F238E27FC236}">
                    <a16:creationId xmlns:a16="http://schemas.microsoft.com/office/drawing/2014/main" id="{669A3E3A-C277-4FFF-B6C2-BB9596820F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42" name="Picture 19">
                <a:extLst>
                  <a:ext uri="{FF2B5EF4-FFF2-40B4-BE49-F238E27FC236}">
                    <a16:creationId xmlns:a16="http://schemas.microsoft.com/office/drawing/2014/main" id="{DA9896DE-5DEB-41CA-B66E-D75203FD4C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43" name="Straight Arrow Connector 23">
                <a:extLst>
                  <a:ext uri="{FF2B5EF4-FFF2-40B4-BE49-F238E27FC236}">
                    <a16:creationId xmlns:a16="http://schemas.microsoft.com/office/drawing/2014/main" id="{0A36B336-429E-4AC7-A54A-1BA88CD6FF11}"/>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24">
                <a:extLst>
                  <a:ext uri="{FF2B5EF4-FFF2-40B4-BE49-F238E27FC236}">
                    <a16:creationId xmlns:a16="http://schemas.microsoft.com/office/drawing/2014/main" id="{8169E45F-AFD0-4641-821C-4D17C579F61B}"/>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26">
                <a:extLst>
                  <a:ext uri="{FF2B5EF4-FFF2-40B4-BE49-F238E27FC236}">
                    <a16:creationId xmlns:a16="http://schemas.microsoft.com/office/drawing/2014/main" id="{7C687A62-0D55-4435-B630-40E05DA905C0}"/>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27">
                <a:extLst>
                  <a:ext uri="{FF2B5EF4-FFF2-40B4-BE49-F238E27FC236}">
                    <a16:creationId xmlns:a16="http://schemas.microsoft.com/office/drawing/2014/main" id="{FAB01E32-74A3-4B31-8901-4E67FAEC8C69}"/>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28">
                <a:extLst>
                  <a:ext uri="{FF2B5EF4-FFF2-40B4-BE49-F238E27FC236}">
                    <a16:creationId xmlns:a16="http://schemas.microsoft.com/office/drawing/2014/main" id="{2FF34830-8954-4D30-83D4-99C4F4C46681}"/>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9" name="Groep 28">
              <a:extLst>
                <a:ext uri="{FF2B5EF4-FFF2-40B4-BE49-F238E27FC236}">
                  <a16:creationId xmlns:a16="http://schemas.microsoft.com/office/drawing/2014/main" id="{59790C7E-A250-4548-8C93-F6D117591529}"/>
                </a:ext>
              </a:extLst>
            </p:cNvPr>
            <p:cNvGrpSpPr/>
            <p:nvPr userDrawn="1"/>
          </p:nvGrpSpPr>
          <p:grpSpPr>
            <a:xfrm>
              <a:off x="12610022" y="1108316"/>
              <a:ext cx="425380" cy="577954"/>
              <a:chOff x="-37364" y="4061531"/>
              <a:chExt cx="571037" cy="775855"/>
            </a:xfrm>
          </p:grpSpPr>
          <p:pic>
            <p:nvPicPr>
              <p:cNvPr id="31" name="Afbeelding 30">
                <a:extLst>
                  <a:ext uri="{FF2B5EF4-FFF2-40B4-BE49-F238E27FC236}">
                    <a16:creationId xmlns:a16="http://schemas.microsoft.com/office/drawing/2014/main" id="{6959E222-0F9E-420F-B497-C6B18DA7B14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C53C7EA7-4CE8-40A2-8B08-7BF4C44624D3}"/>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0" name="Afbeelding 29">
              <a:extLst>
                <a:ext uri="{FF2B5EF4-FFF2-40B4-BE49-F238E27FC236}">
                  <a16:creationId xmlns:a16="http://schemas.microsoft.com/office/drawing/2014/main" id="{E2ED972A-1323-4811-843D-EE7A1E381B2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682218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chemeClr val="bg2"/>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2577495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1003779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3596308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5" t="13983" r="696"/>
          <a:stretch/>
        </p:blipFill>
        <p:spPr>
          <a:xfrm>
            <a:off x="1" y="-1"/>
            <a:ext cx="12192000" cy="5899015"/>
          </a:xfrm>
          <a:prstGeom prst="rect">
            <a:avLst/>
          </a:prstGeom>
        </p:spPr>
      </p:pic>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22861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1422760" y="4624705"/>
            <a:ext cx="8333980" cy="232858"/>
          </a:xfrm>
        </p:spPr>
        <p:txBody>
          <a:bodyPr>
            <a:noAutofit/>
          </a:bodyPr>
          <a:lstStyle>
            <a:lvl1pPr>
              <a:lnSpc>
                <a:spcPct val="80000"/>
              </a:lnSpc>
              <a:spcAft>
                <a:spcPts val="0"/>
              </a:spcAft>
              <a:defRPr sz="23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3784712"/>
            <a:ext cx="8333980" cy="590400"/>
          </a:xfrm>
        </p:spPr>
        <p:txBody>
          <a:bodyPr/>
          <a:lstStyle>
            <a:lvl1pPr>
              <a:defRPr sz="48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1481687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100000"/>
              </a:lnSpc>
              <a:spcBef>
                <a:spcPts val="0"/>
              </a:spcBef>
              <a:buFont typeface="+mj-lt"/>
              <a:buNone/>
              <a:defRPr b="1">
                <a:solidFill>
                  <a:schemeClr val="tx2"/>
                </a:solidFill>
              </a:defRPr>
            </a:lvl1pPr>
            <a:lvl2pPr marL="0" indent="0">
              <a:lnSpc>
                <a:spcPct val="100000"/>
              </a:lnSpc>
              <a:spcBef>
                <a:spcPts val="0"/>
              </a:spcBef>
              <a:buNone/>
              <a:defRPr>
                <a:solidFill>
                  <a:schemeClr val="bg2"/>
                </a:solidFill>
              </a:defRPr>
            </a:lvl2pPr>
            <a:lvl3pPr marL="360000" indent="-360000">
              <a:lnSpc>
                <a:spcPct val="100000"/>
              </a:lnSpc>
              <a:spcBef>
                <a:spcPts val="0"/>
              </a:spcBef>
              <a:buFont typeface="+mj-lt"/>
              <a:buAutoNum type="arabicPeriod"/>
              <a:defRPr/>
            </a:lvl3pPr>
            <a:lvl4pPr marL="630000">
              <a:lnSpc>
                <a:spcPct val="10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33413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100000"/>
              </a:lnSpc>
              <a:spcBef>
                <a:spcPts val="0"/>
              </a:spcBef>
              <a:spcAft>
                <a:spcPts val="0"/>
              </a:spcAft>
              <a:buFont typeface="+mj-lt"/>
              <a:buNone/>
              <a:defRPr b="1">
                <a:solidFill>
                  <a:schemeClr val="tx2"/>
                </a:solidFill>
              </a:defRPr>
            </a:lvl1pPr>
            <a:lvl2pPr marL="0" indent="0">
              <a:lnSpc>
                <a:spcPct val="100000"/>
              </a:lnSpc>
              <a:spcBef>
                <a:spcPts val="0"/>
              </a:spcBef>
              <a:spcAft>
                <a:spcPts val="0"/>
              </a:spcAft>
              <a:buNone/>
              <a:defRPr>
                <a:solidFill>
                  <a:schemeClr val="bg2"/>
                </a:solidFill>
              </a:defRPr>
            </a:lvl2pPr>
            <a:lvl3pPr marL="0" indent="0">
              <a:lnSpc>
                <a:spcPct val="100000"/>
              </a:lnSpc>
              <a:spcBef>
                <a:spcPts val="0"/>
              </a:spcBef>
              <a:spcAft>
                <a:spcPts val="0"/>
              </a:spcAft>
              <a:buFont typeface="+mj-lt"/>
              <a:buNone/>
              <a:defRPr/>
            </a:lvl3pPr>
            <a:lvl4pPr marL="270000">
              <a:lnSpc>
                <a:spcPct val="100000"/>
              </a:lnSpc>
              <a:spcBef>
                <a:spcPts val="0"/>
              </a:spcBef>
              <a:spcAft>
                <a:spcPts val="0"/>
              </a:spcAft>
              <a:defRPr/>
            </a:lvl4pPr>
            <a:lvl5pPr marL="540000">
              <a:lnSpc>
                <a:spcPct val="100000"/>
              </a:lnSpc>
              <a:spcBef>
                <a:spcPts val="0"/>
              </a:spcBef>
              <a:spcAft>
                <a:spcPts val="0"/>
              </a:spcAft>
              <a:defRPr/>
            </a:lvl5pPr>
            <a:lvl6pPr marL="810000">
              <a:lnSpc>
                <a:spcPct val="100000"/>
              </a:lnSpc>
              <a:spcBef>
                <a:spcPts val="0"/>
              </a:spcBef>
              <a:spcAft>
                <a:spcPts val="0"/>
              </a:spcAft>
              <a:defRPr/>
            </a:lvl6pPr>
            <a:lvl7pPr marL="1080000">
              <a:lnSpc>
                <a:spcPct val="10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11181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met subtitel">
    <p:bg>
      <p:bgPr>
        <a:solidFill>
          <a:schemeClr val="bg1"/>
        </a:solidFill>
        <a:effectLst/>
      </p:bgPr>
    </p:bg>
    <p:spTree>
      <p:nvGrpSpPr>
        <p:cNvPr id="1" name=""/>
        <p:cNvGrpSpPr/>
        <p:nvPr/>
      </p:nvGrpSpPr>
      <p:grpSpPr>
        <a:xfrm>
          <a:off x="0" y="0"/>
          <a:ext cx="0" cy="0"/>
          <a:chOff x="0" y="0"/>
          <a:chExt cx="0" cy="0"/>
        </a:xfrm>
      </p:grpSpPr>
      <p:sp>
        <p:nvSpPr>
          <p:cNvPr id="67" name="Rectangle 3">
            <a:extLst>
              <a:ext uri="{FF2B5EF4-FFF2-40B4-BE49-F238E27FC236}">
                <a16:creationId xmlns:a16="http://schemas.microsoft.com/office/drawing/2014/main" id="{F5EF8DCD-9292-462B-A74B-D8652305D139}"/>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Picture Placeholder 13">
            <a:extLst>
              <a:ext uri="{FF2B5EF4-FFF2-40B4-BE49-F238E27FC236}">
                <a16:creationId xmlns:a16="http://schemas.microsoft.com/office/drawing/2014/main" id="{0C409B38-ACCF-4D90-961D-C94121FA2E9A}"/>
              </a:ext>
            </a:extLst>
          </p:cNvPr>
          <p:cNvSpPr>
            <a:spLocks noGrp="1"/>
          </p:cNvSpPr>
          <p:nvPr>
            <p:ph type="pic" sz="quarter" idx="12" hasCustomPrompt="1"/>
          </p:nvPr>
        </p:nvSpPr>
        <p:spPr>
          <a:xfrm>
            <a:off x="614838" y="0"/>
            <a:ext cx="11577160" cy="4704629"/>
          </a:xfrm>
          <a:custGeom>
            <a:avLst/>
            <a:gdLst>
              <a:gd name="connsiteX0" fmla="*/ 0 w 11577160"/>
              <a:gd name="connsiteY0" fmla="*/ 0 h 4704629"/>
              <a:gd name="connsiteX1" fmla="*/ 11577160 w 11577160"/>
              <a:gd name="connsiteY1" fmla="*/ 0 h 4704629"/>
              <a:gd name="connsiteX2" fmla="*/ 11577160 w 11577160"/>
              <a:gd name="connsiteY2" fmla="*/ 559955 h 4704629"/>
              <a:gd name="connsiteX3" fmla="*/ 11577160 w 11577160"/>
              <a:gd name="connsiteY3" fmla="*/ 3713070 h 4704629"/>
              <a:gd name="connsiteX4" fmla="*/ 11577160 w 11577160"/>
              <a:gd name="connsiteY4" fmla="*/ 4273025 h 4704629"/>
              <a:gd name="connsiteX5" fmla="*/ 4823817 w 11577160"/>
              <a:gd name="connsiteY5" fmla="*/ 4273025 h 4704629"/>
              <a:gd name="connsiteX6" fmla="*/ 4392212 w 11577160"/>
              <a:gd name="connsiteY6" fmla="*/ 4704629 h 4704629"/>
              <a:gd name="connsiteX7" fmla="*/ 609325 w 11577160"/>
              <a:gd name="connsiteY7" fmla="*/ 4704629 h 4704629"/>
              <a:gd name="connsiteX8" fmla="*/ 0 w 11577160"/>
              <a:gd name="connsiteY8" fmla="*/ 4095305 h 4704629"/>
              <a:gd name="connsiteX9" fmla="*/ 0 w 11577160"/>
              <a:gd name="connsiteY9" fmla="*/ 3535350 h 4704629"/>
              <a:gd name="connsiteX10" fmla="*/ 0 w 11577160"/>
              <a:gd name="connsiteY10" fmla="*/ 559955 h 47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7160" h="4704629">
                <a:moveTo>
                  <a:pt x="0" y="0"/>
                </a:moveTo>
                <a:lnTo>
                  <a:pt x="11577160" y="0"/>
                </a:lnTo>
                <a:lnTo>
                  <a:pt x="11577160" y="559955"/>
                </a:lnTo>
                <a:lnTo>
                  <a:pt x="11577160" y="3713070"/>
                </a:lnTo>
                <a:lnTo>
                  <a:pt x="11577160" y="4273025"/>
                </a:lnTo>
                <a:lnTo>
                  <a:pt x="4823817" y="4273025"/>
                </a:lnTo>
                <a:cubicBezTo>
                  <a:pt x="4585165" y="4273025"/>
                  <a:pt x="4392212" y="4465977"/>
                  <a:pt x="4392212" y="4704629"/>
                </a:cubicBezTo>
                <a:lnTo>
                  <a:pt x="609325" y="4704629"/>
                </a:lnTo>
                <a:cubicBezTo>
                  <a:pt x="272927" y="4704629"/>
                  <a:pt x="0" y="4431702"/>
                  <a:pt x="0" y="4095305"/>
                </a:cubicBezTo>
                <a:lnTo>
                  <a:pt x="0" y="3535350"/>
                </a:lnTo>
                <a:lnTo>
                  <a:pt x="0" y="559955"/>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4557165"/>
            <a:ext cx="6153150" cy="553998"/>
          </a:xfrm>
        </p:spPr>
        <p:txBody>
          <a:bodyPr anchor="b" anchorCtr="0">
            <a:noAutofit/>
          </a:bodyPr>
          <a:lstStyle>
            <a:lvl1pPr>
              <a:lnSpc>
                <a:spcPct val="80000"/>
              </a:lnSpc>
              <a:defRPr sz="4000" spc="-60" baseline="0"/>
            </a:lvl1pPr>
          </a:lstStyle>
          <a:p>
            <a:r>
              <a:rPr lang="nl-NL" noProof="0" dirty="0"/>
              <a:t>Klik om titel toe te voegen</a:t>
            </a:r>
          </a:p>
        </p:txBody>
      </p:sp>
      <p:sp>
        <p:nvSpPr>
          <p:cNvPr id="11" name="Text Placeholder 10">
            <a:extLst>
              <a:ext uri="{FF2B5EF4-FFF2-40B4-BE49-F238E27FC236}">
                <a16:creationId xmlns:a16="http://schemas.microsoft.com/office/drawing/2014/main" id="{35139539-07AB-43B9-A8D2-9D0467DC1742}"/>
              </a:ext>
            </a:extLst>
          </p:cNvPr>
          <p:cNvSpPr>
            <a:spLocks noGrp="1"/>
          </p:cNvSpPr>
          <p:nvPr>
            <p:ph type="body" sz="quarter" idx="11" hasCustomPrompt="1"/>
          </p:nvPr>
        </p:nvSpPr>
        <p:spPr>
          <a:xfrm>
            <a:off x="5419724" y="6167573"/>
            <a:ext cx="6153150" cy="232858"/>
          </a:xfrm>
        </p:spPr>
        <p:txBody>
          <a:bodyPr>
            <a:noAutofit/>
          </a:bodyPr>
          <a:lstStyle>
            <a:lvl1pPr>
              <a:spcAft>
                <a:spcPts val="0"/>
              </a:spcAft>
              <a:defRPr sz="1800"/>
            </a:lvl1pPr>
          </a:lstStyle>
          <a:p>
            <a:pPr lvl="0"/>
            <a:r>
              <a:rPr lang="nl-NL" noProof="0" dirty="0"/>
              <a:t>Klik om afdeling en datum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5" name="Straight Connector 14">
            <a:extLst>
              <a:ext uri="{FF2B5EF4-FFF2-40B4-BE49-F238E27FC236}">
                <a16:creationId xmlns:a16="http://schemas.microsoft.com/office/drawing/2014/main" id="{B6061A2D-2FC7-49E9-9022-09838866AA7E}"/>
              </a:ext>
            </a:extLst>
          </p:cNvPr>
          <p:cNvCxnSpPr>
            <a:cxnSpLocks/>
          </p:cNvCxnSpPr>
          <p:nvPr userDrawn="1"/>
        </p:nvCxnSpPr>
        <p:spPr>
          <a:xfrm>
            <a:off x="5453062" y="5247914"/>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Rectangle 106">
            <a:extLst>
              <a:ext uri="{FF2B5EF4-FFF2-40B4-BE49-F238E27FC236}">
                <a16:creationId xmlns:a16="http://schemas.microsoft.com/office/drawing/2014/main" id="{5F4E91A0-0FF3-4F74-BC79-0E25FFDFE1C8}"/>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27" name="Text Placeholder 25">
            <a:extLst>
              <a:ext uri="{FF2B5EF4-FFF2-40B4-BE49-F238E27FC236}">
                <a16:creationId xmlns:a16="http://schemas.microsoft.com/office/drawing/2014/main" id="{35170365-DF7B-4447-9BBE-72F81EAD074D}"/>
              </a:ext>
            </a:extLst>
          </p:cNvPr>
          <p:cNvSpPr>
            <a:spLocks noGrp="1"/>
          </p:cNvSpPr>
          <p:nvPr>
            <p:ph type="body" sz="quarter" idx="13" hasCustomPrompt="1"/>
          </p:nvPr>
        </p:nvSpPr>
        <p:spPr>
          <a:xfrm>
            <a:off x="5419726" y="5465351"/>
            <a:ext cx="6152400" cy="590400"/>
          </a:xfrm>
        </p:spPr>
        <p:txBody>
          <a:bodyPr/>
          <a:lstStyle>
            <a:lvl1pPr>
              <a:spcAft>
                <a:spcPts val="0"/>
              </a:spcAft>
              <a:defRPr sz="4000" spc="-60" baseline="0">
                <a:solidFill>
                  <a:schemeClr val="bg2"/>
                </a:solidFill>
              </a:defRPr>
            </a:lvl1pPr>
          </a:lstStyle>
          <a:p>
            <a:pPr lvl="0"/>
            <a:r>
              <a:rPr lang="nl-NL" noProof="0" dirty="0"/>
              <a:t>Klik om subtitel toe te voegen</a:t>
            </a:r>
          </a:p>
        </p:txBody>
      </p:sp>
      <p:sp>
        <p:nvSpPr>
          <p:cNvPr id="44" name="Rectangle 106">
            <a:extLst>
              <a:ext uri="{FF2B5EF4-FFF2-40B4-BE49-F238E27FC236}">
                <a16:creationId xmlns:a16="http://schemas.microsoft.com/office/drawing/2014/main" id="{14C71E34-1C29-46E8-BE04-DA89BD902DB8}"/>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6" name="Groep 25">
            <a:extLst>
              <a:ext uri="{FF2B5EF4-FFF2-40B4-BE49-F238E27FC236}">
                <a16:creationId xmlns:a16="http://schemas.microsoft.com/office/drawing/2014/main" id="{9AD2E2F5-B151-4ADE-9A71-9093046C0006}"/>
              </a:ext>
            </a:extLst>
          </p:cNvPr>
          <p:cNvGrpSpPr/>
          <p:nvPr userDrawn="1"/>
        </p:nvGrpSpPr>
        <p:grpSpPr>
          <a:xfrm>
            <a:off x="12326583" y="1"/>
            <a:ext cx="2329217" cy="5718810"/>
            <a:chOff x="12326583" y="1"/>
            <a:chExt cx="2329217" cy="5718810"/>
          </a:xfrm>
        </p:grpSpPr>
        <p:sp>
          <p:nvSpPr>
            <p:cNvPr id="28" name="Rectangle 106">
              <a:extLst>
                <a:ext uri="{FF2B5EF4-FFF2-40B4-BE49-F238E27FC236}">
                  <a16:creationId xmlns:a16="http://schemas.microsoft.com/office/drawing/2014/main" id="{3CD94BA0-0267-440D-9403-EB6AC15F3CBB}"/>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9" name="Groep 28">
              <a:extLst>
                <a:ext uri="{FF2B5EF4-FFF2-40B4-BE49-F238E27FC236}">
                  <a16:creationId xmlns:a16="http://schemas.microsoft.com/office/drawing/2014/main" id="{4ADA60EB-391A-4591-A7B2-222A228C900C}"/>
                </a:ext>
              </a:extLst>
            </p:cNvPr>
            <p:cNvGrpSpPr>
              <a:grpSpLocks noChangeAspect="1"/>
            </p:cNvGrpSpPr>
            <p:nvPr userDrawn="1"/>
          </p:nvGrpSpPr>
          <p:grpSpPr>
            <a:xfrm>
              <a:off x="12616299" y="4739224"/>
              <a:ext cx="1766851" cy="793244"/>
              <a:chOff x="2766083" y="6357983"/>
              <a:chExt cx="1485890" cy="667104"/>
            </a:xfrm>
          </p:grpSpPr>
          <p:pic>
            <p:nvPicPr>
              <p:cNvPr id="34" name="Picture 15">
                <a:extLst>
                  <a:ext uri="{FF2B5EF4-FFF2-40B4-BE49-F238E27FC236}">
                    <a16:creationId xmlns:a16="http://schemas.microsoft.com/office/drawing/2014/main" id="{E7BD03A9-F5C9-4856-91FF-0333E4BB89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5" name="Picture 18">
                <a:extLst>
                  <a:ext uri="{FF2B5EF4-FFF2-40B4-BE49-F238E27FC236}">
                    <a16:creationId xmlns:a16="http://schemas.microsoft.com/office/drawing/2014/main" id="{15ABCB50-9BE8-470E-A959-335067E614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6" name="Picture 19">
                <a:extLst>
                  <a:ext uri="{FF2B5EF4-FFF2-40B4-BE49-F238E27FC236}">
                    <a16:creationId xmlns:a16="http://schemas.microsoft.com/office/drawing/2014/main" id="{B364A9D9-9853-4E42-B33F-4AFFE5CAC30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7" name="Straight Arrow Connector 23">
                <a:extLst>
                  <a:ext uri="{FF2B5EF4-FFF2-40B4-BE49-F238E27FC236}">
                    <a16:creationId xmlns:a16="http://schemas.microsoft.com/office/drawing/2014/main" id="{034AF327-7D22-4EA3-B370-2D580F58FA40}"/>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id="{DA1E1BE1-7B02-42FF-BC46-D7A4BAFFD677}"/>
                  </a:ext>
                </a:extLst>
              </p:cNvPr>
              <p:cNvCxnSpPr>
                <a:stCxn id="34" idx="0"/>
                <a:endCxn id="34"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26">
                <a:extLst>
                  <a:ext uri="{FF2B5EF4-FFF2-40B4-BE49-F238E27FC236}">
                    <a16:creationId xmlns:a16="http://schemas.microsoft.com/office/drawing/2014/main" id="{CE0EB8CD-4829-4C62-8977-866BCD7C7F73}"/>
                  </a:ext>
                </a:extLst>
              </p:cNvPr>
              <p:cNvCxnSpPr>
                <a:stCxn id="34" idx="3"/>
                <a:endCxn id="34"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27">
                <a:extLst>
                  <a:ext uri="{FF2B5EF4-FFF2-40B4-BE49-F238E27FC236}">
                    <a16:creationId xmlns:a16="http://schemas.microsoft.com/office/drawing/2014/main" id="{967BDB17-4484-4F67-A2E3-46A55F7A463B}"/>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Oval 28">
                <a:extLst>
                  <a:ext uri="{FF2B5EF4-FFF2-40B4-BE49-F238E27FC236}">
                    <a16:creationId xmlns:a16="http://schemas.microsoft.com/office/drawing/2014/main" id="{1913D9FD-89D9-494B-AB64-9711ECE2D22F}"/>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0" name="Groep 29">
              <a:extLst>
                <a:ext uri="{FF2B5EF4-FFF2-40B4-BE49-F238E27FC236}">
                  <a16:creationId xmlns:a16="http://schemas.microsoft.com/office/drawing/2014/main" id="{656E2387-6F28-4A32-8156-2DE2B8445320}"/>
                </a:ext>
              </a:extLst>
            </p:cNvPr>
            <p:cNvGrpSpPr/>
            <p:nvPr userDrawn="1"/>
          </p:nvGrpSpPr>
          <p:grpSpPr>
            <a:xfrm>
              <a:off x="12610022" y="1108316"/>
              <a:ext cx="425380" cy="577954"/>
              <a:chOff x="-37364" y="4061531"/>
              <a:chExt cx="571037" cy="775855"/>
            </a:xfrm>
          </p:grpSpPr>
          <p:pic>
            <p:nvPicPr>
              <p:cNvPr id="32" name="Afbeelding 31">
                <a:extLst>
                  <a:ext uri="{FF2B5EF4-FFF2-40B4-BE49-F238E27FC236}">
                    <a16:creationId xmlns:a16="http://schemas.microsoft.com/office/drawing/2014/main" id="{082EE115-37CA-48A1-ACA3-E91EF742B8B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71365FEE-2563-4E49-8418-A7F15E0D9F9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1" name="Afbeelding 30">
              <a:extLst>
                <a:ext uri="{FF2B5EF4-FFF2-40B4-BE49-F238E27FC236}">
                  <a16:creationId xmlns:a16="http://schemas.microsoft.com/office/drawing/2014/main" id="{3CFCD0A1-E4BA-473A-81E8-B7002DCB345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803472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koloms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1" name="Text Placeholder 12">
            <a:extLst>
              <a:ext uri="{FF2B5EF4-FFF2-40B4-BE49-F238E27FC236}">
                <a16:creationId xmlns:a16="http://schemas.microsoft.com/office/drawing/2014/main" id="{BF03EF43-1CE9-43B9-9D99-256AC413D31E}"/>
              </a:ext>
            </a:extLst>
          </p:cNvPr>
          <p:cNvSpPr>
            <a:spLocks noGrp="1"/>
          </p:cNvSpPr>
          <p:nvPr>
            <p:ph type="body" sz="quarter" idx="10" hasCustomPrompt="1"/>
          </p:nvPr>
        </p:nvSpPr>
        <p:spPr>
          <a:xfrm>
            <a:off x="619125" y="1476375"/>
            <a:ext cx="5330825" cy="4320000"/>
          </a:xfrm>
        </p:spPr>
        <p:txBody>
          <a:bodyPr tIns="36000">
            <a:noAutofit/>
          </a:bodyPr>
          <a:lstStyle>
            <a:lvl1pPr>
              <a:lnSpc>
                <a:spcPct val="100000"/>
              </a:lnSpc>
              <a:spcBef>
                <a:spcPts val="0"/>
              </a:spcBef>
              <a:spcAft>
                <a:spcPts val="0"/>
              </a:spcAft>
              <a:defRPr sz="1800" b="1">
                <a:solidFill>
                  <a:schemeClr val="tx2"/>
                </a:solidFill>
              </a:defRPr>
            </a:lvl1pPr>
            <a:lvl2pPr marL="0" indent="0">
              <a:lnSpc>
                <a:spcPct val="100000"/>
              </a:lnSpc>
              <a:spcBef>
                <a:spcPts val="0"/>
              </a:spcBef>
              <a:spcAft>
                <a:spcPts val="0"/>
              </a:spcAft>
              <a:buNone/>
              <a:defRPr sz="1800">
                <a:solidFill>
                  <a:schemeClr val="bg2"/>
                </a:solidFill>
              </a:defRPr>
            </a:lvl2pPr>
            <a:lvl3pPr marL="0" indent="0">
              <a:lnSpc>
                <a:spcPct val="100000"/>
              </a:lnSpc>
              <a:spcBef>
                <a:spcPts val="0"/>
              </a:spcBef>
              <a:spcAft>
                <a:spcPts val="0"/>
              </a:spcAft>
              <a:buNone/>
              <a:defRPr sz="18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79C41B6F-A534-4BD9-9984-FECBB4CC7474}"/>
              </a:ext>
            </a:extLst>
          </p:cNvPr>
          <p:cNvSpPr>
            <a:spLocks noGrp="1"/>
          </p:cNvSpPr>
          <p:nvPr>
            <p:ph type="body" sz="quarter" idx="11" hasCustomPrompt="1"/>
          </p:nvPr>
        </p:nvSpPr>
        <p:spPr>
          <a:xfrm>
            <a:off x="6264275" y="1476375"/>
            <a:ext cx="5330825" cy="4320000"/>
          </a:xfrm>
        </p:spPr>
        <p:txBody>
          <a:bodyPr tIns="36000">
            <a:noAutofit/>
          </a:bodyPr>
          <a:lstStyle>
            <a:lvl1pPr>
              <a:lnSpc>
                <a:spcPct val="100000"/>
              </a:lnSpc>
              <a:spcBef>
                <a:spcPts val="0"/>
              </a:spcBef>
              <a:spcAft>
                <a:spcPts val="0"/>
              </a:spcAft>
              <a:defRPr sz="1800" b="1">
                <a:solidFill>
                  <a:schemeClr val="tx2"/>
                </a:solidFill>
              </a:defRPr>
            </a:lvl1pPr>
            <a:lvl2pPr marL="0" indent="0">
              <a:lnSpc>
                <a:spcPct val="100000"/>
              </a:lnSpc>
              <a:spcBef>
                <a:spcPts val="0"/>
              </a:spcBef>
              <a:spcAft>
                <a:spcPts val="0"/>
              </a:spcAft>
              <a:buNone/>
              <a:defRPr sz="1800">
                <a:solidFill>
                  <a:schemeClr val="bg2"/>
                </a:solidFill>
              </a:defRPr>
            </a:lvl2pPr>
            <a:lvl3pPr marL="0" indent="0">
              <a:lnSpc>
                <a:spcPct val="100000"/>
              </a:lnSpc>
              <a:spcBef>
                <a:spcPts val="0"/>
              </a:spcBef>
              <a:spcAft>
                <a:spcPts val="0"/>
              </a:spcAft>
              <a:buNone/>
              <a:defRPr sz="18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7" name="Groep 26">
            <a:extLst>
              <a:ext uri="{FF2B5EF4-FFF2-40B4-BE49-F238E27FC236}">
                <a16:creationId xmlns:a16="http://schemas.microsoft.com/office/drawing/2014/main" id="{11B9781A-04F6-47DE-A461-DE883D73C801}"/>
              </a:ext>
            </a:extLst>
          </p:cNvPr>
          <p:cNvGrpSpPr/>
          <p:nvPr userDrawn="1"/>
        </p:nvGrpSpPr>
        <p:grpSpPr>
          <a:xfrm>
            <a:off x="-2463800" y="0"/>
            <a:ext cx="2329217" cy="2718588"/>
            <a:chOff x="-2463800" y="0"/>
            <a:chExt cx="2329217" cy="2718588"/>
          </a:xfrm>
        </p:grpSpPr>
        <p:sp>
          <p:nvSpPr>
            <p:cNvPr id="28" name="Rectangle 106">
              <a:extLst>
                <a:ext uri="{FF2B5EF4-FFF2-40B4-BE49-F238E27FC236}">
                  <a16:creationId xmlns:a16="http://schemas.microsoft.com/office/drawing/2014/main" id="{60DC901B-1F3B-46B9-B420-4E591AA305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9" name="Group 22">
              <a:extLst>
                <a:ext uri="{FF2B5EF4-FFF2-40B4-BE49-F238E27FC236}">
                  <a16:creationId xmlns:a16="http://schemas.microsoft.com/office/drawing/2014/main" id="{82427DA8-D4BB-4557-9561-11410C947889}"/>
                </a:ext>
              </a:extLst>
            </p:cNvPr>
            <p:cNvGrpSpPr/>
            <p:nvPr userDrawn="1"/>
          </p:nvGrpSpPr>
          <p:grpSpPr>
            <a:xfrm>
              <a:off x="-2318863" y="1050055"/>
              <a:ext cx="2044800" cy="534731"/>
              <a:chOff x="-2108199" y="3333735"/>
              <a:chExt cx="2314576" cy="605280"/>
            </a:xfrm>
          </p:grpSpPr>
          <p:grpSp>
            <p:nvGrpSpPr>
              <p:cNvPr id="30" name="Group 9">
                <a:extLst>
                  <a:ext uri="{FF2B5EF4-FFF2-40B4-BE49-F238E27FC236}">
                    <a16:creationId xmlns:a16="http://schemas.microsoft.com/office/drawing/2014/main" id="{6379DDA6-5E1B-479E-9909-00306D11551B}"/>
                  </a:ext>
                </a:extLst>
              </p:cNvPr>
              <p:cNvGrpSpPr/>
              <p:nvPr userDrawn="1"/>
            </p:nvGrpSpPr>
            <p:grpSpPr>
              <a:xfrm>
                <a:off x="-2108199" y="3333735"/>
                <a:ext cx="2314576" cy="605280"/>
                <a:chOff x="-1062434" y="2679700"/>
                <a:chExt cx="2314576" cy="605280"/>
              </a:xfrm>
            </p:grpSpPr>
            <p:pic>
              <p:nvPicPr>
                <p:cNvPr id="32" name="Picture 5">
                  <a:extLst>
                    <a:ext uri="{FF2B5EF4-FFF2-40B4-BE49-F238E27FC236}">
                      <a16:creationId xmlns:a16="http://schemas.microsoft.com/office/drawing/2014/main" id="{CC985201-CA17-48C4-AB94-F2CF609D591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3" name="Rectangle 21">
                  <a:extLst>
                    <a:ext uri="{FF2B5EF4-FFF2-40B4-BE49-F238E27FC236}">
                      <a16:creationId xmlns:a16="http://schemas.microsoft.com/office/drawing/2014/main" id="{CAA7EE08-8684-4178-8E75-391EFE130C9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1" name="Graphic 19" descr="Close with solid fill">
                <a:extLst>
                  <a:ext uri="{FF2B5EF4-FFF2-40B4-BE49-F238E27FC236}">
                    <a16:creationId xmlns:a16="http://schemas.microsoft.com/office/drawing/2014/main" id="{AF2582DB-38B0-4321-A92F-1C3A1721DE13}"/>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2A484065-0AA2-4FEF-9C7E-2E004F682004}"/>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794060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 met blauw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100000"/>
              </a:lnSpc>
              <a:spcBef>
                <a:spcPts val="0"/>
              </a:spcBef>
              <a:spcAft>
                <a:spcPts val="0"/>
              </a:spcAft>
              <a:defRPr sz="1800" b="1">
                <a:solidFill>
                  <a:schemeClr val="tx2"/>
                </a:solidFill>
              </a:defRPr>
            </a:lvl1pPr>
            <a:lvl2pPr marL="0" indent="0">
              <a:lnSpc>
                <a:spcPct val="100000"/>
              </a:lnSpc>
              <a:spcBef>
                <a:spcPts val="0"/>
              </a:spcBef>
              <a:spcAft>
                <a:spcPts val="0"/>
              </a:spcAft>
              <a:buNone/>
              <a:defRPr sz="1800">
                <a:solidFill>
                  <a:schemeClr val="bg2"/>
                </a:solidFill>
              </a:defRPr>
            </a:lvl2pPr>
            <a:lvl3pPr marL="0" indent="0">
              <a:lnSpc>
                <a:spcPct val="100000"/>
              </a:lnSpc>
              <a:spcBef>
                <a:spcPts val="0"/>
              </a:spcBef>
              <a:spcAft>
                <a:spcPts val="0"/>
              </a:spcAft>
              <a:buNone/>
              <a:defRPr sz="18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2" name="Text Placeholder 12">
            <a:extLst>
              <a:ext uri="{FF2B5EF4-FFF2-40B4-BE49-F238E27FC236}">
                <a16:creationId xmlns:a16="http://schemas.microsoft.com/office/drawing/2014/main" id="{1576DDBD-8C74-4D66-A41E-01436CB2875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100000"/>
              </a:lnSpc>
              <a:spcBef>
                <a:spcPts val="0"/>
              </a:spcBef>
              <a:spcAft>
                <a:spcPts val="0"/>
              </a:spcAft>
              <a:defRPr sz="1800" b="1">
                <a:solidFill>
                  <a:schemeClr val="tx1"/>
                </a:solidFill>
              </a:defRPr>
            </a:lvl1pPr>
            <a:lvl2pPr marL="0" indent="0">
              <a:lnSpc>
                <a:spcPct val="100000"/>
              </a:lnSpc>
              <a:spcBef>
                <a:spcPts val="0"/>
              </a:spcBef>
              <a:spcAft>
                <a:spcPts val="0"/>
              </a:spcAft>
              <a:buNone/>
              <a:defRPr sz="18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9EE315FD-B1F3-4C92-9B4A-3C72737AADFB}"/>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9" name="Groep 28">
            <a:extLst>
              <a:ext uri="{FF2B5EF4-FFF2-40B4-BE49-F238E27FC236}">
                <a16:creationId xmlns:a16="http://schemas.microsoft.com/office/drawing/2014/main" id="{32259F25-5396-430C-91D2-0ECF5150D533}"/>
              </a:ext>
            </a:extLst>
          </p:cNvPr>
          <p:cNvGrpSpPr/>
          <p:nvPr userDrawn="1"/>
        </p:nvGrpSpPr>
        <p:grpSpPr>
          <a:xfrm>
            <a:off x="-2463800" y="0"/>
            <a:ext cx="2329217" cy="2718588"/>
            <a:chOff x="-2463800" y="0"/>
            <a:chExt cx="2329217" cy="2718588"/>
          </a:xfrm>
        </p:grpSpPr>
        <p:sp>
          <p:nvSpPr>
            <p:cNvPr id="30" name="Rectangle 106">
              <a:extLst>
                <a:ext uri="{FF2B5EF4-FFF2-40B4-BE49-F238E27FC236}">
                  <a16:creationId xmlns:a16="http://schemas.microsoft.com/office/drawing/2014/main" id="{28281BEF-1E40-4931-B948-31D87EB5610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1" name="Group 22">
              <a:extLst>
                <a:ext uri="{FF2B5EF4-FFF2-40B4-BE49-F238E27FC236}">
                  <a16:creationId xmlns:a16="http://schemas.microsoft.com/office/drawing/2014/main" id="{75024DCA-1B27-4687-BC61-08A2E09CB0FE}"/>
                </a:ext>
              </a:extLst>
            </p:cNvPr>
            <p:cNvGrpSpPr/>
            <p:nvPr userDrawn="1"/>
          </p:nvGrpSpPr>
          <p:grpSpPr>
            <a:xfrm>
              <a:off x="-2318863" y="1050055"/>
              <a:ext cx="2044800" cy="534731"/>
              <a:chOff x="-2108199" y="3333735"/>
              <a:chExt cx="2314576" cy="605280"/>
            </a:xfrm>
          </p:grpSpPr>
          <p:grpSp>
            <p:nvGrpSpPr>
              <p:cNvPr id="32" name="Group 9">
                <a:extLst>
                  <a:ext uri="{FF2B5EF4-FFF2-40B4-BE49-F238E27FC236}">
                    <a16:creationId xmlns:a16="http://schemas.microsoft.com/office/drawing/2014/main" id="{C7C79A87-8C92-4C89-A3CB-70FAC87BBE3D}"/>
                  </a:ext>
                </a:extLst>
              </p:cNvPr>
              <p:cNvGrpSpPr/>
              <p:nvPr userDrawn="1"/>
            </p:nvGrpSpPr>
            <p:grpSpPr>
              <a:xfrm>
                <a:off x="-2108199" y="3333735"/>
                <a:ext cx="2314576" cy="605280"/>
                <a:chOff x="-1062434" y="2679700"/>
                <a:chExt cx="2314576" cy="605280"/>
              </a:xfrm>
            </p:grpSpPr>
            <p:pic>
              <p:nvPicPr>
                <p:cNvPr id="34" name="Picture 5">
                  <a:extLst>
                    <a:ext uri="{FF2B5EF4-FFF2-40B4-BE49-F238E27FC236}">
                      <a16:creationId xmlns:a16="http://schemas.microsoft.com/office/drawing/2014/main" id="{C1FC5642-72AB-48BA-9D79-E63BF3AF407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B5534AF8-5901-4935-95AB-8D0E61FE6FE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3" name="Graphic 19" descr="Close with solid fill">
                <a:extLst>
                  <a:ext uri="{FF2B5EF4-FFF2-40B4-BE49-F238E27FC236}">
                    <a16:creationId xmlns:a16="http://schemas.microsoft.com/office/drawing/2014/main" id="{42893893-B889-414D-BBEF-53DE43539BD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8AC7641A-38B1-4899-903F-F3E44E2A41DE}"/>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451745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 met groen tekstk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50"/>
          </a:xfrm>
        </p:spPr>
        <p:txBody>
          <a:bodyPr tIns="36000">
            <a:noAutofit/>
          </a:bodyPr>
          <a:lstStyle>
            <a:lvl1pPr>
              <a:lnSpc>
                <a:spcPct val="100000"/>
              </a:lnSpc>
              <a:spcBef>
                <a:spcPts val="0"/>
              </a:spcBef>
              <a:spcAft>
                <a:spcPts val="0"/>
              </a:spcAft>
              <a:defRPr sz="1800" b="1">
                <a:solidFill>
                  <a:schemeClr val="tx2"/>
                </a:solidFill>
              </a:defRPr>
            </a:lvl1pPr>
            <a:lvl2pPr marL="0" indent="0">
              <a:lnSpc>
                <a:spcPct val="100000"/>
              </a:lnSpc>
              <a:spcBef>
                <a:spcPts val="0"/>
              </a:spcBef>
              <a:spcAft>
                <a:spcPts val="0"/>
              </a:spcAft>
              <a:buNone/>
              <a:defRPr sz="1800">
                <a:solidFill>
                  <a:schemeClr val="bg2"/>
                </a:solidFill>
              </a:defRPr>
            </a:lvl2pPr>
            <a:lvl3pPr marL="0" indent="0">
              <a:lnSpc>
                <a:spcPct val="100000"/>
              </a:lnSpc>
              <a:spcBef>
                <a:spcPts val="0"/>
              </a:spcBef>
              <a:spcAft>
                <a:spcPts val="0"/>
              </a:spcAft>
              <a:buNone/>
              <a:defRPr sz="18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8" name="Text Placeholder 12">
            <a:extLst>
              <a:ext uri="{FF2B5EF4-FFF2-40B4-BE49-F238E27FC236}">
                <a16:creationId xmlns:a16="http://schemas.microsoft.com/office/drawing/2014/main" id="{25A166B4-18F6-436E-8167-1C56D0FFDF1B}"/>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100000"/>
              </a:lnSpc>
              <a:spcBef>
                <a:spcPts val="0"/>
              </a:spcBef>
              <a:spcAft>
                <a:spcPts val="0"/>
              </a:spcAft>
              <a:defRPr sz="1800" b="1">
                <a:solidFill>
                  <a:schemeClr val="tx1"/>
                </a:solidFill>
              </a:defRPr>
            </a:lvl1pPr>
            <a:lvl2pPr marL="0" indent="0">
              <a:lnSpc>
                <a:spcPct val="100000"/>
              </a:lnSpc>
              <a:spcBef>
                <a:spcPts val="0"/>
              </a:spcBef>
              <a:spcAft>
                <a:spcPts val="0"/>
              </a:spcAft>
              <a:buNone/>
              <a:defRPr sz="18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Rectangle 106">
            <a:extLst>
              <a:ext uri="{FF2B5EF4-FFF2-40B4-BE49-F238E27FC236}">
                <a16:creationId xmlns:a16="http://schemas.microsoft.com/office/drawing/2014/main" id="{4F240A4F-2ECD-488D-A71F-589F1B4DC751}"/>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DAFBE1FE-90C7-46AD-8EE8-A420DA026830}"/>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AA205AF7-9F62-4071-8F0E-835D74F6FDD8}"/>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3458F50F-4A8F-4D9A-AB3D-891EADFD4A7F}"/>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7637B90-82E7-40D1-9E01-B0ED55269C27}"/>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8E159CDA-86C6-494A-810A-6922DB08FC2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B347F4DE-79AE-425E-9D9F-0B301410D64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6AB1E71A-D077-4F75-9C63-6C495D04354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51091E67-127E-4273-8BDF-C6209C5147FA}"/>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207886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uw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12">
            <a:extLst>
              <a:ext uri="{FF2B5EF4-FFF2-40B4-BE49-F238E27FC236}">
                <a16:creationId xmlns:a16="http://schemas.microsoft.com/office/drawing/2014/main" id="{A52874E6-6635-479D-9523-22F094A3E5C5}"/>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100000"/>
              </a:lnSpc>
              <a:spcBef>
                <a:spcPts val="0"/>
              </a:spcBef>
              <a:spcAft>
                <a:spcPts val="0"/>
              </a:spcAft>
              <a:defRPr sz="1800" b="1">
                <a:solidFill>
                  <a:schemeClr val="tx1"/>
                </a:solidFill>
              </a:defRPr>
            </a:lvl1pPr>
            <a:lvl2pPr marL="0" indent="0">
              <a:lnSpc>
                <a:spcPct val="100000"/>
              </a:lnSpc>
              <a:spcBef>
                <a:spcPts val="0"/>
              </a:spcBef>
              <a:spcAft>
                <a:spcPts val="0"/>
              </a:spcAft>
              <a:buNone/>
              <a:defRPr sz="18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6" name="Text Placeholder 12">
            <a:extLst>
              <a:ext uri="{FF2B5EF4-FFF2-40B4-BE49-F238E27FC236}">
                <a16:creationId xmlns:a16="http://schemas.microsoft.com/office/drawing/2014/main" id="{98A39B0A-3AD7-41A8-8CF5-32BCF6B2DC92}"/>
              </a:ext>
            </a:extLst>
          </p:cNvPr>
          <p:cNvSpPr>
            <a:spLocks noGrp="1"/>
          </p:cNvSpPr>
          <p:nvPr>
            <p:ph type="body" sz="quarter" idx="12" hasCustomPrompt="1"/>
          </p:nvPr>
        </p:nvSpPr>
        <p:spPr>
          <a:xfrm>
            <a:off x="6242050" y="1476375"/>
            <a:ext cx="5330825" cy="3981449"/>
          </a:xfrm>
          <a:blipFill>
            <a:blip r:embed="rId2"/>
            <a:stretch>
              <a:fillRect/>
            </a:stretch>
          </a:blipFill>
        </p:spPr>
        <p:txBody>
          <a:bodyPr lIns="180000" tIns="180000" rIns="180000" bIns="180000">
            <a:noAutofit/>
          </a:bodyPr>
          <a:lstStyle>
            <a:lvl1pPr>
              <a:lnSpc>
                <a:spcPct val="100000"/>
              </a:lnSpc>
              <a:spcBef>
                <a:spcPts val="0"/>
              </a:spcBef>
              <a:spcAft>
                <a:spcPts val="0"/>
              </a:spcAft>
              <a:defRPr sz="1800" b="1">
                <a:solidFill>
                  <a:schemeClr val="tx1"/>
                </a:solidFill>
              </a:defRPr>
            </a:lvl1pPr>
            <a:lvl2pPr marL="0" indent="0">
              <a:lnSpc>
                <a:spcPct val="100000"/>
              </a:lnSpc>
              <a:spcBef>
                <a:spcPts val="0"/>
              </a:spcBef>
              <a:spcAft>
                <a:spcPts val="0"/>
              </a:spcAft>
              <a:buNone/>
              <a:defRPr sz="18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7" name="Rectangle 106">
            <a:extLst>
              <a:ext uri="{FF2B5EF4-FFF2-40B4-BE49-F238E27FC236}">
                <a16:creationId xmlns:a16="http://schemas.microsoft.com/office/drawing/2014/main" id="{A1C51CFD-BF38-415B-ABE4-C56751958305}"/>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92AF4C17-C6F1-4F5A-B726-5D5831EA75CC}"/>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036DA269-7C38-4C42-BCDB-5357D38352CF}"/>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929BF5C2-8C3B-47EB-BB57-4BE7DAD9341E}"/>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DBF20745-9578-4B06-85B8-7B246CC94CC2}"/>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3FC0C1F8-0478-4A6A-88FB-A531ACE66E7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2EB62DBB-33E8-402E-89CA-544509A15558}"/>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EF30FA5C-59D1-45A5-9D0D-FBF19FAB8B0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6DB80AE6-D131-488D-86D5-21F4C600ADB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253981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uw/groen tekstkader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3" name="Text Placeholder 12">
            <a:extLst>
              <a:ext uri="{FF2B5EF4-FFF2-40B4-BE49-F238E27FC236}">
                <a16:creationId xmlns:a16="http://schemas.microsoft.com/office/drawing/2014/main" id="{B886690E-8997-48D4-A839-FDFABFF3AD38}"/>
              </a:ext>
            </a:extLst>
          </p:cNvPr>
          <p:cNvSpPr>
            <a:spLocks noGrp="1"/>
          </p:cNvSpPr>
          <p:nvPr>
            <p:ph type="body" sz="quarter" idx="10" hasCustomPrompt="1"/>
          </p:nvPr>
        </p:nvSpPr>
        <p:spPr>
          <a:xfrm>
            <a:off x="619125" y="1476375"/>
            <a:ext cx="5330825" cy="3981449"/>
          </a:xfrm>
          <a:blipFill>
            <a:blip r:embed="rId2"/>
            <a:stretch>
              <a:fillRect/>
            </a:stretch>
          </a:blipFill>
        </p:spPr>
        <p:txBody>
          <a:bodyPr lIns="180000" tIns="180000" rIns="180000" bIns="180000">
            <a:noAutofit/>
          </a:bodyPr>
          <a:lstStyle>
            <a:lvl1pPr>
              <a:lnSpc>
                <a:spcPct val="100000"/>
              </a:lnSpc>
              <a:spcBef>
                <a:spcPts val="0"/>
              </a:spcBef>
              <a:spcAft>
                <a:spcPts val="0"/>
              </a:spcAft>
              <a:defRPr sz="1800" b="1">
                <a:solidFill>
                  <a:schemeClr val="tx1"/>
                </a:solidFill>
              </a:defRPr>
            </a:lvl1pPr>
            <a:lvl2pPr marL="0" indent="0">
              <a:lnSpc>
                <a:spcPct val="100000"/>
              </a:lnSpc>
              <a:spcBef>
                <a:spcPts val="0"/>
              </a:spcBef>
              <a:spcAft>
                <a:spcPts val="0"/>
              </a:spcAft>
              <a:buNone/>
              <a:defRPr sz="18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5" name="Text Placeholder 12">
            <a:extLst>
              <a:ext uri="{FF2B5EF4-FFF2-40B4-BE49-F238E27FC236}">
                <a16:creationId xmlns:a16="http://schemas.microsoft.com/office/drawing/2014/main" id="{9C245039-906D-4B6D-8C16-99BBD8667B65}"/>
              </a:ext>
            </a:extLst>
          </p:cNvPr>
          <p:cNvSpPr>
            <a:spLocks noGrp="1"/>
          </p:cNvSpPr>
          <p:nvPr>
            <p:ph type="body" sz="quarter" idx="12" hasCustomPrompt="1"/>
          </p:nvPr>
        </p:nvSpPr>
        <p:spPr>
          <a:xfrm>
            <a:off x="6242050" y="1476375"/>
            <a:ext cx="5330825" cy="3981449"/>
          </a:xfrm>
          <a:blipFill>
            <a:blip r:embed="rId3"/>
            <a:stretch>
              <a:fillRect/>
            </a:stretch>
          </a:blipFill>
        </p:spPr>
        <p:txBody>
          <a:bodyPr lIns="180000" tIns="180000" rIns="180000" bIns="180000">
            <a:noAutofit/>
          </a:bodyPr>
          <a:lstStyle>
            <a:lvl1pPr>
              <a:lnSpc>
                <a:spcPct val="100000"/>
              </a:lnSpc>
              <a:spcBef>
                <a:spcPts val="0"/>
              </a:spcBef>
              <a:spcAft>
                <a:spcPts val="0"/>
              </a:spcAft>
              <a:defRPr sz="1800" b="1">
                <a:solidFill>
                  <a:schemeClr val="tx1"/>
                </a:solidFill>
              </a:defRPr>
            </a:lvl1pPr>
            <a:lvl2pPr marL="0" indent="0">
              <a:lnSpc>
                <a:spcPct val="100000"/>
              </a:lnSpc>
              <a:spcBef>
                <a:spcPts val="0"/>
              </a:spcBef>
              <a:spcAft>
                <a:spcPts val="0"/>
              </a:spcAft>
              <a:buNone/>
              <a:defRPr sz="1800">
                <a:solidFill>
                  <a:schemeClr val="tx1"/>
                </a:solidFill>
              </a:defRPr>
            </a:lvl2pPr>
            <a:lvl3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3pPr>
            <a:lvl4pPr marL="360000"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stStyle>
          <a:p>
            <a:pPr lvl="0"/>
            <a:r>
              <a:rPr lang="nl-NL" noProof="0" dirty="0"/>
              <a:t>Klik om kop toe te voegen</a:t>
            </a:r>
          </a:p>
          <a:p>
            <a:pPr lvl="1"/>
            <a:r>
              <a:rPr lang="nl-NL" noProof="0" dirty="0"/>
              <a:t>Body tekst</a:t>
            </a:r>
          </a:p>
          <a:p>
            <a:pPr lvl="2"/>
            <a:r>
              <a:rPr lang="nl-NL" noProof="0" dirty="0" err="1"/>
              <a:t>Bullet</a:t>
            </a:r>
            <a:r>
              <a:rPr lang="nl-NL" noProof="0" dirty="0"/>
              <a:t> niveau 1</a:t>
            </a:r>
          </a:p>
          <a:p>
            <a:pPr lvl="3"/>
            <a:r>
              <a:rPr lang="nl-NL" noProof="0" dirty="0" err="1"/>
              <a:t>Bullet</a:t>
            </a:r>
            <a:r>
              <a:rPr lang="nl-NL" noProof="0" dirty="0"/>
              <a:t> niveau 2</a:t>
            </a:r>
          </a:p>
          <a:p>
            <a:pPr lvl="4"/>
            <a:r>
              <a:rPr lang="nl-NL" noProof="0" dirty="0" err="1"/>
              <a:t>Bullet</a:t>
            </a:r>
            <a:r>
              <a:rPr lang="nl-NL" noProof="0" dirty="0"/>
              <a:t> niveau 3</a:t>
            </a:r>
          </a:p>
          <a:p>
            <a:pPr lvl="5"/>
            <a:r>
              <a:rPr lang="nl-NL" noProof="0" dirty="0" err="1"/>
              <a:t>Bullet</a:t>
            </a:r>
            <a:r>
              <a:rPr lang="nl-NL" noProof="0" dirty="0"/>
              <a:t> niveau 4</a:t>
            </a:r>
          </a:p>
          <a:p>
            <a:pPr lvl="6"/>
            <a:r>
              <a:rPr lang="nl-NL" noProof="0" dirty="0" err="1"/>
              <a:t>Bullet</a:t>
            </a:r>
            <a:r>
              <a:rPr lang="nl-NL" noProof="0" dirty="0"/>
              <a:t> niveau 5</a:t>
            </a:r>
          </a:p>
          <a:p>
            <a:pPr lvl="7"/>
            <a:r>
              <a:rPr lang="nl-NL" noProof="0" dirty="0" err="1"/>
              <a:t>Bullet</a:t>
            </a:r>
            <a:r>
              <a:rPr lang="nl-NL" noProof="0" dirty="0"/>
              <a:t> niveau 6</a:t>
            </a:r>
          </a:p>
        </p:txBody>
      </p:sp>
      <p:sp>
        <p:nvSpPr>
          <p:cNvPr id="14" name="Rectangle 106">
            <a:extLst>
              <a:ext uri="{FF2B5EF4-FFF2-40B4-BE49-F238E27FC236}">
                <a16:creationId xmlns:a16="http://schemas.microsoft.com/office/drawing/2014/main" id="{899D78AE-AC52-4454-B4BF-5BA82980E328}"/>
              </a:ext>
            </a:extLst>
          </p:cNvPr>
          <p:cNvSpPr>
            <a:spLocks noChangeArrowheads="1"/>
          </p:cNvSpPr>
          <p:nvPr userDrawn="1"/>
        </p:nvSpPr>
        <p:spPr bwMode="gray">
          <a:xfrm>
            <a:off x="12326583" y="0"/>
            <a:ext cx="2329217" cy="131051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Tekstvlak groter/kleiner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Door te trekken aan de cirkels/blokjes rondom het tekstvlak kan je het tekstvlak groter en/of kleiner maken.</a:t>
            </a:r>
          </a:p>
        </p:txBody>
      </p:sp>
      <p:grpSp>
        <p:nvGrpSpPr>
          <p:cNvPr id="23" name="Groep 22">
            <a:extLst>
              <a:ext uri="{FF2B5EF4-FFF2-40B4-BE49-F238E27FC236}">
                <a16:creationId xmlns:a16="http://schemas.microsoft.com/office/drawing/2014/main" id="{A1EC2772-97F6-4175-8C76-7477D5E724C7}"/>
              </a:ext>
            </a:extLst>
          </p:cNvPr>
          <p:cNvGrpSpPr/>
          <p:nvPr userDrawn="1"/>
        </p:nvGrpSpPr>
        <p:grpSpPr>
          <a:xfrm>
            <a:off x="-2463800" y="0"/>
            <a:ext cx="2329217" cy="2718588"/>
            <a:chOff x="-2463800" y="0"/>
            <a:chExt cx="2329217" cy="2718588"/>
          </a:xfrm>
        </p:grpSpPr>
        <p:sp>
          <p:nvSpPr>
            <p:cNvPr id="24" name="Rectangle 106">
              <a:extLst>
                <a:ext uri="{FF2B5EF4-FFF2-40B4-BE49-F238E27FC236}">
                  <a16:creationId xmlns:a16="http://schemas.microsoft.com/office/drawing/2014/main" id="{D4383079-9F0E-429E-BB57-7A986101D33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5" name="Group 22">
              <a:extLst>
                <a:ext uri="{FF2B5EF4-FFF2-40B4-BE49-F238E27FC236}">
                  <a16:creationId xmlns:a16="http://schemas.microsoft.com/office/drawing/2014/main" id="{27E3F61C-087F-4DA5-BB3E-8EEAC9238968}"/>
                </a:ext>
              </a:extLst>
            </p:cNvPr>
            <p:cNvGrpSpPr/>
            <p:nvPr userDrawn="1"/>
          </p:nvGrpSpPr>
          <p:grpSpPr>
            <a:xfrm>
              <a:off x="-2318863" y="1050055"/>
              <a:ext cx="2044800" cy="534731"/>
              <a:chOff x="-2108199" y="3333735"/>
              <a:chExt cx="2314576" cy="605280"/>
            </a:xfrm>
          </p:grpSpPr>
          <p:grpSp>
            <p:nvGrpSpPr>
              <p:cNvPr id="26" name="Group 9">
                <a:extLst>
                  <a:ext uri="{FF2B5EF4-FFF2-40B4-BE49-F238E27FC236}">
                    <a16:creationId xmlns:a16="http://schemas.microsoft.com/office/drawing/2014/main" id="{A9DCFE25-3BAA-4549-94FA-BDD4421CC99D}"/>
                  </a:ext>
                </a:extLst>
              </p:cNvPr>
              <p:cNvGrpSpPr/>
              <p:nvPr userDrawn="1"/>
            </p:nvGrpSpPr>
            <p:grpSpPr>
              <a:xfrm>
                <a:off x="-2108199" y="3333735"/>
                <a:ext cx="2314576" cy="605280"/>
                <a:chOff x="-1062434" y="2679700"/>
                <a:chExt cx="2314576" cy="605280"/>
              </a:xfrm>
            </p:grpSpPr>
            <p:pic>
              <p:nvPicPr>
                <p:cNvPr id="28" name="Picture 5">
                  <a:extLst>
                    <a:ext uri="{FF2B5EF4-FFF2-40B4-BE49-F238E27FC236}">
                      <a16:creationId xmlns:a16="http://schemas.microsoft.com/office/drawing/2014/main" id="{1437F93B-7BAE-4D35-8F0A-C97F9FE67D8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9" name="Rectangle 21">
                  <a:extLst>
                    <a:ext uri="{FF2B5EF4-FFF2-40B4-BE49-F238E27FC236}">
                      <a16:creationId xmlns:a16="http://schemas.microsoft.com/office/drawing/2014/main" id="{EB60D608-F82F-45A2-B3A7-D3EE22A998E5}"/>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7" name="Graphic 19" descr="Close with solid fill">
                <a:extLst>
                  <a:ext uri="{FF2B5EF4-FFF2-40B4-BE49-F238E27FC236}">
                    <a16:creationId xmlns:a16="http://schemas.microsoft.com/office/drawing/2014/main" id="{D7B57F96-7DF8-48AC-BA17-1E437C518056}"/>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2B339B6A-5A6B-41DB-B7A9-B9400C3E5F80}"/>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868675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 met afbeelding klei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F8960A-8517-423E-9815-4FF5C91B160F}"/>
              </a:ext>
            </a:extLst>
          </p:cNvPr>
          <p:cNvSpPr>
            <a:spLocks noGrp="1"/>
          </p:cNvSpPr>
          <p:nvPr>
            <p:ph type="pic" sz="quarter" idx="12" hasCustomPrompt="1"/>
          </p:nvPr>
        </p:nvSpPr>
        <p:spPr>
          <a:xfrm>
            <a:off x="6246814" y="1524000"/>
            <a:ext cx="5343910" cy="3982485"/>
          </a:xfrm>
          <a:custGeom>
            <a:avLst/>
            <a:gdLst>
              <a:gd name="connsiteX0" fmla="*/ 0 w 5343910"/>
              <a:gd name="connsiteY0" fmla="*/ 0 h 3982485"/>
              <a:gd name="connsiteX1" fmla="*/ 4936755 w 5343910"/>
              <a:gd name="connsiteY1" fmla="*/ 0 h 3982485"/>
              <a:gd name="connsiteX2" fmla="*/ 5343910 w 5343910"/>
              <a:gd name="connsiteY2" fmla="*/ 407155 h 3982485"/>
              <a:gd name="connsiteX3" fmla="*/ 5343910 w 5343910"/>
              <a:gd name="connsiteY3" fmla="*/ 3982485 h 3982485"/>
              <a:gd name="connsiteX4" fmla="*/ 407155 w 5343910"/>
              <a:gd name="connsiteY4" fmla="*/ 3982485 h 3982485"/>
              <a:gd name="connsiteX5" fmla="*/ 0 w 5343910"/>
              <a:gd name="connsiteY5" fmla="*/ 3575330 h 39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3910" h="3982485">
                <a:moveTo>
                  <a:pt x="0" y="0"/>
                </a:moveTo>
                <a:lnTo>
                  <a:pt x="4936755" y="0"/>
                </a:lnTo>
                <a:cubicBezTo>
                  <a:pt x="5161963" y="0"/>
                  <a:pt x="5343910" y="181947"/>
                  <a:pt x="5343910" y="407155"/>
                </a:cubicBezTo>
                <a:lnTo>
                  <a:pt x="5343910" y="3982485"/>
                </a:lnTo>
                <a:lnTo>
                  <a:pt x="407155" y="3982485"/>
                </a:lnTo>
                <a:cubicBezTo>
                  <a:pt x="181947" y="3982485"/>
                  <a:pt x="0" y="3800538"/>
                  <a:pt x="0" y="3575330"/>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653349" y="5647464"/>
            <a:ext cx="4941751"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A5CB29B6-1391-44E8-A834-AE61F9B636BC}"/>
              </a:ext>
            </a:extLst>
          </p:cNvPr>
          <p:cNvSpPr>
            <a:spLocks noGrp="1"/>
          </p:cNvSpPr>
          <p:nvPr>
            <p:ph type="body" sz="quarter" idx="10" hasCustomPrompt="1"/>
          </p:nvPr>
        </p:nvSpPr>
        <p:spPr>
          <a:xfrm>
            <a:off x="619125" y="1476374"/>
            <a:ext cx="5330825" cy="4320000"/>
          </a:xfrm>
        </p:spPr>
        <p:txBody>
          <a:bodyPr tIns="36000">
            <a:noAutofit/>
          </a:bodyPr>
          <a:lstStyle>
            <a:lvl1pPr>
              <a:lnSpc>
                <a:spcPct val="100000"/>
              </a:lnSpc>
              <a:spcBef>
                <a:spcPts val="0"/>
              </a:spcBef>
              <a:spcAft>
                <a:spcPts val="0"/>
              </a:spcAft>
              <a:defRPr sz="1800" b="1">
                <a:solidFill>
                  <a:schemeClr val="tx2"/>
                </a:solidFill>
              </a:defRPr>
            </a:lvl1pPr>
            <a:lvl2pPr marL="0" indent="0">
              <a:lnSpc>
                <a:spcPct val="100000"/>
              </a:lnSpc>
              <a:spcBef>
                <a:spcPts val="0"/>
              </a:spcBef>
              <a:spcAft>
                <a:spcPts val="0"/>
              </a:spcAft>
              <a:buNone/>
              <a:defRPr sz="1800">
                <a:solidFill>
                  <a:schemeClr val="bg2"/>
                </a:solidFill>
              </a:defRPr>
            </a:lvl2pPr>
            <a:lvl3pPr marL="0" indent="0">
              <a:lnSpc>
                <a:spcPct val="100000"/>
              </a:lnSpc>
              <a:spcBef>
                <a:spcPts val="0"/>
              </a:spcBef>
              <a:spcAft>
                <a:spcPts val="0"/>
              </a:spcAft>
              <a:buNone/>
              <a:defRPr sz="1800">
                <a:solidFill>
                  <a:schemeClr val="tx1"/>
                </a:solidFill>
              </a:defRPr>
            </a:lvl3pPr>
            <a:lvl4pPr marL="180975" indent="-180975">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10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26" name="Rectangle 106">
            <a:extLst>
              <a:ext uri="{FF2B5EF4-FFF2-40B4-BE49-F238E27FC236}">
                <a16:creationId xmlns:a16="http://schemas.microsoft.com/office/drawing/2014/main" id="{B8899ADC-BA45-4857-803C-B3A928A6A22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9" name="Groep 28">
            <a:extLst>
              <a:ext uri="{FF2B5EF4-FFF2-40B4-BE49-F238E27FC236}">
                <a16:creationId xmlns:a16="http://schemas.microsoft.com/office/drawing/2014/main" id="{36B31425-2440-4CEB-88AA-F5C3BD4F068F}"/>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D52CDAA1-9059-4660-A784-3B10B51CDF3C}"/>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320AF3D7-C05A-4E95-911E-742F14D4D0E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F1CEF859-550A-42D7-9D9B-8B24175B08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AB4B685-A4B0-42FC-BBFD-C1CB02CD66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80B49682-359C-45F6-A819-EC7A7B583F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49E9B1B0-D157-43AD-874B-8D86AE13FD8F}"/>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58CC4DA-45D0-4746-834E-AE2FAC2AB5B7}"/>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2EB74185-98A0-4EA0-8F95-237A7132B2A8}"/>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560106DA-13E6-410E-BBF0-8C3122BFAE65}"/>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E10BC917-DB44-49EA-9EBD-F02BECC168D6}"/>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596A6224-D195-42E5-80E0-7D95846A0FC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2CCFFD31-9D78-4006-A7D8-7D73D54F62E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92C2201D-B892-4C59-835F-76B1B1CAD7F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5BDDE0CA-DC17-4ECB-83E6-798FED46D1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grpSp>
        <p:nvGrpSpPr>
          <p:cNvPr id="58" name="Groep 57">
            <a:extLst>
              <a:ext uri="{FF2B5EF4-FFF2-40B4-BE49-F238E27FC236}">
                <a16:creationId xmlns:a16="http://schemas.microsoft.com/office/drawing/2014/main" id="{13A245B0-715B-45D4-8B3D-077A0B459790}"/>
              </a:ext>
            </a:extLst>
          </p:cNvPr>
          <p:cNvGrpSpPr/>
          <p:nvPr userDrawn="1"/>
        </p:nvGrpSpPr>
        <p:grpSpPr>
          <a:xfrm>
            <a:off x="-2463800" y="0"/>
            <a:ext cx="2329217" cy="2718588"/>
            <a:chOff x="-2463800" y="0"/>
            <a:chExt cx="2329217" cy="2718588"/>
          </a:xfrm>
        </p:grpSpPr>
        <p:sp>
          <p:nvSpPr>
            <p:cNvPr id="59" name="Rectangle 106">
              <a:extLst>
                <a:ext uri="{FF2B5EF4-FFF2-40B4-BE49-F238E27FC236}">
                  <a16:creationId xmlns:a16="http://schemas.microsoft.com/office/drawing/2014/main" id="{55F11C7C-6E24-4BFB-B0F3-597FC0840B4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0" name="Group 22">
              <a:extLst>
                <a:ext uri="{FF2B5EF4-FFF2-40B4-BE49-F238E27FC236}">
                  <a16:creationId xmlns:a16="http://schemas.microsoft.com/office/drawing/2014/main" id="{442922A8-351C-4E15-A12C-2859261985B6}"/>
                </a:ext>
              </a:extLst>
            </p:cNvPr>
            <p:cNvGrpSpPr/>
            <p:nvPr userDrawn="1"/>
          </p:nvGrpSpPr>
          <p:grpSpPr>
            <a:xfrm>
              <a:off x="-2318863" y="1050055"/>
              <a:ext cx="2044800" cy="534731"/>
              <a:chOff x="-2108199" y="3333735"/>
              <a:chExt cx="2314576" cy="605280"/>
            </a:xfrm>
          </p:grpSpPr>
          <p:grpSp>
            <p:nvGrpSpPr>
              <p:cNvPr id="61" name="Group 9">
                <a:extLst>
                  <a:ext uri="{FF2B5EF4-FFF2-40B4-BE49-F238E27FC236}">
                    <a16:creationId xmlns:a16="http://schemas.microsoft.com/office/drawing/2014/main" id="{798350B7-14E7-482F-87E9-09E880493BFC}"/>
                  </a:ext>
                </a:extLst>
              </p:cNvPr>
              <p:cNvGrpSpPr/>
              <p:nvPr userDrawn="1"/>
            </p:nvGrpSpPr>
            <p:grpSpPr>
              <a:xfrm>
                <a:off x="-2108199" y="3333735"/>
                <a:ext cx="2314576" cy="605280"/>
                <a:chOff x="-1062434" y="2679700"/>
                <a:chExt cx="2314576" cy="605280"/>
              </a:xfrm>
            </p:grpSpPr>
            <p:pic>
              <p:nvPicPr>
                <p:cNvPr id="63" name="Picture 5">
                  <a:extLst>
                    <a:ext uri="{FF2B5EF4-FFF2-40B4-BE49-F238E27FC236}">
                      <a16:creationId xmlns:a16="http://schemas.microsoft.com/office/drawing/2014/main" id="{F097A544-9997-4258-8716-93F4EE1B6C6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64" name="Rectangle 21">
                  <a:extLst>
                    <a:ext uri="{FF2B5EF4-FFF2-40B4-BE49-F238E27FC236}">
                      <a16:creationId xmlns:a16="http://schemas.microsoft.com/office/drawing/2014/main" id="{017159F5-F984-479F-831F-B4CFFEF2131A}"/>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62" name="Graphic 19" descr="Close with solid fill">
                <a:extLst>
                  <a:ext uri="{FF2B5EF4-FFF2-40B4-BE49-F238E27FC236}">
                    <a16:creationId xmlns:a16="http://schemas.microsoft.com/office/drawing/2014/main" id="{1198A984-F4AB-44D9-80D0-F14639461EF1}"/>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9D1AEA07-0052-498C-867D-738D44546228}"/>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131424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 met afbeelding groo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E8B08A7-7635-430D-9C22-7D9B8213D1BB}"/>
              </a:ext>
            </a:extLst>
          </p:cNvPr>
          <p:cNvSpPr>
            <a:spLocks noGrp="1"/>
          </p:cNvSpPr>
          <p:nvPr>
            <p:ph type="pic" sz="quarter" idx="12" hasCustomPrompt="1"/>
          </p:nvPr>
        </p:nvSpPr>
        <p:spPr>
          <a:xfrm>
            <a:off x="6242052" y="0"/>
            <a:ext cx="5949948" cy="5504973"/>
          </a:xfrm>
          <a:custGeom>
            <a:avLst/>
            <a:gdLst>
              <a:gd name="connsiteX0" fmla="*/ 0 w 5949948"/>
              <a:gd name="connsiteY0" fmla="*/ 0 h 5504973"/>
              <a:gd name="connsiteX1" fmla="*/ 5949948 w 5949948"/>
              <a:gd name="connsiteY1" fmla="*/ 0 h 5504973"/>
              <a:gd name="connsiteX2" fmla="*/ 5949948 w 5949948"/>
              <a:gd name="connsiteY2" fmla="*/ 5504973 h 5504973"/>
              <a:gd name="connsiteX3" fmla="*/ 610251 w 5949948"/>
              <a:gd name="connsiteY3" fmla="*/ 5504973 h 5504973"/>
              <a:gd name="connsiteX4" fmla="*/ 0 w 5949948"/>
              <a:gd name="connsiteY4" fmla="*/ 4894722 h 550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948" h="5504973">
                <a:moveTo>
                  <a:pt x="0" y="0"/>
                </a:moveTo>
                <a:lnTo>
                  <a:pt x="5949948" y="0"/>
                </a:lnTo>
                <a:lnTo>
                  <a:pt x="5949948" y="5504973"/>
                </a:lnTo>
                <a:lnTo>
                  <a:pt x="610251" y="5504973"/>
                </a:lnTo>
                <a:cubicBezTo>
                  <a:pt x="273342" y="5504973"/>
                  <a:pt x="0" y="5231632"/>
                  <a:pt x="0" y="489472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5330825" cy="659242"/>
          </a:xfrm>
        </p:spPr>
        <p:txBody>
          <a:bodyPr>
            <a:noAutofit/>
          </a:bodyPr>
          <a:lstStyle>
            <a:lvl1pPr>
              <a:defRPr/>
            </a:lvl1pPr>
          </a:lstStyle>
          <a:p>
            <a:r>
              <a:rPr lang="nl-NL" noProof="0" dirty="0"/>
              <a:t>Klik om titel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6881813" y="5656891"/>
            <a:ext cx="4713287"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11" name="Text Placeholder 12">
            <a:extLst>
              <a:ext uri="{FF2B5EF4-FFF2-40B4-BE49-F238E27FC236}">
                <a16:creationId xmlns:a16="http://schemas.microsoft.com/office/drawing/2014/main" id="{646F98F3-FA89-44C8-97FA-51E866C043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29" name="Groep 28">
            <a:extLst>
              <a:ext uri="{FF2B5EF4-FFF2-40B4-BE49-F238E27FC236}">
                <a16:creationId xmlns:a16="http://schemas.microsoft.com/office/drawing/2014/main" id="{0784C64F-EB2A-4162-B5A6-EFE2CF697FB9}"/>
              </a:ext>
            </a:extLst>
          </p:cNvPr>
          <p:cNvGrpSpPr/>
          <p:nvPr userDrawn="1"/>
        </p:nvGrpSpPr>
        <p:grpSpPr>
          <a:xfrm>
            <a:off x="12326583" y="1"/>
            <a:ext cx="2329217" cy="5718810"/>
            <a:chOff x="12326583" y="1"/>
            <a:chExt cx="2329217" cy="5718810"/>
          </a:xfrm>
        </p:grpSpPr>
        <p:sp>
          <p:nvSpPr>
            <p:cNvPr id="30" name="Rectangle 106">
              <a:extLst>
                <a:ext uri="{FF2B5EF4-FFF2-40B4-BE49-F238E27FC236}">
                  <a16:creationId xmlns:a16="http://schemas.microsoft.com/office/drawing/2014/main" id="{E2BD2581-61FB-4588-ACC3-18FD442A3B58}"/>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1" name="Groep 30">
              <a:extLst>
                <a:ext uri="{FF2B5EF4-FFF2-40B4-BE49-F238E27FC236}">
                  <a16:creationId xmlns:a16="http://schemas.microsoft.com/office/drawing/2014/main" id="{06252602-0922-43E8-9126-A395B505E983}"/>
                </a:ext>
              </a:extLst>
            </p:cNvPr>
            <p:cNvGrpSpPr>
              <a:grpSpLocks noChangeAspect="1"/>
            </p:cNvGrpSpPr>
            <p:nvPr userDrawn="1"/>
          </p:nvGrpSpPr>
          <p:grpSpPr>
            <a:xfrm>
              <a:off x="12616299" y="4739224"/>
              <a:ext cx="1766851" cy="793244"/>
              <a:chOff x="2766083" y="6357983"/>
              <a:chExt cx="1485890" cy="667104"/>
            </a:xfrm>
          </p:grpSpPr>
          <p:pic>
            <p:nvPicPr>
              <p:cNvPr id="36" name="Picture 15">
                <a:extLst>
                  <a:ext uri="{FF2B5EF4-FFF2-40B4-BE49-F238E27FC236}">
                    <a16:creationId xmlns:a16="http://schemas.microsoft.com/office/drawing/2014/main" id="{3E9D0137-6060-44E1-B536-EE45D44B5A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7" name="Picture 18">
                <a:extLst>
                  <a:ext uri="{FF2B5EF4-FFF2-40B4-BE49-F238E27FC236}">
                    <a16:creationId xmlns:a16="http://schemas.microsoft.com/office/drawing/2014/main" id="{93E4C210-2C62-4CD5-8310-7F8358EB37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8" name="Picture 19">
                <a:extLst>
                  <a:ext uri="{FF2B5EF4-FFF2-40B4-BE49-F238E27FC236}">
                    <a16:creationId xmlns:a16="http://schemas.microsoft.com/office/drawing/2014/main" id="{511934B8-BD63-4BB8-BDFD-58EF2B5E9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9" name="Straight Arrow Connector 23">
                <a:extLst>
                  <a:ext uri="{FF2B5EF4-FFF2-40B4-BE49-F238E27FC236}">
                    <a16:creationId xmlns:a16="http://schemas.microsoft.com/office/drawing/2014/main" id="{D97A68CE-BD27-4B47-9CBD-3CBF6C64099B}"/>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24">
                <a:extLst>
                  <a:ext uri="{FF2B5EF4-FFF2-40B4-BE49-F238E27FC236}">
                    <a16:creationId xmlns:a16="http://schemas.microsoft.com/office/drawing/2014/main" id="{1E0FAF4A-82EC-45CE-A891-DB54B8B16D05}"/>
                  </a:ext>
                </a:extLst>
              </p:cNvPr>
              <p:cNvCxnSpPr>
                <a:stCxn id="36" idx="0"/>
                <a:endCxn id="36"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6">
                <a:extLst>
                  <a:ext uri="{FF2B5EF4-FFF2-40B4-BE49-F238E27FC236}">
                    <a16:creationId xmlns:a16="http://schemas.microsoft.com/office/drawing/2014/main" id="{671A16EB-CCED-4DBC-B98A-D410A1CE1726}"/>
                  </a:ext>
                </a:extLst>
              </p:cNvPr>
              <p:cNvCxnSpPr>
                <a:stCxn id="36" idx="3"/>
                <a:endCxn id="36"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27">
                <a:extLst>
                  <a:ext uri="{FF2B5EF4-FFF2-40B4-BE49-F238E27FC236}">
                    <a16:creationId xmlns:a16="http://schemas.microsoft.com/office/drawing/2014/main" id="{07D8F517-9DC1-4E2C-80C1-A4257C42FF7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28">
                <a:extLst>
                  <a:ext uri="{FF2B5EF4-FFF2-40B4-BE49-F238E27FC236}">
                    <a16:creationId xmlns:a16="http://schemas.microsoft.com/office/drawing/2014/main" id="{CCCA038C-9264-472F-B526-BC74CCB65B6A}"/>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2" name="Groep 31">
              <a:extLst>
                <a:ext uri="{FF2B5EF4-FFF2-40B4-BE49-F238E27FC236}">
                  <a16:creationId xmlns:a16="http://schemas.microsoft.com/office/drawing/2014/main" id="{7EB39E36-ED86-478B-B0F7-F0727106BF79}"/>
                </a:ext>
              </a:extLst>
            </p:cNvPr>
            <p:cNvGrpSpPr/>
            <p:nvPr userDrawn="1"/>
          </p:nvGrpSpPr>
          <p:grpSpPr>
            <a:xfrm>
              <a:off x="12610022" y="1108316"/>
              <a:ext cx="425380" cy="577954"/>
              <a:chOff x="-37364" y="4061531"/>
              <a:chExt cx="571037" cy="775855"/>
            </a:xfrm>
          </p:grpSpPr>
          <p:pic>
            <p:nvPicPr>
              <p:cNvPr id="34" name="Afbeelding 33">
                <a:extLst>
                  <a:ext uri="{FF2B5EF4-FFF2-40B4-BE49-F238E27FC236}">
                    <a16:creationId xmlns:a16="http://schemas.microsoft.com/office/drawing/2014/main" id="{7812477D-D97E-4BAB-A71A-8FE0FD30EE0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5" name="Rectangle 21">
                <a:extLst>
                  <a:ext uri="{FF2B5EF4-FFF2-40B4-BE49-F238E27FC236}">
                    <a16:creationId xmlns:a16="http://schemas.microsoft.com/office/drawing/2014/main" id="{8EE94037-39BF-4451-A1D1-DB2960711AB4}"/>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33" name="Afbeelding 32">
              <a:extLst>
                <a:ext uri="{FF2B5EF4-FFF2-40B4-BE49-F238E27FC236}">
                  <a16:creationId xmlns:a16="http://schemas.microsoft.com/office/drawing/2014/main" id="{BC26731C-8742-4FBC-ACC1-17E71424657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58" name="Rectangle 106">
            <a:extLst>
              <a:ext uri="{FF2B5EF4-FFF2-40B4-BE49-F238E27FC236}">
                <a16:creationId xmlns:a16="http://schemas.microsoft.com/office/drawing/2014/main" id="{A06EA6D4-9CFE-4970-988F-62786DE80105}"/>
              </a:ext>
            </a:extLst>
          </p:cNvPr>
          <p:cNvSpPr>
            <a:spLocks noChangeArrowheads="1"/>
          </p:cNvSpPr>
          <p:nvPr userDrawn="1"/>
        </p:nvSpPr>
        <p:spPr bwMode="gray">
          <a:xfrm>
            <a:off x="-2463800" y="2996039"/>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59" name="Groep 58">
            <a:extLst>
              <a:ext uri="{FF2B5EF4-FFF2-40B4-BE49-F238E27FC236}">
                <a16:creationId xmlns:a16="http://schemas.microsoft.com/office/drawing/2014/main" id="{29E30F0B-44E8-4459-936E-E1791F6801FB}"/>
              </a:ext>
            </a:extLst>
          </p:cNvPr>
          <p:cNvGrpSpPr/>
          <p:nvPr userDrawn="1"/>
        </p:nvGrpSpPr>
        <p:grpSpPr>
          <a:xfrm>
            <a:off x="-2463800" y="0"/>
            <a:ext cx="2329217" cy="2718588"/>
            <a:chOff x="-2463800" y="0"/>
            <a:chExt cx="2329217" cy="2718588"/>
          </a:xfrm>
        </p:grpSpPr>
        <p:sp>
          <p:nvSpPr>
            <p:cNvPr id="60" name="Rectangle 106">
              <a:extLst>
                <a:ext uri="{FF2B5EF4-FFF2-40B4-BE49-F238E27FC236}">
                  <a16:creationId xmlns:a16="http://schemas.microsoft.com/office/drawing/2014/main" id="{4E3D30B1-1954-425E-AD5F-52EEA9273E2C}"/>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61" name="Group 22">
              <a:extLst>
                <a:ext uri="{FF2B5EF4-FFF2-40B4-BE49-F238E27FC236}">
                  <a16:creationId xmlns:a16="http://schemas.microsoft.com/office/drawing/2014/main" id="{695F6F48-69EE-47B5-8D19-5328D49AFE90}"/>
                </a:ext>
              </a:extLst>
            </p:cNvPr>
            <p:cNvGrpSpPr/>
            <p:nvPr userDrawn="1"/>
          </p:nvGrpSpPr>
          <p:grpSpPr>
            <a:xfrm>
              <a:off x="-2318863" y="1050055"/>
              <a:ext cx="2044800" cy="534731"/>
              <a:chOff x="-2108199" y="3333735"/>
              <a:chExt cx="2314576" cy="605280"/>
            </a:xfrm>
          </p:grpSpPr>
          <p:grpSp>
            <p:nvGrpSpPr>
              <p:cNvPr id="70" name="Group 9">
                <a:extLst>
                  <a:ext uri="{FF2B5EF4-FFF2-40B4-BE49-F238E27FC236}">
                    <a16:creationId xmlns:a16="http://schemas.microsoft.com/office/drawing/2014/main" id="{C267ACD7-31CC-4A9C-BCBD-8249ADCCE4C9}"/>
                  </a:ext>
                </a:extLst>
              </p:cNvPr>
              <p:cNvGrpSpPr/>
              <p:nvPr userDrawn="1"/>
            </p:nvGrpSpPr>
            <p:grpSpPr>
              <a:xfrm>
                <a:off x="-2108199" y="3333735"/>
                <a:ext cx="2314576" cy="605280"/>
                <a:chOff x="-1062434" y="2679700"/>
                <a:chExt cx="2314576" cy="605280"/>
              </a:xfrm>
            </p:grpSpPr>
            <p:pic>
              <p:nvPicPr>
                <p:cNvPr id="72" name="Picture 5">
                  <a:extLst>
                    <a:ext uri="{FF2B5EF4-FFF2-40B4-BE49-F238E27FC236}">
                      <a16:creationId xmlns:a16="http://schemas.microsoft.com/office/drawing/2014/main" id="{18F8BEFD-0681-4917-A7BF-04FE22A44ECB}"/>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73" name="Rectangle 21">
                  <a:extLst>
                    <a:ext uri="{FF2B5EF4-FFF2-40B4-BE49-F238E27FC236}">
                      <a16:creationId xmlns:a16="http://schemas.microsoft.com/office/drawing/2014/main" id="{E732D06B-C761-4977-8FB5-83F79A45C53C}"/>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71" name="Graphic 19" descr="Close with solid fill">
                <a:extLst>
                  <a:ext uri="{FF2B5EF4-FFF2-40B4-BE49-F238E27FC236}">
                    <a16:creationId xmlns:a16="http://schemas.microsoft.com/office/drawing/2014/main" id="{42679DDE-A769-42F3-AE99-687989EB114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5" name="Slide Number Placeholder 4">
            <a:extLst>
              <a:ext uri="{FF2B5EF4-FFF2-40B4-BE49-F238E27FC236}">
                <a16:creationId xmlns:a16="http://schemas.microsoft.com/office/drawing/2014/main" id="{4F10E8FA-A150-4B0B-8D46-B1DF1CB43E39}"/>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067158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paginagroo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564127E-D772-4F30-A6F2-266E8FA2E9DD}"/>
              </a:ext>
            </a:extLst>
          </p:cNvPr>
          <p:cNvSpPr>
            <a:spLocks noGrp="1"/>
          </p:cNvSpPr>
          <p:nvPr>
            <p:ph type="pic" sz="quarter" idx="12" hasCustomPrompt="1"/>
          </p:nvPr>
        </p:nvSpPr>
        <p:spPr>
          <a:xfrm>
            <a:off x="603196" y="1"/>
            <a:ext cx="11588804" cy="5397889"/>
          </a:xfrm>
          <a:custGeom>
            <a:avLst/>
            <a:gdLst>
              <a:gd name="connsiteX0" fmla="*/ 0 w 11588804"/>
              <a:gd name="connsiteY0" fmla="*/ 0 h 5397889"/>
              <a:gd name="connsiteX1" fmla="*/ 11588804 w 11588804"/>
              <a:gd name="connsiteY1" fmla="*/ 0 h 5397889"/>
              <a:gd name="connsiteX2" fmla="*/ 11588804 w 11588804"/>
              <a:gd name="connsiteY2" fmla="*/ 5397889 h 5397889"/>
              <a:gd name="connsiteX3" fmla="*/ 609937 w 11588804"/>
              <a:gd name="connsiteY3" fmla="*/ 5397889 h 5397889"/>
              <a:gd name="connsiteX4" fmla="*/ 0 w 11588804"/>
              <a:gd name="connsiteY4" fmla="*/ 4787952 h 5397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804" h="5397889">
                <a:moveTo>
                  <a:pt x="0" y="0"/>
                </a:moveTo>
                <a:lnTo>
                  <a:pt x="11588804" y="0"/>
                </a:lnTo>
                <a:lnTo>
                  <a:pt x="11588804" y="5397889"/>
                </a:lnTo>
                <a:lnTo>
                  <a:pt x="609937" y="5397889"/>
                </a:lnTo>
                <a:cubicBezTo>
                  <a:pt x="273201" y="5397889"/>
                  <a:pt x="0" y="5124688"/>
                  <a:pt x="0" y="4787952"/>
                </a:cubicBez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14" name="Text Placeholder 12">
            <a:extLst>
              <a:ext uri="{FF2B5EF4-FFF2-40B4-BE49-F238E27FC236}">
                <a16:creationId xmlns:a16="http://schemas.microsoft.com/office/drawing/2014/main" id="{2078A510-ED0A-4185-89DF-37CC3AF31C91}"/>
              </a:ext>
            </a:extLst>
          </p:cNvPr>
          <p:cNvSpPr>
            <a:spLocks noGrp="1"/>
          </p:cNvSpPr>
          <p:nvPr>
            <p:ph type="body" sz="quarter" idx="11" hasCustomPrompt="1"/>
          </p:nvPr>
        </p:nvSpPr>
        <p:spPr>
          <a:xfrm>
            <a:off x="1190625" y="5533251"/>
            <a:ext cx="10404476" cy="205473"/>
          </a:xfrm>
        </p:spPr>
        <p:txBody>
          <a:bodyPr tIns="0">
            <a:noAutofit/>
          </a:bodyPr>
          <a:lstStyle>
            <a:lvl1pPr>
              <a:lnSpc>
                <a:spcPct val="90000"/>
              </a:lnSpc>
              <a:spcBef>
                <a:spcPts val="0"/>
              </a:spcBef>
              <a:spcAft>
                <a:spcPts val="0"/>
              </a:spcAft>
              <a:defRPr sz="1400" b="0">
                <a:solidFill>
                  <a:schemeClr val="tx1"/>
                </a:solidFill>
              </a:defRPr>
            </a:lvl1pPr>
            <a:lvl2pPr>
              <a:lnSpc>
                <a:spcPts val="1900"/>
              </a:lnSpc>
              <a:spcBef>
                <a:spcPts val="0"/>
              </a:spcBef>
              <a:buNone/>
              <a:defRPr sz="1600">
                <a:solidFill>
                  <a:schemeClr val="accent3"/>
                </a:solidFill>
              </a:defRPr>
            </a:lvl2pPr>
            <a:lvl3pPr marL="180975" indent="-180975">
              <a:lnSpc>
                <a:spcPts val="1900"/>
              </a:lnSpc>
              <a:spcBef>
                <a:spcPts val="0"/>
              </a:spcBef>
              <a:buNone/>
              <a:defRPr sz="1600"/>
            </a:lvl3pPr>
            <a:lvl4pPr marL="180975" indent="-180975">
              <a:lnSpc>
                <a:spcPts val="1900"/>
              </a:lnSpc>
              <a:spcBef>
                <a:spcPts val="0"/>
              </a:spcBef>
              <a:defRPr sz="1600"/>
            </a:lvl4pPr>
            <a:lvl5pPr>
              <a:lnSpc>
                <a:spcPts val="1500"/>
              </a:lnSpc>
              <a:defRPr sz="1600"/>
            </a:lvl5pPr>
          </a:lstStyle>
          <a:p>
            <a:pPr lvl="0"/>
            <a:r>
              <a:rPr lang="nl-NL" noProof="0" dirty="0"/>
              <a:t>Klik om bijschrift toe te voegen</a:t>
            </a:r>
          </a:p>
        </p:txBody>
      </p:sp>
      <p:sp>
        <p:nvSpPr>
          <p:cNvPr id="20" name="Rectangle 106">
            <a:extLst>
              <a:ext uri="{FF2B5EF4-FFF2-40B4-BE49-F238E27FC236}">
                <a16:creationId xmlns:a16="http://schemas.microsoft.com/office/drawing/2014/main" id="{98C4478D-0D03-406A-AF2B-FBE68F22363A}"/>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1" name="Groep 20">
            <a:extLst>
              <a:ext uri="{FF2B5EF4-FFF2-40B4-BE49-F238E27FC236}">
                <a16:creationId xmlns:a16="http://schemas.microsoft.com/office/drawing/2014/main" id="{DD1A860E-45B8-4574-9AD0-10ED16AB2C9B}"/>
              </a:ext>
            </a:extLst>
          </p:cNvPr>
          <p:cNvGrpSpPr/>
          <p:nvPr userDrawn="1"/>
        </p:nvGrpSpPr>
        <p:grpSpPr>
          <a:xfrm>
            <a:off x="12326583" y="1"/>
            <a:ext cx="2329217" cy="5718810"/>
            <a:chOff x="12326583" y="1"/>
            <a:chExt cx="2329217" cy="5718810"/>
          </a:xfrm>
        </p:grpSpPr>
        <p:sp>
          <p:nvSpPr>
            <p:cNvPr id="37" name="Rectangle 106">
              <a:extLst>
                <a:ext uri="{FF2B5EF4-FFF2-40B4-BE49-F238E27FC236}">
                  <a16:creationId xmlns:a16="http://schemas.microsoft.com/office/drawing/2014/main" id="{1A68CBE2-5D0E-44AE-9122-CB4188164E65}"/>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38" name="Groep 37">
              <a:extLst>
                <a:ext uri="{FF2B5EF4-FFF2-40B4-BE49-F238E27FC236}">
                  <a16:creationId xmlns:a16="http://schemas.microsoft.com/office/drawing/2014/main" id="{59A7CE74-9B46-4367-A761-12CDD51D2F13}"/>
                </a:ext>
              </a:extLst>
            </p:cNvPr>
            <p:cNvGrpSpPr>
              <a:grpSpLocks noChangeAspect="1"/>
            </p:cNvGrpSpPr>
            <p:nvPr userDrawn="1"/>
          </p:nvGrpSpPr>
          <p:grpSpPr>
            <a:xfrm>
              <a:off x="12616299" y="4739224"/>
              <a:ext cx="1766851" cy="793244"/>
              <a:chOff x="2766083" y="6357983"/>
              <a:chExt cx="1485890" cy="667104"/>
            </a:xfrm>
          </p:grpSpPr>
          <p:pic>
            <p:nvPicPr>
              <p:cNvPr id="43" name="Picture 15">
                <a:extLst>
                  <a:ext uri="{FF2B5EF4-FFF2-40B4-BE49-F238E27FC236}">
                    <a16:creationId xmlns:a16="http://schemas.microsoft.com/office/drawing/2014/main" id="{81561C30-F868-4E59-9385-B75C904271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44" name="Picture 18">
                <a:extLst>
                  <a:ext uri="{FF2B5EF4-FFF2-40B4-BE49-F238E27FC236}">
                    <a16:creationId xmlns:a16="http://schemas.microsoft.com/office/drawing/2014/main" id="{87758E39-6283-4120-9660-0868AC5B04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45" name="Picture 19">
                <a:extLst>
                  <a:ext uri="{FF2B5EF4-FFF2-40B4-BE49-F238E27FC236}">
                    <a16:creationId xmlns:a16="http://schemas.microsoft.com/office/drawing/2014/main" id="{EF54CCEC-E40F-4744-8F08-7B56D3D578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46" name="Straight Arrow Connector 23">
                <a:extLst>
                  <a:ext uri="{FF2B5EF4-FFF2-40B4-BE49-F238E27FC236}">
                    <a16:creationId xmlns:a16="http://schemas.microsoft.com/office/drawing/2014/main" id="{EDD509BF-EFB9-44E9-A26C-2D6D7823BEA6}"/>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24">
                <a:extLst>
                  <a:ext uri="{FF2B5EF4-FFF2-40B4-BE49-F238E27FC236}">
                    <a16:creationId xmlns:a16="http://schemas.microsoft.com/office/drawing/2014/main" id="{5ED4C97D-6E78-4EAF-BD93-9EE39097F486}"/>
                  </a:ext>
                </a:extLst>
              </p:cNvPr>
              <p:cNvCxnSpPr>
                <a:stCxn id="43" idx="0"/>
                <a:endCxn id="43"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26">
                <a:extLst>
                  <a:ext uri="{FF2B5EF4-FFF2-40B4-BE49-F238E27FC236}">
                    <a16:creationId xmlns:a16="http://schemas.microsoft.com/office/drawing/2014/main" id="{264AF252-7CF6-401B-8878-4BB3C1686BD5}"/>
                  </a:ext>
                </a:extLst>
              </p:cNvPr>
              <p:cNvCxnSpPr>
                <a:stCxn id="43" idx="3"/>
                <a:endCxn id="43"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27">
                <a:extLst>
                  <a:ext uri="{FF2B5EF4-FFF2-40B4-BE49-F238E27FC236}">
                    <a16:creationId xmlns:a16="http://schemas.microsoft.com/office/drawing/2014/main" id="{22DCC81C-E411-44CB-B8BC-5F41ED1F5103}"/>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28">
                <a:extLst>
                  <a:ext uri="{FF2B5EF4-FFF2-40B4-BE49-F238E27FC236}">
                    <a16:creationId xmlns:a16="http://schemas.microsoft.com/office/drawing/2014/main" id="{D4E158C6-7EEF-4DDA-AA7D-F1CE8FC46FA8}"/>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39" name="Groep 38">
              <a:extLst>
                <a:ext uri="{FF2B5EF4-FFF2-40B4-BE49-F238E27FC236}">
                  <a16:creationId xmlns:a16="http://schemas.microsoft.com/office/drawing/2014/main" id="{5AD9ED47-9C35-4A97-A41E-34BC9DBC6500}"/>
                </a:ext>
              </a:extLst>
            </p:cNvPr>
            <p:cNvGrpSpPr/>
            <p:nvPr userDrawn="1"/>
          </p:nvGrpSpPr>
          <p:grpSpPr>
            <a:xfrm>
              <a:off x="12610022" y="1108316"/>
              <a:ext cx="425380" cy="577954"/>
              <a:chOff x="-37364" y="4061531"/>
              <a:chExt cx="571037" cy="775855"/>
            </a:xfrm>
          </p:grpSpPr>
          <p:pic>
            <p:nvPicPr>
              <p:cNvPr id="41" name="Afbeelding 40">
                <a:extLst>
                  <a:ext uri="{FF2B5EF4-FFF2-40B4-BE49-F238E27FC236}">
                    <a16:creationId xmlns:a16="http://schemas.microsoft.com/office/drawing/2014/main" id="{BAA1ADD2-62AC-4CD1-96E2-2C0E12AD21F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42" name="Rectangle 21">
                <a:extLst>
                  <a:ext uri="{FF2B5EF4-FFF2-40B4-BE49-F238E27FC236}">
                    <a16:creationId xmlns:a16="http://schemas.microsoft.com/office/drawing/2014/main" id="{EE8DE1CF-F98A-4FE4-B179-1BDD301E9015}"/>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40" name="Afbeelding 39">
              <a:extLst>
                <a:ext uri="{FF2B5EF4-FFF2-40B4-BE49-F238E27FC236}">
                  <a16:creationId xmlns:a16="http://schemas.microsoft.com/office/drawing/2014/main" id="{24D28329-76ED-432F-A6B8-4B326CA024C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
        <p:nvSpPr>
          <p:cNvPr id="4" name="Slide Number Placeholder 3">
            <a:extLst>
              <a:ext uri="{FF2B5EF4-FFF2-40B4-BE49-F238E27FC236}">
                <a16:creationId xmlns:a16="http://schemas.microsoft.com/office/drawing/2014/main" id="{A0D78B53-F86F-4949-A248-2228F7AB6F5C}"/>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638525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Hoofdstuk dia met achtergrondafbeeld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A2303D10-7A22-4D77-961C-6FBC031E10FB}"/>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Graphic 4">
            <a:extLst>
              <a:ext uri="{FF2B5EF4-FFF2-40B4-BE49-F238E27FC236}">
                <a16:creationId xmlns:a16="http://schemas.microsoft.com/office/drawing/2014/main" id="{D131E5D0-3ED7-4EA0-A958-994E40B1573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F0430514-7007-4E07-B2B0-7886DCCC86FD}"/>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bg1"/>
                </a:solidFill>
              </a:defRPr>
            </a:lvl1pPr>
          </a:lstStyle>
          <a:p>
            <a:r>
              <a:rPr lang="nl-NL" dirty="0"/>
              <a:t>Klik om titel toe te voegen</a:t>
            </a:r>
          </a:p>
        </p:txBody>
      </p:sp>
      <p:sp>
        <p:nvSpPr>
          <p:cNvPr id="8" name="Rectangle 106">
            <a:extLst>
              <a:ext uri="{FF2B5EF4-FFF2-40B4-BE49-F238E27FC236}">
                <a16:creationId xmlns:a16="http://schemas.microsoft.com/office/drawing/2014/main" id="{6DB02F12-213B-4BC3-BF01-64E6DEA8948A}"/>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10" name="Graphic 9">
            <a:extLst>
              <a:ext uri="{FF2B5EF4-FFF2-40B4-BE49-F238E27FC236}">
                <a16:creationId xmlns:a16="http://schemas.microsoft.com/office/drawing/2014/main" id="{ACB71256-6C89-431F-9EAB-D832AF67EF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6264" y="6053515"/>
            <a:ext cx="1591200" cy="461517"/>
          </a:xfrm>
          <a:prstGeom prst="rect">
            <a:avLst/>
          </a:prstGeom>
        </p:spPr>
      </p:pic>
      <p:sp>
        <p:nvSpPr>
          <p:cNvPr id="2" name="Slide Number Placeholder 1">
            <a:extLst>
              <a:ext uri="{FF2B5EF4-FFF2-40B4-BE49-F238E27FC236}">
                <a16:creationId xmlns:a16="http://schemas.microsoft.com/office/drawing/2014/main" id="{9E25CC99-32E6-48EF-B160-205D6223D6B2}"/>
              </a:ext>
            </a:extLst>
          </p:cNvPr>
          <p:cNvSpPr>
            <a:spLocks noGrp="1"/>
          </p:cNvSpPr>
          <p:nvPr>
            <p:ph type="sldNum" sz="quarter" idx="10"/>
          </p:nvPr>
        </p:nvSpPr>
        <p:spPr/>
        <p:txBody>
          <a:bodyPr/>
          <a:lstStyle>
            <a:lvl1pPr>
              <a:defRPr>
                <a:solidFill>
                  <a:schemeClr val="bg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79398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oofdstuk dia zonder achtergrondafbeelding">
    <p:bg>
      <p:bgPr>
        <a:solidFill>
          <a:srgbClr val="C2E4FF"/>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C6A9B036-C851-464B-A4B4-FD651AEC886D}"/>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Graphic 8">
            <a:extLst>
              <a:ext uri="{FF2B5EF4-FFF2-40B4-BE49-F238E27FC236}">
                <a16:creationId xmlns:a16="http://schemas.microsoft.com/office/drawing/2014/main" id="{B131DF28-C529-4C87-8162-61740F882F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254125" y="2743007"/>
            <a:ext cx="7200000" cy="1123949"/>
          </a:xfrm>
        </p:spPr>
        <p:txBody>
          <a:bodyPr anchor="b" anchorCtr="0">
            <a:noAutofit/>
          </a:bodyPr>
          <a:lstStyle>
            <a:lvl1pPr>
              <a:lnSpc>
                <a:spcPct val="100000"/>
              </a:lnSpc>
              <a:defRPr sz="4000" spc="0" baseline="0">
                <a:solidFill>
                  <a:schemeClr val="tx2"/>
                </a:solidFill>
              </a:defRPr>
            </a:lvl1pPr>
          </a:lstStyle>
          <a:p>
            <a:r>
              <a:rPr lang="nl-NL" dirty="0"/>
              <a:t>Klik om titel toe te voegen</a:t>
            </a:r>
          </a:p>
        </p:txBody>
      </p:sp>
      <p:sp>
        <p:nvSpPr>
          <p:cNvPr id="5" name="Rectangle 106">
            <a:extLst>
              <a:ext uri="{FF2B5EF4-FFF2-40B4-BE49-F238E27FC236}">
                <a16:creationId xmlns:a16="http://schemas.microsoft.com/office/drawing/2014/main" id="{1FBA4FA0-818B-428B-91E4-7AAC8597B54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7" name="Graphic 6">
            <a:extLst>
              <a:ext uri="{FF2B5EF4-FFF2-40B4-BE49-F238E27FC236}">
                <a16:creationId xmlns:a16="http://schemas.microsoft.com/office/drawing/2014/main" id="{0FD8FFBA-5B97-4FC1-A177-F0E7FE4B0B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6264" y="6053515"/>
            <a:ext cx="1591200" cy="461517"/>
          </a:xfrm>
          <a:prstGeom prst="rect">
            <a:avLst/>
          </a:prstGeom>
        </p:spPr>
      </p:pic>
      <p:sp>
        <p:nvSpPr>
          <p:cNvPr id="3" name="Slide Number Placeholder 2">
            <a:extLst>
              <a:ext uri="{FF2B5EF4-FFF2-40B4-BE49-F238E27FC236}">
                <a16:creationId xmlns:a16="http://schemas.microsoft.com/office/drawing/2014/main" id="{1E5A7128-E378-46DC-A7CA-6B5E436C53B1}"/>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31562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1 regelige titel) zonder subtitel">
    <p:bg>
      <p:bgPr>
        <a:solidFill>
          <a:schemeClr val="bg1"/>
        </a:solidFill>
        <a:effectLst/>
      </p:bgPr>
    </p:bg>
    <p:spTree>
      <p:nvGrpSpPr>
        <p:cNvPr id="1" name=""/>
        <p:cNvGrpSpPr/>
        <p:nvPr/>
      </p:nvGrpSpPr>
      <p:grpSpPr>
        <a:xfrm>
          <a:off x="0" y="0"/>
          <a:ext cx="0" cy="0"/>
          <a:chOff x="0" y="0"/>
          <a:chExt cx="0" cy="0"/>
        </a:xfrm>
      </p:grpSpPr>
      <p:sp>
        <p:nvSpPr>
          <p:cNvPr id="61" name="Rectangle 3">
            <a:extLst>
              <a:ext uri="{FF2B5EF4-FFF2-40B4-BE49-F238E27FC236}">
                <a16:creationId xmlns:a16="http://schemas.microsoft.com/office/drawing/2014/main" id="{E5520479-9DAB-498A-956C-B48E2928D85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5244727"/>
            <a:ext cx="6153150" cy="553998"/>
          </a:xfrm>
        </p:spPr>
        <p:txBody>
          <a:bodyPr anchor="b" anchorCtr="0">
            <a:noAutofit/>
          </a:bodyPr>
          <a:lstStyle>
            <a:lvl1pPr>
              <a:lnSpc>
                <a:spcPct val="100000"/>
              </a:lnSpc>
              <a:defRPr sz="4000" spc="-60" baseline="0"/>
            </a:lvl1pPr>
          </a:lstStyle>
          <a:p>
            <a:r>
              <a:rPr lang="nl-NL" noProof="0" dirty="0"/>
              <a:t>Klik om titel toe te voegen</a:t>
            </a:r>
          </a:p>
        </p:txBody>
      </p:sp>
      <p:pic>
        <p:nvPicPr>
          <p:cNvPr id="12" name="Graphic 11">
            <a:extLst>
              <a:ext uri="{FF2B5EF4-FFF2-40B4-BE49-F238E27FC236}">
                <a16:creationId xmlns:a16="http://schemas.microsoft.com/office/drawing/2014/main" id="{F6B3EFED-AED5-4854-B07E-38F0967424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cxnSp>
        <p:nvCxnSpPr>
          <p:cNvPr id="13" name="Straight Connector 12">
            <a:extLst>
              <a:ext uri="{FF2B5EF4-FFF2-40B4-BE49-F238E27FC236}">
                <a16:creationId xmlns:a16="http://schemas.microsoft.com/office/drawing/2014/main" id="{7B7EAE85-1489-4FF0-9901-C2B1367E9677}"/>
              </a:ext>
            </a:extLst>
          </p:cNvPr>
          <p:cNvCxnSpPr>
            <a:cxnSpLocks/>
          </p:cNvCxnSpPr>
          <p:nvPr userDrawn="1"/>
        </p:nvCxnSpPr>
        <p:spPr>
          <a:xfrm>
            <a:off x="5453062" y="5933095"/>
            <a:ext cx="1104901" cy="0"/>
          </a:xfrm>
          <a:prstGeom prst="line">
            <a:avLst/>
          </a:prstGeom>
          <a:ln w="5080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B8CD1A78-9E90-4C3C-B38D-F14E44C2DD0B}"/>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5" name="Picture Placeholder 14">
            <a:extLst>
              <a:ext uri="{FF2B5EF4-FFF2-40B4-BE49-F238E27FC236}">
                <a16:creationId xmlns:a16="http://schemas.microsoft.com/office/drawing/2014/main" id="{1D99B095-1501-4B59-8DD9-77BC4593140D}"/>
              </a:ext>
            </a:extLst>
          </p:cNvPr>
          <p:cNvSpPr>
            <a:spLocks noGrp="1"/>
          </p:cNvSpPr>
          <p:nvPr>
            <p:ph type="pic" sz="quarter" idx="14" hasCustomPrompt="1"/>
          </p:nvPr>
        </p:nvSpPr>
        <p:spPr>
          <a:xfrm>
            <a:off x="614838" y="0"/>
            <a:ext cx="11577162" cy="5394374"/>
          </a:xfrm>
          <a:custGeom>
            <a:avLst/>
            <a:gdLst>
              <a:gd name="connsiteX0" fmla="*/ 0 w 11577162"/>
              <a:gd name="connsiteY0" fmla="*/ 0 h 5394374"/>
              <a:gd name="connsiteX1" fmla="*/ 11577162 w 11577162"/>
              <a:gd name="connsiteY1" fmla="*/ 0 h 5394374"/>
              <a:gd name="connsiteX2" fmla="*/ 11577162 w 11577162"/>
              <a:gd name="connsiteY2" fmla="*/ 287354 h 5394374"/>
              <a:gd name="connsiteX3" fmla="*/ 11577162 w 11577162"/>
              <a:gd name="connsiteY3" fmla="*/ 578978 h 5394374"/>
              <a:gd name="connsiteX4" fmla="*/ 11577162 w 11577162"/>
              <a:gd name="connsiteY4" fmla="*/ 866332 h 5394374"/>
              <a:gd name="connsiteX5" fmla="*/ 11577162 w 11577162"/>
              <a:gd name="connsiteY5" fmla="*/ 4096437 h 5394374"/>
              <a:gd name="connsiteX6" fmla="*/ 11577162 w 11577162"/>
              <a:gd name="connsiteY6" fmla="*/ 4383791 h 5394374"/>
              <a:gd name="connsiteX7" fmla="*/ 11577162 w 11577162"/>
              <a:gd name="connsiteY7" fmla="*/ 4675415 h 5394374"/>
              <a:gd name="connsiteX8" fmla="*/ 11577162 w 11577162"/>
              <a:gd name="connsiteY8" fmla="*/ 4962769 h 5394374"/>
              <a:gd name="connsiteX9" fmla="*/ 4823818 w 11577162"/>
              <a:gd name="connsiteY9" fmla="*/ 4962769 h 5394374"/>
              <a:gd name="connsiteX10" fmla="*/ 4392213 w 11577162"/>
              <a:gd name="connsiteY10" fmla="*/ 5394374 h 5394374"/>
              <a:gd name="connsiteX11" fmla="*/ 609324 w 11577162"/>
              <a:gd name="connsiteY11" fmla="*/ 5394374 h 5394374"/>
              <a:gd name="connsiteX12" fmla="*/ 0 w 11577162"/>
              <a:gd name="connsiteY12" fmla="*/ 4785050 h 5394374"/>
              <a:gd name="connsiteX13" fmla="*/ 0 w 11577162"/>
              <a:gd name="connsiteY13" fmla="*/ 4497696 h 5394374"/>
              <a:gd name="connsiteX14" fmla="*/ 0 w 11577162"/>
              <a:gd name="connsiteY14" fmla="*/ 4206072 h 5394374"/>
              <a:gd name="connsiteX15" fmla="*/ 0 w 11577162"/>
              <a:gd name="connsiteY15" fmla="*/ 3918718 h 5394374"/>
              <a:gd name="connsiteX16" fmla="*/ 0 w 11577162"/>
              <a:gd name="connsiteY16" fmla="*/ 866332 h 5394374"/>
              <a:gd name="connsiteX17" fmla="*/ 0 w 11577162"/>
              <a:gd name="connsiteY17" fmla="*/ 578978 h 5394374"/>
              <a:gd name="connsiteX18" fmla="*/ 0 w 11577162"/>
              <a:gd name="connsiteY18" fmla="*/ 287354 h 53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77162" h="5394374">
                <a:moveTo>
                  <a:pt x="0" y="0"/>
                </a:moveTo>
                <a:lnTo>
                  <a:pt x="11577162" y="0"/>
                </a:lnTo>
                <a:lnTo>
                  <a:pt x="11577162" y="287354"/>
                </a:lnTo>
                <a:lnTo>
                  <a:pt x="11577162" y="578978"/>
                </a:lnTo>
                <a:lnTo>
                  <a:pt x="11577162" y="866332"/>
                </a:lnTo>
                <a:lnTo>
                  <a:pt x="11577162" y="4096437"/>
                </a:lnTo>
                <a:lnTo>
                  <a:pt x="11577162" y="4383791"/>
                </a:lnTo>
                <a:lnTo>
                  <a:pt x="11577162" y="4675415"/>
                </a:lnTo>
                <a:lnTo>
                  <a:pt x="11577162" y="4962769"/>
                </a:lnTo>
                <a:lnTo>
                  <a:pt x="4823818" y="4962769"/>
                </a:lnTo>
                <a:cubicBezTo>
                  <a:pt x="4585166" y="4962769"/>
                  <a:pt x="4392213" y="5155722"/>
                  <a:pt x="4392213" y="5394374"/>
                </a:cubicBezTo>
                <a:lnTo>
                  <a:pt x="609324" y="5394374"/>
                </a:lnTo>
                <a:cubicBezTo>
                  <a:pt x="272927" y="5394374"/>
                  <a:pt x="0" y="5121448"/>
                  <a:pt x="0" y="4785050"/>
                </a:cubicBezTo>
                <a:lnTo>
                  <a:pt x="0" y="4497696"/>
                </a:lnTo>
                <a:lnTo>
                  <a:pt x="0" y="4206072"/>
                </a:lnTo>
                <a:lnTo>
                  <a:pt x="0" y="3918718"/>
                </a:lnTo>
                <a:lnTo>
                  <a:pt x="0" y="866332"/>
                </a:lnTo>
                <a:lnTo>
                  <a:pt x="0" y="578978"/>
                </a:lnTo>
                <a:lnTo>
                  <a:pt x="0" y="287354"/>
                </a:lnTo>
                <a:close/>
              </a:path>
            </a:pathLst>
          </a:custGeom>
          <a:solidFill>
            <a:srgbClr val="EAEAEA"/>
          </a:solidFill>
        </p:spPr>
        <p:txBody>
          <a:bodyPr wrap="square" tIns="0" anchor="ctr" anchorCtr="1">
            <a:noAutofit/>
          </a:bodyPr>
          <a:lstStyle>
            <a:lvl1pPr algn="l">
              <a:spcBef>
                <a:spcPts val="0"/>
              </a:spcBef>
              <a:defRPr sz="1200">
                <a:solidFill>
                  <a:schemeClr val="tx1"/>
                </a:solidFill>
              </a:defRPr>
            </a:lvl1pPr>
          </a:lstStyle>
          <a:p>
            <a:r>
              <a:rPr lang="nl-NL" noProof="0" dirty="0"/>
              <a:t>Klik op icoon om </a:t>
            </a:r>
            <a:br>
              <a:rPr lang="nl-NL" noProof="0" dirty="0"/>
            </a:br>
            <a:r>
              <a:rPr lang="nl-NL" noProof="0" dirty="0"/>
              <a:t>afbeelding toe te voegen</a:t>
            </a:r>
          </a:p>
        </p:txBody>
      </p:sp>
      <p:sp>
        <p:nvSpPr>
          <p:cNvPr id="23" name="Rectangle 106">
            <a:extLst>
              <a:ext uri="{FF2B5EF4-FFF2-40B4-BE49-F238E27FC236}">
                <a16:creationId xmlns:a16="http://schemas.microsoft.com/office/drawing/2014/main" id="{CFF65860-E1F0-447E-9D6A-0D2CD930F7CE}"/>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60" name="Rectangle 106">
            <a:extLst>
              <a:ext uri="{FF2B5EF4-FFF2-40B4-BE49-F238E27FC236}">
                <a16:creationId xmlns:a16="http://schemas.microsoft.com/office/drawing/2014/main" id="{277AB3C3-E037-4640-B717-8C67D9D494E7}"/>
              </a:ext>
            </a:extLst>
          </p:cNvPr>
          <p:cNvSpPr>
            <a:spLocks noChangeArrowheads="1"/>
          </p:cNvSpPr>
          <p:nvPr userDrawn="1"/>
        </p:nvSpPr>
        <p:spPr bwMode="gray">
          <a:xfrm>
            <a:off x="-2463800" y="0"/>
            <a:ext cx="2329217" cy="1742167"/>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plaatsen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afbeeldingsvlak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een afbeelding. Let op: Gebruik hiervoor een liggende afbeelding (landscape)</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‘Invoegen’ en de afbeelding wordt geplaatst</a:t>
            </a:r>
          </a:p>
        </p:txBody>
      </p:sp>
      <p:grpSp>
        <p:nvGrpSpPr>
          <p:cNvPr id="25" name="Groep 24">
            <a:extLst>
              <a:ext uri="{FF2B5EF4-FFF2-40B4-BE49-F238E27FC236}">
                <a16:creationId xmlns:a16="http://schemas.microsoft.com/office/drawing/2014/main" id="{89178FDE-BAE0-43E7-AA1A-06482FFE70D0}"/>
              </a:ext>
            </a:extLst>
          </p:cNvPr>
          <p:cNvGrpSpPr/>
          <p:nvPr userDrawn="1"/>
        </p:nvGrpSpPr>
        <p:grpSpPr>
          <a:xfrm>
            <a:off x="12326583" y="1"/>
            <a:ext cx="2329217" cy="5718810"/>
            <a:chOff x="12326583" y="1"/>
            <a:chExt cx="2329217" cy="5718810"/>
          </a:xfrm>
        </p:grpSpPr>
        <p:sp>
          <p:nvSpPr>
            <p:cNvPr id="26" name="Rectangle 106">
              <a:extLst>
                <a:ext uri="{FF2B5EF4-FFF2-40B4-BE49-F238E27FC236}">
                  <a16:creationId xmlns:a16="http://schemas.microsoft.com/office/drawing/2014/main" id="{79063005-F1F2-4D01-B0B5-A49EF674AE07}"/>
                </a:ext>
              </a:extLst>
            </p:cNvPr>
            <p:cNvSpPr>
              <a:spLocks noChangeArrowheads="1"/>
            </p:cNvSpPr>
            <p:nvPr userDrawn="1"/>
          </p:nvSpPr>
          <p:spPr bwMode="gray">
            <a:xfrm>
              <a:off x="12326583" y="1"/>
              <a:ext cx="2329217" cy="5718810"/>
            </a:xfrm>
            <a:prstGeom prst="rect">
              <a:avLst/>
            </a:prstGeom>
            <a:solidFill>
              <a:schemeClr val="bg1">
                <a:lumMod val="95000"/>
              </a:schemeClr>
            </a:solidFill>
            <a:ln>
              <a:noFill/>
            </a:ln>
            <a:effectLst/>
          </p:spPr>
          <p:txBody>
            <a:bodyPr wrap="square" lIns="144000" tIns="144000" rIns="144000" bIns="180000" anchor="t">
              <a:no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Afbeelding passend maken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geplaatste afbeelding en kies vervolgens de tab ‘Afbeeldingsopmaak’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de knop ‘Bijsnijden’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Je kunt nu de afbeelding op twee manieren passend maken:</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Sleep de foto op zo’n manier dat het gedeelte dat zichtbaar moet zijn in het afbeeldingsvlak juist staat</a:t>
              </a: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288000" marR="0" lvl="1" indent="-144000" algn="l" defTabSz="914400" rtl="0" eaLnBrk="1" fontAlgn="auto" latinLnBrk="0" hangingPunct="1">
                <a:lnSpc>
                  <a:spcPct val="95000"/>
                </a:lnSpc>
                <a:spcBef>
                  <a:spcPts val="600"/>
                </a:spcBef>
                <a:spcAft>
                  <a:spcPts val="0"/>
                </a:spcAft>
                <a:buClrTx/>
                <a:buSzTx/>
                <a:buFont typeface="+mj-lt"/>
                <a:buAutoNum type="alphaL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de witte bolletjes kun je de afbeelding groter of kleiner maken op zo’n manier dat het gedeelte dat zichtbaar moet zijn in het afbeeldingsvlak juist staat</a:t>
              </a:r>
            </a:p>
          </p:txBody>
        </p:sp>
        <p:grpSp>
          <p:nvGrpSpPr>
            <p:cNvPr id="27" name="Groep 26">
              <a:extLst>
                <a:ext uri="{FF2B5EF4-FFF2-40B4-BE49-F238E27FC236}">
                  <a16:creationId xmlns:a16="http://schemas.microsoft.com/office/drawing/2014/main" id="{9DA16140-637C-4113-B03C-56E860934D1E}"/>
                </a:ext>
              </a:extLst>
            </p:cNvPr>
            <p:cNvGrpSpPr>
              <a:grpSpLocks noChangeAspect="1"/>
            </p:cNvGrpSpPr>
            <p:nvPr userDrawn="1"/>
          </p:nvGrpSpPr>
          <p:grpSpPr>
            <a:xfrm>
              <a:off x="12616299" y="4739224"/>
              <a:ext cx="1766851" cy="793244"/>
              <a:chOff x="2766083" y="6357983"/>
              <a:chExt cx="1485890" cy="667104"/>
            </a:xfrm>
          </p:grpSpPr>
          <p:pic>
            <p:nvPicPr>
              <p:cNvPr id="32" name="Picture 15">
                <a:extLst>
                  <a:ext uri="{FF2B5EF4-FFF2-40B4-BE49-F238E27FC236}">
                    <a16:creationId xmlns:a16="http://schemas.microsoft.com/office/drawing/2014/main" id="{36FCE058-5E9B-4FD6-ACC6-37514A9F03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gray">
              <a:xfrm>
                <a:off x="3332816" y="6454073"/>
                <a:ext cx="352425" cy="352425"/>
              </a:xfrm>
              <a:prstGeom prst="rect">
                <a:avLst/>
              </a:prstGeom>
            </p:spPr>
          </p:pic>
          <p:pic>
            <p:nvPicPr>
              <p:cNvPr id="33" name="Picture 18">
                <a:extLst>
                  <a:ext uri="{FF2B5EF4-FFF2-40B4-BE49-F238E27FC236}">
                    <a16:creationId xmlns:a16="http://schemas.microsoft.com/office/drawing/2014/main" id="{CCC80EA5-C81F-4D8A-B10E-2B60F9DCA47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gray">
              <a:xfrm>
                <a:off x="2766083" y="6454074"/>
                <a:ext cx="352425" cy="352425"/>
              </a:xfrm>
              <a:prstGeom prst="rect">
                <a:avLst/>
              </a:prstGeom>
            </p:spPr>
          </p:pic>
          <p:pic>
            <p:nvPicPr>
              <p:cNvPr id="34" name="Picture 19">
                <a:extLst>
                  <a:ext uri="{FF2B5EF4-FFF2-40B4-BE49-F238E27FC236}">
                    <a16:creationId xmlns:a16="http://schemas.microsoft.com/office/drawing/2014/main" id="{2AD5621E-6CAC-42BF-A25D-A5987E6E3B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bwMode="gray">
              <a:xfrm>
                <a:off x="3899548" y="6454074"/>
                <a:ext cx="352425" cy="352425"/>
              </a:xfrm>
              <a:prstGeom prst="rect">
                <a:avLst/>
              </a:prstGeom>
            </p:spPr>
          </p:pic>
          <p:cxnSp>
            <p:nvCxnSpPr>
              <p:cNvPr id="35" name="Straight Arrow Connector 23">
                <a:extLst>
                  <a:ext uri="{FF2B5EF4-FFF2-40B4-BE49-F238E27FC236}">
                    <a16:creationId xmlns:a16="http://schemas.microsoft.com/office/drawing/2014/main" id="{9058038B-1BC4-49E6-ABDC-8AB5443379A4}"/>
                  </a:ext>
                </a:extLst>
              </p:cNvPr>
              <p:cNvCxnSpPr/>
              <p:nvPr/>
            </p:nvCxnSpPr>
            <p:spPr bwMode="gray">
              <a:xfrm flipV="1">
                <a:off x="294229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24">
                <a:extLst>
                  <a:ext uri="{FF2B5EF4-FFF2-40B4-BE49-F238E27FC236}">
                    <a16:creationId xmlns:a16="http://schemas.microsoft.com/office/drawing/2014/main" id="{E8165268-5D35-469D-8597-6D7F95736D85}"/>
                  </a:ext>
                </a:extLst>
              </p:cNvPr>
              <p:cNvCxnSpPr>
                <a:stCxn id="32" idx="0"/>
                <a:endCxn id="32" idx="2"/>
              </p:cNvCxnSpPr>
              <p:nvPr/>
            </p:nvCxnSpPr>
            <p:spPr bwMode="gray">
              <a:xfrm rot="2700000">
                <a:off x="3509030" y="635798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26">
                <a:extLst>
                  <a:ext uri="{FF2B5EF4-FFF2-40B4-BE49-F238E27FC236}">
                    <a16:creationId xmlns:a16="http://schemas.microsoft.com/office/drawing/2014/main" id="{21453590-87D7-4817-B0AF-397D57FE1D36}"/>
                  </a:ext>
                </a:extLst>
              </p:cNvPr>
              <p:cNvCxnSpPr>
                <a:stCxn id="32" idx="3"/>
                <a:endCxn id="32" idx="1"/>
              </p:cNvCxnSpPr>
              <p:nvPr/>
            </p:nvCxnSpPr>
            <p:spPr bwMode="gray">
              <a:xfrm rot="2700000" flipH="1">
                <a:off x="3236724" y="663028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711094D4-2046-48AD-9187-123542806E94}"/>
                  </a:ext>
                </a:extLst>
              </p:cNvPr>
              <p:cNvCxnSpPr/>
              <p:nvPr/>
            </p:nvCxnSpPr>
            <p:spPr bwMode="gray">
              <a:xfrm flipV="1">
                <a:off x="4123386" y="684508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28">
                <a:extLst>
                  <a:ext uri="{FF2B5EF4-FFF2-40B4-BE49-F238E27FC236}">
                    <a16:creationId xmlns:a16="http://schemas.microsoft.com/office/drawing/2014/main" id="{31143F47-FD36-49F8-9826-41682785F043}"/>
                  </a:ext>
                </a:extLst>
              </p:cNvPr>
              <p:cNvSpPr/>
              <p:nvPr/>
            </p:nvSpPr>
            <p:spPr bwMode="gray">
              <a:xfrm>
                <a:off x="4018611" y="657313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grpSp>
          <p:nvGrpSpPr>
            <p:cNvPr id="28" name="Groep 27">
              <a:extLst>
                <a:ext uri="{FF2B5EF4-FFF2-40B4-BE49-F238E27FC236}">
                  <a16:creationId xmlns:a16="http://schemas.microsoft.com/office/drawing/2014/main" id="{CC553825-F1A0-4F3F-BF73-52CEAF84DB83}"/>
                </a:ext>
              </a:extLst>
            </p:cNvPr>
            <p:cNvGrpSpPr/>
            <p:nvPr userDrawn="1"/>
          </p:nvGrpSpPr>
          <p:grpSpPr>
            <a:xfrm>
              <a:off x="12610022" y="1108316"/>
              <a:ext cx="425380" cy="577954"/>
              <a:chOff x="-37364" y="4061531"/>
              <a:chExt cx="571037" cy="775855"/>
            </a:xfrm>
          </p:grpSpPr>
          <p:pic>
            <p:nvPicPr>
              <p:cNvPr id="30" name="Afbeelding 29">
                <a:extLst>
                  <a:ext uri="{FF2B5EF4-FFF2-40B4-BE49-F238E27FC236}">
                    <a16:creationId xmlns:a16="http://schemas.microsoft.com/office/drawing/2014/main" id="{45C84A41-9738-4507-8304-0BA722E1CC2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37364" y="4061531"/>
                <a:ext cx="571037" cy="775855"/>
              </a:xfrm>
              <a:prstGeom prst="rect">
                <a:avLst/>
              </a:prstGeom>
              <a:noFill/>
              <a:ln>
                <a:noFill/>
              </a:ln>
              <a:effectLst>
                <a:outerShdw blurRad="63500" sx="102000" sy="102000" algn="ctr" rotWithShape="0">
                  <a:prstClr val="black">
                    <a:alpha val="40000"/>
                  </a:prstClr>
                </a:outerShdw>
              </a:effectLst>
            </p:spPr>
          </p:pic>
          <p:sp>
            <p:nvSpPr>
              <p:cNvPr id="31" name="Rectangle 21">
                <a:extLst>
                  <a:ext uri="{FF2B5EF4-FFF2-40B4-BE49-F238E27FC236}">
                    <a16:creationId xmlns:a16="http://schemas.microsoft.com/office/drawing/2014/main" id="{F88C8D67-DCA7-4464-9858-FCF662DD034E}"/>
                  </a:ext>
                </a:extLst>
              </p:cNvPr>
              <p:cNvSpPr/>
              <p:nvPr userDrawn="1"/>
            </p:nvSpPr>
            <p:spPr bwMode="gray">
              <a:xfrm>
                <a:off x="-10897" y="4113410"/>
                <a:ext cx="518104" cy="504825"/>
              </a:xfrm>
              <a:prstGeom prst="rect">
                <a:avLst/>
              </a:prstGeom>
              <a:solidFill>
                <a:srgbClr val="FFFFFF">
                  <a:alpha val="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pic>
          <p:nvPicPr>
            <p:cNvPr id="29" name="Afbeelding 28">
              <a:extLst>
                <a:ext uri="{FF2B5EF4-FFF2-40B4-BE49-F238E27FC236}">
                  <a16:creationId xmlns:a16="http://schemas.microsoft.com/office/drawing/2014/main" id="{ABBF3883-BF5F-4F6D-AAFC-4C8A3EEE973B}"/>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2616299" y="2769956"/>
              <a:ext cx="1767600" cy="1036900"/>
            </a:xfrm>
            <a:prstGeom prst="rect">
              <a:avLst/>
            </a:prstGeom>
          </p:spPr>
        </p:pic>
      </p:grpSp>
    </p:spTree>
    <p:extLst>
      <p:ext uri="{BB962C8B-B14F-4D97-AF65-F5344CB8AC3E}">
        <p14:creationId xmlns:p14="http://schemas.microsoft.com/office/powerpoint/2010/main" val="907308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oud me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264275" y="1476375"/>
            <a:ext cx="533082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11" name="Text Placeholder 12">
            <a:extLst>
              <a:ext uri="{FF2B5EF4-FFF2-40B4-BE49-F238E27FC236}">
                <a16:creationId xmlns:a16="http://schemas.microsoft.com/office/drawing/2014/main" id="{F028C813-AC7A-4357-A8D4-1D61F095489D}"/>
              </a:ext>
            </a:extLst>
          </p:cNvPr>
          <p:cNvSpPr>
            <a:spLocks noGrp="1"/>
          </p:cNvSpPr>
          <p:nvPr>
            <p:ph type="body" sz="quarter" idx="10" hasCustomPrompt="1"/>
          </p:nvPr>
        </p:nvSpPr>
        <p:spPr>
          <a:xfrm>
            <a:off x="619125" y="1476375"/>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31" name="Rectangle 106">
            <a:extLst>
              <a:ext uri="{FF2B5EF4-FFF2-40B4-BE49-F238E27FC236}">
                <a16:creationId xmlns:a16="http://schemas.microsoft.com/office/drawing/2014/main" id="{730C924B-F91D-43CC-A0C8-A160AAD5E487}"/>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grpSp>
        <p:nvGrpSpPr>
          <p:cNvPr id="13" name="Groep 12">
            <a:extLst>
              <a:ext uri="{FF2B5EF4-FFF2-40B4-BE49-F238E27FC236}">
                <a16:creationId xmlns:a16="http://schemas.microsoft.com/office/drawing/2014/main" id="{0D738BE7-6A7E-46F7-8BF1-965AD4F71B8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E3A6B80D-90EB-4816-8F06-1FF0DE11125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CCB39D30-1E27-408F-80D8-32932B5B9480}"/>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1F50881A-2BBC-44BE-9D27-9754AB68E97E}"/>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C357F009-954B-42E8-9AFE-44B6234E24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B5B3C759-A389-411C-B870-027A6960A40B}"/>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5B652822-ACAD-45A5-ADBF-D119E46F5B24}"/>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DF3716CF-D9F7-4E85-A572-A8A5E9841A07}"/>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20" name="Rectangle 106">
            <a:extLst>
              <a:ext uri="{FF2B5EF4-FFF2-40B4-BE49-F238E27FC236}">
                <a16:creationId xmlns:a16="http://schemas.microsoft.com/office/drawing/2014/main" id="{8EE16B0B-B9C9-4621-817F-2DEA06F65CB0}"/>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619318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abel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4" name="Table Placeholder 3">
            <a:extLst>
              <a:ext uri="{FF2B5EF4-FFF2-40B4-BE49-F238E27FC236}">
                <a16:creationId xmlns:a16="http://schemas.microsoft.com/office/drawing/2014/main" id="{94B40A4D-040D-412B-B077-4F963A67665D}"/>
              </a:ext>
            </a:extLst>
          </p:cNvPr>
          <p:cNvSpPr>
            <a:spLocks noGrp="1"/>
          </p:cNvSpPr>
          <p:nvPr>
            <p:ph type="tbl" sz="quarter" idx="12" hasCustomPrompt="1"/>
          </p:nvPr>
        </p:nvSpPr>
        <p:spPr>
          <a:xfrm>
            <a:off x="619125"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tabel toe te voegen</a:t>
            </a:r>
          </a:p>
        </p:txBody>
      </p:sp>
      <p:sp>
        <p:nvSpPr>
          <p:cNvPr id="7" name="Rectangle 106">
            <a:extLst>
              <a:ext uri="{FF2B5EF4-FFF2-40B4-BE49-F238E27FC236}">
                <a16:creationId xmlns:a16="http://schemas.microsoft.com/office/drawing/2014/main" id="{A5A0DE91-09F1-4A57-AEC5-58AD14C7204C}"/>
              </a:ext>
            </a:extLst>
          </p:cNvPr>
          <p:cNvSpPr>
            <a:spLocks noChangeArrowheads="1"/>
          </p:cNvSpPr>
          <p:nvPr userDrawn="1"/>
        </p:nvSpPr>
        <p:spPr bwMode="gray">
          <a:xfrm>
            <a:off x="12326583" y="0"/>
            <a:ext cx="2329217" cy="2696274"/>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Tabel invoegen</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het icoon in het midden van het tabelvlak</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Kies hoeveel kolommen en rijen de tabel moet hebben die je wil invoegen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Klik op ‘OK’ en de tabel wordt ingevoegd die vervolgens gevuld kan worden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Selecteer vervolgens alle tekst in de tabel, pas de lettergrootte aan naar 14pt en kleur de zwarte tekst om naar donkerblauw</a:t>
            </a:r>
          </a:p>
        </p:txBody>
      </p:sp>
      <p:sp>
        <p:nvSpPr>
          <p:cNvPr id="3" name="Slide Number Placeholder 2">
            <a:extLst>
              <a:ext uri="{FF2B5EF4-FFF2-40B4-BE49-F238E27FC236}">
                <a16:creationId xmlns:a16="http://schemas.microsoft.com/office/drawing/2014/main" id="{E1B7A5D4-DEE1-41E7-A578-DE688BC982F1}"/>
              </a:ext>
            </a:extLst>
          </p:cNvPr>
          <p:cNvSpPr>
            <a:spLocks noGrp="1"/>
          </p:cNvSpPr>
          <p:nvPr>
            <p:ph type="sldNum" sz="quarter" idx="13"/>
          </p:nvPr>
        </p:nvSpPr>
        <p:spPr/>
        <p:txBody>
          <a:bodyPr/>
          <a:lstStyle/>
          <a:p>
            <a:fld id="{5A195573-6125-40C3-AA0C-3AC6CFB9F86B}" type="slidenum">
              <a:rPr lang="en-US" smtClean="0"/>
              <a:pPr/>
              <a:t>‹nr.›</a:t>
            </a:fld>
            <a:endParaRPr lang="en-US" dirty="0"/>
          </a:p>
        </p:txBody>
      </p:sp>
      <p:sp>
        <p:nvSpPr>
          <p:cNvPr id="6" name="Rectangle 106">
            <a:extLst>
              <a:ext uri="{FF2B5EF4-FFF2-40B4-BE49-F238E27FC236}">
                <a16:creationId xmlns:a16="http://schemas.microsoft.com/office/drawing/2014/main" id="{3021B20F-17DF-401E-BBA5-726BBD4791C7}"/>
              </a:ext>
            </a:extLst>
          </p:cNvPr>
          <p:cNvSpPr>
            <a:spLocks noChangeArrowheads="1"/>
          </p:cNvSpPr>
          <p:nvPr userDrawn="1"/>
        </p:nvSpPr>
        <p:spPr bwMode="gray">
          <a:xfrm>
            <a:off x="12326583" y="2942670"/>
            <a:ext cx="2329217" cy="1972230"/>
          </a:xfrm>
          <a:prstGeom prst="rect">
            <a:avLst/>
          </a:prstGeom>
          <a:solidFill>
            <a:schemeClr val="bg1">
              <a:lumMod val="95000"/>
            </a:schemeClr>
          </a:solidFill>
          <a:ln>
            <a:noFill/>
          </a:ln>
          <a:effectLst/>
        </p:spPr>
        <p:txBody>
          <a:bodyPr wrap="square" lIns="144000" tIns="144000" rIns="144000" bIns="180000" anchor="t">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Verticale lijnen toevoegen aan tabel</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Voeg een tabel in. De tabel wordt zonder verticale lijnen ingevoegd</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Om de verticale lijnen toe te voegen; klik in het menu </a:t>
            </a:r>
            <a:b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b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'Opties voor tabelstijlen’, kies de functie 'Gestreepte kolommen' en de verticale lijnen verschijnen</a:t>
            </a:r>
          </a:p>
        </p:txBody>
      </p:sp>
    </p:spTree>
    <p:extLst>
      <p:ext uri="{BB962C8B-B14F-4D97-AF65-F5344CB8AC3E}">
        <p14:creationId xmlns:p14="http://schemas.microsoft.com/office/powerpoint/2010/main" val="1275409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oud met grafiek rec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CC64508F-FB4D-4117-A07D-F5E6D9501D14}"/>
              </a:ext>
            </a:extLst>
          </p:cNvPr>
          <p:cNvSpPr>
            <a:spLocks noGrp="1"/>
          </p:cNvSpPr>
          <p:nvPr>
            <p:ph type="body" sz="quarter" idx="10" hasCustomPrompt="1"/>
          </p:nvPr>
        </p:nvSpPr>
        <p:spPr>
          <a:xfrm>
            <a:off x="61912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A573C153-27EA-4A91-9162-722BE6E06CAD}"/>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39D28042-45AB-4F8C-A0C9-EF684DE5B4DB}"/>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3FB83E7A-138B-4198-9501-4160394F1F1B}"/>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8" name="Group 22">
              <a:extLst>
                <a:ext uri="{FF2B5EF4-FFF2-40B4-BE49-F238E27FC236}">
                  <a16:creationId xmlns:a16="http://schemas.microsoft.com/office/drawing/2014/main" id="{4B9181B1-0FC2-43EA-A5E5-7F2684792BD0}"/>
                </a:ext>
              </a:extLst>
            </p:cNvPr>
            <p:cNvGrpSpPr/>
            <p:nvPr userDrawn="1"/>
          </p:nvGrpSpPr>
          <p:grpSpPr>
            <a:xfrm>
              <a:off x="-2318863" y="1050055"/>
              <a:ext cx="2044800" cy="534731"/>
              <a:chOff x="-2108199" y="3333735"/>
              <a:chExt cx="2314576" cy="605280"/>
            </a:xfrm>
          </p:grpSpPr>
          <p:grpSp>
            <p:nvGrpSpPr>
              <p:cNvPr id="19" name="Group 9">
                <a:extLst>
                  <a:ext uri="{FF2B5EF4-FFF2-40B4-BE49-F238E27FC236}">
                    <a16:creationId xmlns:a16="http://schemas.microsoft.com/office/drawing/2014/main" id="{41B5B16A-7983-4922-B06F-1B9FB8222C3A}"/>
                  </a:ext>
                </a:extLst>
              </p:cNvPr>
              <p:cNvGrpSpPr/>
              <p:nvPr userDrawn="1"/>
            </p:nvGrpSpPr>
            <p:grpSpPr>
              <a:xfrm>
                <a:off x="-2108199" y="3333735"/>
                <a:ext cx="2314576" cy="605280"/>
                <a:chOff x="-1062434" y="2679700"/>
                <a:chExt cx="2314576" cy="605280"/>
              </a:xfrm>
            </p:grpSpPr>
            <p:pic>
              <p:nvPicPr>
                <p:cNvPr id="25" name="Picture 5">
                  <a:extLst>
                    <a:ext uri="{FF2B5EF4-FFF2-40B4-BE49-F238E27FC236}">
                      <a16:creationId xmlns:a16="http://schemas.microsoft.com/office/drawing/2014/main" id="{6F924BE0-7547-4ADB-B5C8-6B1AD42860B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6" name="Rectangle 21">
                  <a:extLst>
                    <a:ext uri="{FF2B5EF4-FFF2-40B4-BE49-F238E27FC236}">
                      <a16:creationId xmlns:a16="http://schemas.microsoft.com/office/drawing/2014/main" id="{65EA48B2-4247-424F-AA38-1B9E1BF2236D}"/>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24" name="Graphic 19" descr="Close with solid fill">
                <a:extLst>
                  <a:ext uri="{FF2B5EF4-FFF2-40B4-BE49-F238E27FC236}">
                    <a16:creationId xmlns:a16="http://schemas.microsoft.com/office/drawing/2014/main" id="{9CB9F003-E90D-4944-83B7-1D24E4D23F35}"/>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DDE9399-B94D-49BE-87E3-76B5B785CBDA}"/>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381918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houd met grafiek li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12">
            <a:extLst>
              <a:ext uri="{FF2B5EF4-FFF2-40B4-BE49-F238E27FC236}">
                <a16:creationId xmlns:a16="http://schemas.microsoft.com/office/drawing/2014/main" id="{4D3B61F8-A508-4E1F-AB2C-57AEA9320D93}"/>
              </a:ext>
            </a:extLst>
          </p:cNvPr>
          <p:cNvSpPr>
            <a:spLocks noGrp="1"/>
          </p:cNvSpPr>
          <p:nvPr>
            <p:ph type="body" sz="quarter" idx="10" hasCustomPrompt="1"/>
          </p:nvPr>
        </p:nvSpPr>
        <p:spPr>
          <a:xfrm>
            <a:off x="6264275" y="1476374"/>
            <a:ext cx="5330825"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sp>
        <p:nvSpPr>
          <p:cNvPr id="11" name="Text Placeholder 3">
            <a:extLst>
              <a:ext uri="{FF2B5EF4-FFF2-40B4-BE49-F238E27FC236}">
                <a16:creationId xmlns:a16="http://schemas.microsoft.com/office/drawing/2014/main" id="{3970DEE3-03AB-4155-86AF-0AFDC23EC764}"/>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grpSp>
        <p:nvGrpSpPr>
          <p:cNvPr id="13" name="Groep 12">
            <a:extLst>
              <a:ext uri="{FF2B5EF4-FFF2-40B4-BE49-F238E27FC236}">
                <a16:creationId xmlns:a16="http://schemas.microsoft.com/office/drawing/2014/main" id="{59203073-DE59-416A-AA44-7F372A9FDBB1}"/>
              </a:ext>
            </a:extLst>
          </p:cNvPr>
          <p:cNvGrpSpPr/>
          <p:nvPr userDrawn="1"/>
        </p:nvGrpSpPr>
        <p:grpSpPr>
          <a:xfrm>
            <a:off x="-2463800" y="0"/>
            <a:ext cx="2329217" cy="2718588"/>
            <a:chOff x="-2463800" y="0"/>
            <a:chExt cx="2329217" cy="2718588"/>
          </a:xfrm>
        </p:grpSpPr>
        <p:sp>
          <p:nvSpPr>
            <p:cNvPr id="14" name="Rectangle 106">
              <a:extLst>
                <a:ext uri="{FF2B5EF4-FFF2-40B4-BE49-F238E27FC236}">
                  <a16:creationId xmlns:a16="http://schemas.microsoft.com/office/drawing/2014/main" id="{F5FFBB0E-E7AA-4195-BFDA-AD4AAE8AF179}"/>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5" name="Group 22">
              <a:extLst>
                <a:ext uri="{FF2B5EF4-FFF2-40B4-BE49-F238E27FC236}">
                  <a16:creationId xmlns:a16="http://schemas.microsoft.com/office/drawing/2014/main" id="{D1B56FAE-4A4A-4024-A4A6-138655FC3BEA}"/>
                </a:ext>
              </a:extLst>
            </p:cNvPr>
            <p:cNvGrpSpPr/>
            <p:nvPr userDrawn="1"/>
          </p:nvGrpSpPr>
          <p:grpSpPr>
            <a:xfrm>
              <a:off x="-2318863" y="1050055"/>
              <a:ext cx="2044800" cy="534731"/>
              <a:chOff x="-2108199" y="3333735"/>
              <a:chExt cx="2314576" cy="605280"/>
            </a:xfrm>
          </p:grpSpPr>
          <p:grpSp>
            <p:nvGrpSpPr>
              <p:cNvPr id="16" name="Group 9">
                <a:extLst>
                  <a:ext uri="{FF2B5EF4-FFF2-40B4-BE49-F238E27FC236}">
                    <a16:creationId xmlns:a16="http://schemas.microsoft.com/office/drawing/2014/main" id="{4445C993-2037-441B-9505-E53F3662739F}"/>
                  </a:ext>
                </a:extLst>
              </p:cNvPr>
              <p:cNvGrpSpPr/>
              <p:nvPr userDrawn="1"/>
            </p:nvGrpSpPr>
            <p:grpSpPr>
              <a:xfrm>
                <a:off x="-2108199" y="3333735"/>
                <a:ext cx="2314576" cy="605280"/>
                <a:chOff x="-1062434" y="2679700"/>
                <a:chExt cx="2314576" cy="605280"/>
              </a:xfrm>
            </p:grpSpPr>
            <p:pic>
              <p:nvPicPr>
                <p:cNvPr id="18" name="Picture 5">
                  <a:extLst>
                    <a:ext uri="{FF2B5EF4-FFF2-40B4-BE49-F238E27FC236}">
                      <a16:creationId xmlns:a16="http://schemas.microsoft.com/office/drawing/2014/main" id="{883BEEDD-CF51-4837-AC93-782143669D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19" name="Rectangle 21">
                  <a:extLst>
                    <a:ext uri="{FF2B5EF4-FFF2-40B4-BE49-F238E27FC236}">
                      <a16:creationId xmlns:a16="http://schemas.microsoft.com/office/drawing/2014/main" id="{EEB4948F-4504-49F1-AE4F-FDEE036985B4}"/>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7" name="Graphic 19" descr="Close with solid fill">
                <a:extLst>
                  <a:ext uri="{FF2B5EF4-FFF2-40B4-BE49-F238E27FC236}">
                    <a16:creationId xmlns:a16="http://schemas.microsoft.com/office/drawing/2014/main" id="{6AB26215-EC34-49DB-ABEE-8F7B0EEAA60F}"/>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BFCFFBD-719A-4FAA-A247-AC7B7013957D}"/>
              </a:ext>
            </a:extLst>
          </p:cNvPr>
          <p:cNvSpPr>
            <a:spLocks noGrp="1"/>
          </p:cNvSpPr>
          <p:nvPr>
            <p:ph type="sldNum" sz="quarter" idx="18"/>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681143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koloms grafiek">
    <p:spTree>
      <p:nvGrpSpPr>
        <p:cNvPr id="1" name=""/>
        <p:cNvGrpSpPr/>
        <p:nvPr/>
      </p:nvGrpSpPr>
      <p:grpSpPr>
        <a:xfrm>
          <a:off x="0" y="0"/>
          <a:ext cx="0" cy="0"/>
          <a:chOff x="0" y="0"/>
          <a:chExt cx="0" cy="0"/>
        </a:xfrm>
      </p:grpSpPr>
      <p:sp>
        <p:nvSpPr>
          <p:cNvPr id="13" name="Chart Placeholder 5">
            <a:extLst>
              <a:ext uri="{FF2B5EF4-FFF2-40B4-BE49-F238E27FC236}">
                <a16:creationId xmlns:a16="http://schemas.microsoft.com/office/drawing/2014/main" id="{399BE0BD-5C57-4F3C-BAE5-6DDEE19D7616}"/>
              </a:ext>
            </a:extLst>
          </p:cNvPr>
          <p:cNvSpPr>
            <a:spLocks noGrp="1"/>
          </p:cNvSpPr>
          <p:nvPr>
            <p:ph type="chart" sz="quarter" idx="16" hasCustomPrompt="1"/>
          </p:nvPr>
        </p:nvSpPr>
        <p:spPr>
          <a:xfrm>
            <a:off x="6264276"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12" name="Chart Placeholder 5">
            <a:extLst>
              <a:ext uri="{FF2B5EF4-FFF2-40B4-BE49-F238E27FC236}">
                <a16:creationId xmlns:a16="http://schemas.microsoft.com/office/drawing/2014/main" id="{9B32F7E6-012D-47BA-9B6E-EBE47DCE3AFF}"/>
              </a:ext>
            </a:extLst>
          </p:cNvPr>
          <p:cNvSpPr>
            <a:spLocks noGrp="1"/>
          </p:cNvSpPr>
          <p:nvPr>
            <p:ph type="chart" sz="quarter" idx="12" hasCustomPrompt="1"/>
          </p:nvPr>
        </p:nvSpPr>
        <p:spPr>
          <a:xfrm>
            <a:off x="619125" y="1476375"/>
            <a:ext cx="5330824"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15" name="Text Placeholder 3">
            <a:extLst>
              <a:ext uri="{FF2B5EF4-FFF2-40B4-BE49-F238E27FC236}">
                <a16:creationId xmlns:a16="http://schemas.microsoft.com/office/drawing/2014/main" id="{1EBEB4EC-9E6D-4DE7-87A4-EF91AF2246DA}"/>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6" name="Text Placeholder 3">
            <a:extLst>
              <a:ext uri="{FF2B5EF4-FFF2-40B4-BE49-F238E27FC236}">
                <a16:creationId xmlns:a16="http://schemas.microsoft.com/office/drawing/2014/main" id="{00E68F04-5757-45F4-8CBD-9E15A314E241}"/>
              </a:ext>
            </a:extLst>
          </p:cNvPr>
          <p:cNvSpPr>
            <a:spLocks noGrp="1"/>
          </p:cNvSpPr>
          <p:nvPr>
            <p:ph type="body" sz="quarter" idx="18" hasCustomPrompt="1"/>
          </p:nvPr>
        </p:nvSpPr>
        <p:spPr>
          <a:xfrm>
            <a:off x="6400153"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D20A1D17-3D5D-46FC-B0D0-C84CC5207354}"/>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5184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fiek met omschrijv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5" y="1476375"/>
            <a:ext cx="7350500"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9F16F9E9-67C9-49B5-B2A3-BB6AC1FE5D58}"/>
              </a:ext>
            </a:extLst>
          </p:cNvPr>
          <p:cNvSpPr>
            <a:spLocks noGrp="1"/>
          </p:cNvSpPr>
          <p:nvPr>
            <p:ph type="body" sz="quarter" idx="17" hasCustomPrompt="1"/>
          </p:nvPr>
        </p:nvSpPr>
        <p:spPr>
          <a:xfrm>
            <a:off x="755650" y="5600928"/>
            <a:ext cx="2803338" cy="195447"/>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14" name="Text Placeholder 12">
            <a:extLst>
              <a:ext uri="{FF2B5EF4-FFF2-40B4-BE49-F238E27FC236}">
                <a16:creationId xmlns:a16="http://schemas.microsoft.com/office/drawing/2014/main" id="{FFB0E874-F8D9-42E2-8E52-4692C676BEB5}"/>
              </a:ext>
            </a:extLst>
          </p:cNvPr>
          <p:cNvSpPr>
            <a:spLocks noGrp="1"/>
          </p:cNvSpPr>
          <p:nvPr>
            <p:ph type="body" sz="quarter" idx="18" hasCustomPrompt="1"/>
          </p:nvPr>
        </p:nvSpPr>
        <p:spPr>
          <a:xfrm>
            <a:off x="8139953" y="1476374"/>
            <a:ext cx="3455147" cy="4320000"/>
          </a:xfrm>
        </p:spPr>
        <p:txBody>
          <a:bodyPr tIns="36000">
            <a:noAutofit/>
          </a:bodyPr>
          <a:lstStyle>
            <a:lvl1pPr>
              <a:lnSpc>
                <a:spcPct val="90000"/>
              </a:lnSpc>
              <a:spcBef>
                <a:spcPts val="0"/>
              </a:spcBef>
              <a:spcAft>
                <a:spcPts val="0"/>
              </a:spcAft>
              <a:defRPr sz="1800" b="1">
                <a:solidFill>
                  <a:schemeClr val="tx2"/>
                </a:solidFill>
              </a:defRPr>
            </a:lvl1pPr>
            <a:lvl2pPr marL="0" indent="0">
              <a:lnSpc>
                <a:spcPct val="90000"/>
              </a:lnSpc>
              <a:spcBef>
                <a:spcPts val="0"/>
              </a:spcBef>
              <a:spcAft>
                <a:spcPts val="0"/>
              </a:spcAft>
              <a:buNone/>
              <a:defRPr sz="1800">
                <a:solidFill>
                  <a:schemeClr val="bg2"/>
                </a:solidFill>
              </a:defRPr>
            </a:lvl2pPr>
            <a:lvl3pPr marL="0" indent="0">
              <a:lnSpc>
                <a:spcPct val="90000"/>
              </a:lnSpc>
              <a:spcBef>
                <a:spcPts val="0"/>
              </a:spcBef>
              <a:spcAft>
                <a:spcPts val="0"/>
              </a:spcAft>
              <a:buNone/>
              <a:defRPr sz="1800">
                <a:solidFill>
                  <a:schemeClr val="tx1"/>
                </a:solidFill>
              </a:defRPr>
            </a:lvl3pPr>
            <a:lvl4pPr marL="180975" indent="-180975">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4pPr>
            <a:lvl5pPr marL="36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5pPr>
            <a:lvl6pPr marL="54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6pPr>
            <a:lvl7pPr marL="72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7pPr>
            <a:lvl8pPr marL="90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8pPr>
            <a:lvl9pPr marL="1080000" indent="-180000">
              <a:lnSpc>
                <a:spcPct val="90000"/>
              </a:lnSpc>
              <a:spcBef>
                <a:spcPts val="0"/>
              </a:spcBef>
              <a:spcAft>
                <a:spcPts val="0"/>
              </a:spcAft>
              <a:buClr>
                <a:schemeClr val="tx1"/>
              </a:buClr>
              <a:buSzPct val="96000"/>
              <a:buFont typeface="Calibri" panose="020F0502020204030204" pitchFamily="34" charset="0"/>
              <a:buChar char="•"/>
              <a:defRPr sz="1800">
                <a:solidFill>
                  <a:schemeClr val="tx1"/>
                </a:solidFill>
              </a:defRPr>
            </a:lvl9pPr>
          </a:lstStyle>
          <a:p>
            <a:pPr lvl="0"/>
            <a:r>
              <a:rPr lang="nl-NL" noProof="0" dirty="0"/>
              <a:t>Klik om kop toe te voegen</a:t>
            </a:r>
          </a:p>
          <a:p>
            <a:pPr lvl="1"/>
            <a:r>
              <a:rPr lang="nl-NL" noProof="0" dirty="0" err="1"/>
              <a:t>Subkop</a:t>
            </a:r>
            <a:endParaRPr lang="nl-NL" noProof="0" dirty="0"/>
          </a:p>
          <a:p>
            <a:pPr lvl="2"/>
            <a:r>
              <a:rPr lang="nl-NL" noProof="0" dirty="0"/>
              <a:t>Body tekst </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a:p>
            <a:pPr lvl="7"/>
            <a:r>
              <a:rPr lang="nl-NL" noProof="0" dirty="0" err="1"/>
              <a:t>Bullet</a:t>
            </a:r>
            <a:r>
              <a:rPr lang="nl-NL" noProof="0" dirty="0"/>
              <a:t> niveau 5</a:t>
            </a:r>
          </a:p>
          <a:p>
            <a:pPr lvl="8"/>
            <a:r>
              <a:rPr lang="nl-NL" noProof="0" dirty="0" err="1"/>
              <a:t>Bullet</a:t>
            </a:r>
            <a:r>
              <a:rPr lang="nl-NL" noProof="0" dirty="0"/>
              <a:t> niveau 6</a:t>
            </a:r>
          </a:p>
        </p:txBody>
      </p:sp>
      <p:grpSp>
        <p:nvGrpSpPr>
          <p:cNvPr id="13" name="Groep 12">
            <a:extLst>
              <a:ext uri="{FF2B5EF4-FFF2-40B4-BE49-F238E27FC236}">
                <a16:creationId xmlns:a16="http://schemas.microsoft.com/office/drawing/2014/main" id="{5E83B0FA-B23A-496C-B195-75212D27D47C}"/>
              </a:ext>
            </a:extLst>
          </p:cNvPr>
          <p:cNvGrpSpPr/>
          <p:nvPr userDrawn="1"/>
        </p:nvGrpSpPr>
        <p:grpSpPr>
          <a:xfrm>
            <a:off x="-2463800" y="0"/>
            <a:ext cx="2329217" cy="2718588"/>
            <a:chOff x="-2463800" y="0"/>
            <a:chExt cx="2329217" cy="2718588"/>
          </a:xfrm>
        </p:grpSpPr>
        <p:sp>
          <p:nvSpPr>
            <p:cNvPr id="15" name="Rectangle 106">
              <a:extLst>
                <a:ext uri="{FF2B5EF4-FFF2-40B4-BE49-F238E27FC236}">
                  <a16:creationId xmlns:a16="http://schemas.microsoft.com/office/drawing/2014/main" id="{A74CD945-E3B1-44BB-9078-0B33E75FD2D3}"/>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16" name="Group 22">
              <a:extLst>
                <a:ext uri="{FF2B5EF4-FFF2-40B4-BE49-F238E27FC236}">
                  <a16:creationId xmlns:a16="http://schemas.microsoft.com/office/drawing/2014/main" id="{5EBB861B-324D-4050-98CB-5FC1944AA212}"/>
                </a:ext>
              </a:extLst>
            </p:cNvPr>
            <p:cNvGrpSpPr/>
            <p:nvPr userDrawn="1"/>
          </p:nvGrpSpPr>
          <p:grpSpPr>
            <a:xfrm>
              <a:off x="-2318863" y="1050055"/>
              <a:ext cx="2044800" cy="534731"/>
              <a:chOff x="-2108199" y="3333735"/>
              <a:chExt cx="2314576" cy="605280"/>
            </a:xfrm>
          </p:grpSpPr>
          <p:grpSp>
            <p:nvGrpSpPr>
              <p:cNvPr id="17" name="Group 9">
                <a:extLst>
                  <a:ext uri="{FF2B5EF4-FFF2-40B4-BE49-F238E27FC236}">
                    <a16:creationId xmlns:a16="http://schemas.microsoft.com/office/drawing/2014/main" id="{C496B105-25C3-46D5-9ED3-09FABD170D3C}"/>
                  </a:ext>
                </a:extLst>
              </p:cNvPr>
              <p:cNvGrpSpPr/>
              <p:nvPr userDrawn="1"/>
            </p:nvGrpSpPr>
            <p:grpSpPr>
              <a:xfrm>
                <a:off x="-2108199" y="3333735"/>
                <a:ext cx="2314576" cy="605280"/>
                <a:chOff x="-1062434" y="2679700"/>
                <a:chExt cx="2314576" cy="605280"/>
              </a:xfrm>
            </p:grpSpPr>
            <p:pic>
              <p:nvPicPr>
                <p:cNvPr id="19" name="Picture 5">
                  <a:extLst>
                    <a:ext uri="{FF2B5EF4-FFF2-40B4-BE49-F238E27FC236}">
                      <a16:creationId xmlns:a16="http://schemas.microsoft.com/office/drawing/2014/main" id="{4823FC08-9FD5-40F2-BE2D-08A85D8289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20" name="Rectangle 21">
                  <a:extLst>
                    <a:ext uri="{FF2B5EF4-FFF2-40B4-BE49-F238E27FC236}">
                      <a16:creationId xmlns:a16="http://schemas.microsoft.com/office/drawing/2014/main" id="{84EFE7DE-989D-4C7A-8CF0-BE5D23DA2A01}"/>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18" name="Graphic 19" descr="Close with solid fill">
                <a:extLst>
                  <a:ext uri="{FF2B5EF4-FFF2-40B4-BE49-F238E27FC236}">
                    <a16:creationId xmlns:a16="http://schemas.microsoft.com/office/drawing/2014/main" id="{39A81122-C4E6-45E7-B5B7-9AE166503FB8}"/>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055F4FBA-9445-444C-A054-7B40458BA830}"/>
              </a:ext>
            </a:extLst>
          </p:cNvPr>
          <p:cNvSpPr>
            <a:spLocks noGrp="1"/>
          </p:cNvSpPr>
          <p:nvPr>
            <p:ph type="sldNum" sz="quarter" idx="19"/>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17352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fiek paginagro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noAutofit/>
          </a:bodyPr>
          <a:lstStyle>
            <a:lvl1pPr>
              <a:defRPr/>
            </a:lvl1pPr>
          </a:lstStyle>
          <a:p>
            <a:r>
              <a:rPr lang="nl-NL" noProof="0" dirty="0"/>
              <a:t>Klik om titel toe te voegen</a:t>
            </a:r>
          </a:p>
        </p:txBody>
      </p:sp>
      <p:sp>
        <p:nvSpPr>
          <p:cNvPr id="6" name="Chart Placeholder 5">
            <a:extLst>
              <a:ext uri="{FF2B5EF4-FFF2-40B4-BE49-F238E27FC236}">
                <a16:creationId xmlns:a16="http://schemas.microsoft.com/office/drawing/2014/main" id="{AF2C0AF9-9479-4176-A7DB-2B958BF52B55}"/>
              </a:ext>
            </a:extLst>
          </p:cNvPr>
          <p:cNvSpPr>
            <a:spLocks noGrp="1"/>
          </p:cNvSpPr>
          <p:nvPr>
            <p:ph type="chart" sz="quarter" idx="12" hasCustomPrompt="1"/>
          </p:nvPr>
        </p:nvSpPr>
        <p:spPr>
          <a:xfrm>
            <a:off x="619124" y="1476375"/>
            <a:ext cx="10975975" cy="4320000"/>
          </a:xfrm>
        </p:spPr>
        <p:txBody>
          <a:bodyPr tIns="0" anchor="ctr" anchorCtr="1"/>
          <a:lstStyle>
            <a:lvl1pPr algn="l">
              <a:spcBef>
                <a:spcPts val="0"/>
              </a:spcBef>
              <a:defRPr sz="1200">
                <a:solidFill>
                  <a:schemeClr val="tx1"/>
                </a:solidFill>
              </a:defRPr>
            </a:lvl1pPr>
          </a:lstStyle>
          <a:p>
            <a:r>
              <a:rPr lang="nl-NL" noProof="0" dirty="0"/>
              <a:t>Klik op icoon om</a:t>
            </a:r>
            <a:br>
              <a:rPr lang="nl-NL" noProof="0" dirty="0"/>
            </a:br>
            <a:r>
              <a:rPr lang="nl-NL" noProof="0" dirty="0"/>
              <a:t>grafiek toe te voegen</a:t>
            </a:r>
          </a:p>
        </p:txBody>
      </p:sp>
      <p:sp>
        <p:nvSpPr>
          <p:cNvPr id="8" name="Text Placeholder 3">
            <a:extLst>
              <a:ext uri="{FF2B5EF4-FFF2-40B4-BE49-F238E27FC236}">
                <a16:creationId xmlns:a16="http://schemas.microsoft.com/office/drawing/2014/main" id="{C8655664-2E79-4A28-A352-F5976C49E661}"/>
              </a:ext>
            </a:extLst>
          </p:cNvPr>
          <p:cNvSpPr>
            <a:spLocks noGrp="1"/>
          </p:cNvSpPr>
          <p:nvPr>
            <p:ph type="body" sz="quarter" idx="15" hasCustomPrompt="1"/>
          </p:nvPr>
        </p:nvSpPr>
        <p:spPr>
          <a:xfrm>
            <a:off x="10001250" y="5372657"/>
            <a:ext cx="1593849" cy="423718"/>
          </a:xfrm>
        </p:spPr>
        <p:txBody>
          <a:bodyPr lIns="0" rIns="0"/>
          <a:lstStyle>
            <a:lvl1pPr>
              <a:defRPr sz="800">
                <a:solidFill>
                  <a:schemeClr val="tx1"/>
                </a:solidFill>
              </a:defRPr>
            </a:lvl1pPr>
            <a:lvl2pPr>
              <a:defRPr sz="800"/>
            </a:lvl2pPr>
            <a:lvl3pPr>
              <a:defRPr sz="800"/>
            </a:lvl3pPr>
            <a:lvl4pPr>
              <a:defRPr sz="800"/>
            </a:lvl4pPr>
            <a:lvl5pPr>
              <a:defRPr sz="800"/>
            </a:lvl5pPr>
          </a:lstStyle>
          <a:p>
            <a:pPr lvl="0"/>
            <a:r>
              <a:rPr lang="nl-NL" noProof="0" dirty="0"/>
              <a:t>Klik om brontekst toe te voegen</a:t>
            </a:r>
          </a:p>
        </p:txBody>
      </p:sp>
      <p:sp>
        <p:nvSpPr>
          <p:cNvPr id="3" name="Slide Number Placeholder 2">
            <a:extLst>
              <a:ext uri="{FF2B5EF4-FFF2-40B4-BE49-F238E27FC236}">
                <a16:creationId xmlns:a16="http://schemas.microsoft.com/office/drawing/2014/main" id="{AFEBCDD1-076B-4614-9C4A-B85E5201A97B}"/>
              </a:ext>
            </a:extLst>
          </p:cNvPr>
          <p:cNvSpPr>
            <a:spLocks noGrp="1"/>
          </p:cNvSpPr>
          <p:nvPr>
            <p:ph type="sldNum" sz="quarter" idx="16"/>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88749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3" name="Slide Number Placeholder 2">
            <a:extLst>
              <a:ext uri="{FF2B5EF4-FFF2-40B4-BE49-F238E27FC236}">
                <a16:creationId xmlns:a16="http://schemas.microsoft.com/office/drawing/2014/main" id="{CEB75032-741F-4B01-ACC6-003B393EAA7E}"/>
              </a:ext>
            </a:extLst>
          </p:cNvPr>
          <p:cNvSpPr>
            <a:spLocks noGrp="1"/>
          </p:cNvSpPr>
          <p:nvPr>
            <p:ph type="sldNum" sz="quarter" idx="10"/>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033913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6EEF-AAF7-4B56-A8A4-465A2D94C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0850B-FFE0-4012-A55B-6776BEAD7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C3749-2642-491D-B745-882147C5028A}"/>
              </a:ext>
            </a:extLst>
          </p:cNvPr>
          <p:cNvSpPr>
            <a:spLocks noGrp="1"/>
          </p:cNvSpPr>
          <p:nvPr>
            <p:ph type="dt" sz="half" idx="10"/>
          </p:nvPr>
        </p:nvSpPr>
        <p:spPr/>
        <p:txBody>
          <a:bodyPr/>
          <a:lstStyle/>
          <a:p>
            <a:fld id="{376C204A-6B7B-4619-86A9-8EB38CC70622}" type="datetimeFigureOut">
              <a:rPr lang="en-US" smtClean="0"/>
              <a:t>9/19/2024</a:t>
            </a:fld>
            <a:endParaRPr lang="en-US"/>
          </a:p>
        </p:txBody>
      </p:sp>
      <p:sp>
        <p:nvSpPr>
          <p:cNvPr id="5" name="Footer Placeholder 4">
            <a:extLst>
              <a:ext uri="{FF2B5EF4-FFF2-40B4-BE49-F238E27FC236}">
                <a16:creationId xmlns:a16="http://schemas.microsoft.com/office/drawing/2014/main" id="{C5C0250E-B4F1-445F-B855-40D6C21C1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290C0-C6D3-443E-8961-65E37E2DDA53}"/>
              </a:ext>
            </a:extLst>
          </p:cNvPr>
          <p:cNvSpPr>
            <a:spLocks noGrp="1"/>
          </p:cNvSpPr>
          <p:nvPr>
            <p:ph type="sldNum" sz="quarter" idx="12"/>
          </p:nvPr>
        </p:nvSpPr>
        <p:spPr/>
        <p:txBody>
          <a:bodyPr/>
          <a:lstStyle/>
          <a:p>
            <a:fld id="{AC659871-8DFF-4820-8972-B1D7C87E0DFB}" type="slidenum">
              <a:rPr lang="en-US" smtClean="0"/>
              <a:t>‹nr.›</a:t>
            </a:fld>
            <a:endParaRPr lang="en-US"/>
          </a:p>
        </p:txBody>
      </p:sp>
    </p:spTree>
    <p:extLst>
      <p:ext uri="{BB962C8B-B14F-4D97-AF65-F5344CB8AC3E}">
        <p14:creationId xmlns:p14="http://schemas.microsoft.com/office/powerpoint/2010/main" val="237107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1">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a:extLst>
              <a:ext uri="{FF2B5EF4-FFF2-40B4-BE49-F238E27FC236}">
                <a16:creationId xmlns:a16="http://schemas.microsoft.com/office/drawing/2014/main" id="{000C631D-7D1E-4BF9-8076-5DD575ADF46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5419726" y="3194918"/>
            <a:ext cx="6152400" cy="1123949"/>
          </a:xfrm>
        </p:spPr>
        <p:txBody>
          <a:bodyPr anchor="b" anchorCtr="0">
            <a:noAutofit/>
          </a:bodyPr>
          <a:lstStyle>
            <a:lvl1pPr>
              <a:lnSpc>
                <a:spcPct val="80000"/>
              </a:lnSpc>
              <a:defRPr sz="40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9119" y="5878102"/>
            <a:ext cx="2419349" cy="701717"/>
          </a:xfrm>
          <a:prstGeom prst="rect">
            <a:avLst/>
          </a:prstGeom>
        </p:spPr>
      </p:pic>
      <p:sp>
        <p:nvSpPr>
          <p:cNvPr id="8" name="Text Placeholder 10">
            <a:extLst>
              <a:ext uri="{FF2B5EF4-FFF2-40B4-BE49-F238E27FC236}">
                <a16:creationId xmlns:a16="http://schemas.microsoft.com/office/drawing/2014/main" id="{5561910B-0F77-4725-A1EF-D3A8E72E8A1E}"/>
              </a:ext>
            </a:extLst>
          </p:cNvPr>
          <p:cNvSpPr>
            <a:spLocks noGrp="1"/>
          </p:cNvSpPr>
          <p:nvPr>
            <p:ph type="body" sz="quarter" idx="11" hasCustomPrompt="1"/>
          </p:nvPr>
        </p:nvSpPr>
        <p:spPr>
          <a:xfrm>
            <a:off x="5419724" y="6167573"/>
            <a:ext cx="6153150" cy="232858"/>
          </a:xfrm>
        </p:spPr>
        <p:txBody>
          <a:bodyPr>
            <a:noAutofit/>
          </a:bodyPr>
          <a:lstStyle>
            <a:lvl1pPr>
              <a:defRPr sz="1800"/>
            </a:lvl1pPr>
          </a:lstStyle>
          <a:p>
            <a:pPr lvl="0"/>
            <a:r>
              <a:rPr lang="nl-NL" noProof="0" dirty="0"/>
              <a:t>Klik om afdeling en datum toe te voegen</a:t>
            </a:r>
          </a:p>
        </p:txBody>
      </p:sp>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5419726" y="4768849"/>
            <a:ext cx="6152400" cy="590400"/>
          </a:xfrm>
        </p:spPr>
        <p:txBody>
          <a:bodyPr/>
          <a:lstStyle>
            <a:lvl1pPr>
              <a:defRPr sz="40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1598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met subtitel zonder beeld 2">
    <p:bg>
      <p:bgPr>
        <a:solidFill>
          <a:schemeClr val="bg1"/>
        </a:solidFill>
        <a:effectLst/>
      </p:bgPr>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F441F434-2751-4438-ACB6-688DC0C991C1}"/>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1422760" y="3137097"/>
            <a:ext cx="8333981" cy="1123949"/>
          </a:xfrm>
        </p:spPr>
        <p:txBody>
          <a:bodyPr anchor="b" anchorCtr="0">
            <a:noAutofit/>
          </a:bodyPr>
          <a:lstStyle>
            <a:lvl1pPr>
              <a:lnSpc>
                <a:spcPct val="80000"/>
              </a:lnSpc>
              <a:defRPr sz="4800" spc="-60" baseline="0"/>
            </a:lvl1pPr>
          </a:lstStyle>
          <a:p>
            <a:r>
              <a:rPr lang="nl-NL" noProof="0" dirty="0"/>
              <a:t>Klik om titel toe te voegen</a:t>
            </a:r>
          </a:p>
        </p:txBody>
      </p:sp>
      <p:pic>
        <p:nvPicPr>
          <p:cNvPr id="7" name="Graphic 6">
            <a:extLst>
              <a:ext uri="{FF2B5EF4-FFF2-40B4-BE49-F238E27FC236}">
                <a16:creationId xmlns:a16="http://schemas.microsoft.com/office/drawing/2014/main" id="{B5FE09E1-CDD2-49F2-957D-83704BDDC2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9119" y="5878102"/>
            <a:ext cx="2419349" cy="701717"/>
          </a:xfrm>
          <a:prstGeom prst="rect">
            <a:avLst/>
          </a:prstGeom>
        </p:spPr>
      </p:pic>
      <p:sp>
        <p:nvSpPr>
          <p:cNvPr id="11" name="Rectangle 106">
            <a:extLst>
              <a:ext uri="{FF2B5EF4-FFF2-40B4-BE49-F238E27FC236}">
                <a16:creationId xmlns:a16="http://schemas.microsoft.com/office/drawing/2014/main" id="{B8D7161A-3C36-40C5-98A5-F208A21EE69C}"/>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sp>
        <p:nvSpPr>
          <p:cNvPr id="13" name="Text Placeholder 25">
            <a:extLst>
              <a:ext uri="{FF2B5EF4-FFF2-40B4-BE49-F238E27FC236}">
                <a16:creationId xmlns:a16="http://schemas.microsoft.com/office/drawing/2014/main" id="{2B742893-A322-42FE-BB18-3688140C9BF4}"/>
              </a:ext>
            </a:extLst>
          </p:cNvPr>
          <p:cNvSpPr>
            <a:spLocks noGrp="1"/>
          </p:cNvSpPr>
          <p:nvPr>
            <p:ph type="body" sz="quarter" idx="12" hasCustomPrompt="1"/>
          </p:nvPr>
        </p:nvSpPr>
        <p:spPr>
          <a:xfrm>
            <a:off x="1422761" y="4635612"/>
            <a:ext cx="8333980" cy="590400"/>
          </a:xfrm>
        </p:spPr>
        <p:txBody>
          <a:bodyPr/>
          <a:lstStyle>
            <a:lvl1pPr>
              <a:defRPr sz="4800" spc="-60" baseline="0">
                <a:solidFill>
                  <a:schemeClr val="bg2"/>
                </a:solidFill>
              </a:defRPr>
            </a:lvl1pPr>
          </a:lstStyle>
          <a:p>
            <a:pPr lvl="0"/>
            <a:r>
              <a:rPr lang="nl-NL" noProof="0" dirty="0"/>
              <a:t>Klik om subtitel toe te voegen</a:t>
            </a:r>
          </a:p>
        </p:txBody>
      </p:sp>
    </p:spTree>
    <p:extLst>
      <p:ext uri="{BB962C8B-B14F-4D97-AF65-F5344CB8AC3E}">
        <p14:creationId xmlns:p14="http://schemas.microsoft.com/office/powerpoint/2010/main" val="189221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grpSp>
        <p:nvGrpSpPr>
          <p:cNvPr id="3" name="Groep 2">
            <a:extLst>
              <a:ext uri="{FF2B5EF4-FFF2-40B4-BE49-F238E27FC236}">
                <a16:creationId xmlns:a16="http://schemas.microsoft.com/office/drawing/2014/main" id="{2CF7D35E-BD38-4E1D-A1A4-DCE809B613B2}"/>
              </a:ext>
            </a:extLst>
          </p:cNvPr>
          <p:cNvGrpSpPr/>
          <p:nvPr userDrawn="1"/>
        </p:nvGrpSpPr>
        <p:grpSpPr>
          <a:xfrm>
            <a:off x="-2463800" y="0"/>
            <a:ext cx="2329217" cy="2718588"/>
            <a:chOff x="-2463800" y="0"/>
            <a:chExt cx="2329217" cy="2718588"/>
          </a:xfrm>
        </p:grpSpPr>
        <p:sp>
          <p:nvSpPr>
            <p:cNvPr id="29" name="Rectangle 106">
              <a:extLst>
                <a:ext uri="{FF2B5EF4-FFF2-40B4-BE49-F238E27FC236}">
                  <a16:creationId xmlns:a16="http://schemas.microsoft.com/office/drawing/2014/main" id="{8EFECCA7-ADC2-45D3-A6C3-E5EDB3B498E7}"/>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30" name="Group 22">
              <a:extLst>
                <a:ext uri="{FF2B5EF4-FFF2-40B4-BE49-F238E27FC236}">
                  <a16:creationId xmlns:a16="http://schemas.microsoft.com/office/drawing/2014/main" id="{5012CF3D-ADB2-4D14-BF7C-A9FD5145CF7F}"/>
                </a:ext>
              </a:extLst>
            </p:cNvPr>
            <p:cNvGrpSpPr/>
            <p:nvPr userDrawn="1"/>
          </p:nvGrpSpPr>
          <p:grpSpPr>
            <a:xfrm>
              <a:off x="-2318863" y="1050055"/>
              <a:ext cx="2044800" cy="534731"/>
              <a:chOff x="-2108199" y="3333735"/>
              <a:chExt cx="2314576" cy="605280"/>
            </a:xfrm>
          </p:grpSpPr>
          <p:grpSp>
            <p:nvGrpSpPr>
              <p:cNvPr id="31" name="Group 9">
                <a:extLst>
                  <a:ext uri="{FF2B5EF4-FFF2-40B4-BE49-F238E27FC236}">
                    <a16:creationId xmlns:a16="http://schemas.microsoft.com/office/drawing/2014/main" id="{B5876244-CC7A-4388-B381-62B883FC1285}"/>
                  </a:ext>
                </a:extLst>
              </p:cNvPr>
              <p:cNvGrpSpPr/>
              <p:nvPr userDrawn="1"/>
            </p:nvGrpSpPr>
            <p:grpSpPr>
              <a:xfrm>
                <a:off x="-2108199" y="3333735"/>
                <a:ext cx="2314576" cy="605280"/>
                <a:chOff x="-1062434" y="2679700"/>
                <a:chExt cx="2314576" cy="605280"/>
              </a:xfrm>
            </p:grpSpPr>
            <p:pic>
              <p:nvPicPr>
                <p:cNvPr id="33" name="Picture 5">
                  <a:extLst>
                    <a:ext uri="{FF2B5EF4-FFF2-40B4-BE49-F238E27FC236}">
                      <a16:creationId xmlns:a16="http://schemas.microsoft.com/office/drawing/2014/main" id="{BCFA0C2F-F1B3-48A7-872C-B7C11C1FD9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4" name="Rectangle 21">
                  <a:extLst>
                    <a:ext uri="{FF2B5EF4-FFF2-40B4-BE49-F238E27FC236}">
                      <a16:creationId xmlns:a16="http://schemas.microsoft.com/office/drawing/2014/main" id="{3AAB3979-EBA7-4D1A-AF18-C6B82FB03B27}"/>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2" name="Graphic 19" descr="Close with solid fill">
                <a:extLst>
                  <a:ext uri="{FF2B5EF4-FFF2-40B4-BE49-F238E27FC236}">
                    <a16:creationId xmlns:a16="http://schemas.microsoft.com/office/drawing/2014/main" id="{5A99591B-19E3-4428-AAEA-EB23D7911F4B}"/>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12" name="Text Placeholder 12">
            <a:extLst>
              <a:ext uri="{FF2B5EF4-FFF2-40B4-BE49-F238E27FC236}">
                <a16:creationId xmlns:a16="http://schemas.microsoft.com/office/drawing/2014/main" id="{DBE59BA6-D22F-4AAF-B420-086CE5FA7AFA}"/>
              </a:ext>
            </a:extLst>
          </p:cNvPr>
          <p:cNvSpPr>
            <a:spLocks noGrp="1"/>
          </p:cNvSpPr>
          <p:nvPr userDrawn="1">
            <p:ph type="body" sz="quarter" idx="10" hasCustomPrompt="1"/>
          </p:nvPr>
        </p:nvSpPr>
        <p:spPr>
          <a:xfrm>
            <a:off x="619125" y="1529540"/>
            <a:ext cx="10966451" cy="4320000"/>
          </a:xfrm>
        </p:spPr>
        <p:txBody>
          <a:bodyPr/>
          <a:lstStyle>
            <a:lvl1pPr marL="0" indent="0">
              <a:lnSpc>
                <a:spcPct val="100000"/>
              </a:lnSpc>
              <a:spcBef>
                <a:spcPts val="0"/>
              </a:spcBef>
              <a:buFont typeface="+mj-lt"/>
              <a:buNone/>
              <a:defRPr b="1">
                <a:solidFill>
                  <a:schemeClr val="tx2"/>
                </a:solidFill>
              </a:defRPr>
            </a:lvl1pPr>
            <a:lvl2pPr marL="0" indent="0">
              <a:lnSpc>
                <a:spcPct val="100000"/>
              </a:lnSpc>
              <a:spcBef>
                <a:spcPts val="0"/>
              </a:spcBef>
              <a:buNone/>
              <a:defRPr>
                <a:solidFill>
                  <a:schemeClr val="bg2"/>
                </a:solidFill>
              </a:defRPr>
            </a:lvl2pPr>
            <a:lvl3pPr marL="360000" indent="-360000">
              <a:lnSpc>
                <a:spcPct val="100000"/>
              </a:lnSpc>
              <a:spcBef>
                <a:spcPts val="0"/>
              </a:spcBef>
              <a:buFont typeface="+mj-lt"/>
              <a:buAutoNum type="arabicPeriod"/>
              <a:defRPr/>
            </a:lvl3pPr>
            <a:lvl4pPr marL="630000">
              <a:lnSpc>
                <a:spcPct val="100000"/>
              </a:lnSpc>
              <a:spcBef>
                <a:spcPts val="0"/>
              </a:spcBef>
              <a:defRPr/>
            </a:lvl4pPr>
            <a:lvl5pPr>
              <a:lnSpc>
                <a:spcPts val="2800"/>
              </a:lnSpc>
              <a:spcBef>
                <a:spcPts val="1200"/>
              </a:spcBef>
              <a:defRPr/>
            </a:lvl5pPr>
          </a:lstStyle>
          <a:p>
            <a:pPr lvl="0"/>
            <a:r>
              <a:rPr lang="nl-NL" noProof="0" dirty="0"/>
              <a:t>Klik om kop toe te voegen</a:t>
            </a:r>
          </a:p>
          <a:p>
            <a:pPr lvl="1"/>
            <a:r>
              <a:rPr lang="nl-NL" noProof="0" dirty="0" err="1"/>
              <a:t>Subkop</a:t>
            </a:r>
            <a:endParaRPr lang="nl-NL" noProof="0" dirty="0"/>
          </a:p>
          <a:p>
            <a:pPr lvl="2"/>
            <a:r>
              <a:rPr lang="nl-NL" noProof="0" dirty="0"/>
              <a:t>Agendapunt</a:t>
            </a:r>
          </a:p>
          <a:p>
            <a:pPr lvl="3"/>
            <a:r>
              <a:rPr lang="nl-NL" noProof="0" dirty="0" err="1"/>
              <a:t>Bullet</a:t>
            </a:r>
            <a:r>
              <a:rPr lang="nl-NL" noProof="0" dirty="0"/>
              <a:t> niveau</a:t>
            </a:r>
          </a:p>
        </p:txBody>
      </p:sp>
      <p:sp>
        <p:nvSpPr>
          <p:cNvPr id="4" name="Slide Number Placeholder 3">
            <a:extLst>
              <a:ext uri="{FF2B5EF4-FFF2-40B4-BE49-F238E27FC236}">
                <a16:creationId xmlns:a16="http://schemas.microsoft.com/office/drawing/2014/main" id="{FC7632C6-E4C5-4388-B122-E2FF62E3DB65}"/>
              </a:ext>
            </a:extLst>
          </p:cNvPr>
          <p:cNvSpPr>
            <a:spLocks noGrp="1"/>
          </p:cNvSpPr>
          <p:nvPr>
            <p:ph type="sldNum" sz="quarter" idx="11"/>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0550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3889-AFCA-4093-B2D6-16B70FE8531E}"/>
              </a:ext>
            </a:extLst>
          </p:cNvPr>
          <p:cNvSpPr>
            <a:spLocks noGrp="1"/>
          </p:cNvSpPr>
          <p:nvPr>
            <p:ph type="title" hasCustomPrompt="1"/>
          </p:nvPr>
        </p:nvSpPr>
        <p:spPr>
          <a:xfrm>
            <a:off x="619125" y="457495"/>
            <a:ext cx="10975975" cy="659242"/>
          </a:xfrm>
        </p:spPr>
        <p:txBody>
          <a:bodyPr/>
          <a:lstStyle/>
          <a:p>
            <a:r>
              <a:rPr lang="nl-NL" noProof="0" dirty="0"/>
              <a:t>Klik om titel toe te voegen</a:t>
            </a:r>
          </a:p>
        </p:txBody>
      </p:sp>
      <p:sp>
        <p:nvSpPr>
          <p:cNvPr id="12" name="Text Placeholder 12">
            <a:extLst>
              <a:ext uri="{FF2B5EF4-FFF2-40B4-BE49-F238E27FC236}">
                <a16:creationId xmlns:a16="http://schemas.microsoft.com/office/drawing/2014/main" id="{E6683DB6-B943-4CFE-A5AE-48FA906A5710}"/>
              </a:ext>
            </a:extLst>
          </p:cNvPr>
          <p:cNvSpPr>
            <a:spLocks noGrp="1"/>
          </p:cNvSpPr>
          <p:nvPr>
            <p:ph type="body" sz="quarter" idx="11" hasCustomPrompt="1"/>
          </p:nvPr>
        </p:nvSpPr>
        <p:spPr>
          <a:xfrm>
            <a:off x="619125" y="1530000"/>
            <a:ext cx="10966451" cy="4320000"/>
          </a:xfrm>
        </p:spPr>
        <p:txBody>
          <a:bodyPr/>
          <a:lstStyle>
            <a:lvl1pPr marL="0" indent="0">
              <a:lnSpc>
                <a:spcPct val="100000"/>
              </a:lnSpc>
              <a:spcBef>
                <a:spcPts val="0"/>
              </a:spcBef>
              <a:spcAft>
                <a:spcPts val="0"/>
              </a:spcAft>
              <a:buFont typeface="+mj-lt"/>
              <a:buNone/>
              <a:defRPr b="1">
                <a:solidFill>
                  <a:schemeClr val="tx2"/>
                </a:solidFill>
              </a:defRPr>
            </a:lvl1pPr>
            <a:lvl2pPr marL="0" indent="0">
              <a:lnSpc>
                <a:spcPct val="100000"/>
              </a:lnSpc>
              <a:spcBef>
                <a:spcPts val="0"/>
              </a:spcBef>
              <a:spcAft>
                <a:spcPts val="0"/>
              </a:spcAft>
              <a:buNone/>
              <a:defRPr>
                <a:solidFill>
                  <a:schemeClr val="bg2"/>
                </a:solidFill>
              </a:defRPr>
            </a:lvl2pPr>
            <a:lvl3pPr marL="0" indent="0">
              <a:lnSpc>
                <a:spcPct val="100000"/>
              </a:lnSpc>
              <a:spcBef>
                <a:spcPts val="0"/>
              </a:spcBef>
              <a:spcAft>
                <a:spcPts val="0"/>
              </a:spcAft>
              <a:buFont typeface="+mj-lt"/>
              <a:buNone/>
              <a:defRPr/>
            </a:lvl3pPr>
            <a:lvl4pPr marL="270000">
              <a:lnSpc>
                <a:spcPct val="100000"/>
              </a:lnSpc>
              <a:spcBef>
                <a:spcPts val="0"/>
              </a:spcBef>
              <a:spcAft>
                <a:spcPts val="0"/>
              </a:spcAft>
              <a:defRPr/>
            </a:lvl4pPr>
            <a:lvl5pPr marL="540000">
              <a:lnSpc>
                <a:spcPct val="100000"/>
              </a:lnSpc>
              <a:spcBef>
                <a:spcPts val="0"/>
              </a:spcBef>
              <a:spcAft>
                <a:spcPts val="0"/>
              </a:spcAft>
              <a:defRPr/>
            </a:lvl5pPr>
            <a:lvl6pPr marL="810000">
              <a:lnSpc>
                <a:spcPct val="100000"/>
              </a:lnSpc>
              <a:spcBef>
                <a:spcPts val="0"/>
              </a:spcBef>
              <a:spcAft>
                <a:spcPts val="0"/>
              </a:spcAft>
              <a:defRPr/>
            </a:lvl6pPr>
            <a:lvl7pPr marL="1080000">
              <a:lnSpc>
                <a:spcPct val="100000"/>
              </a:lnSpc>
              <a:spcBef>
                <a:spcPts val="0"/>
              </a:spcBef>
              <a:spcAft>
                <a:spcPts val="0"/>
              </a:spcAft>
              <a:defRPr/>
            </a:lvl7pPr>
          </a:lstStyle>
          <a:p>
            <a:pPr lvl="0"/>
            <a:r>
              <a:rPr lang="nl-NL" noProof="0" dirty="0"/>
              <a:t>Klik om kop toe te voegen</a:t>
            </a:r>
          </a:p>
          <a:p>
            <a:pPr lvl="1"/>
            <a:r>
              <a:rPr lang="nl-NL" noProof="0" dirty="0" err="1"/>
              <a:t>Subkop</a:t>
            </a:r>
            <a:endParaRPr lang="nl-NL" noProof="0" dirty="0"/>
          </a:p>
          <a:p>
            <a:pPr lvl="2"/>
            <a:r>
              <a:rPr lang="nl-NL" noProof="0" dirty="0"/>
              <a:t>Body tekst</a:t>
            </a:r>
          </a:p>
          <a:p>
            <a:pPr lvl="3"/>
            <a:r>
              <a:rPr lang="nl-NL" noProof="0" dirty="0" err="1"/>
              <a:t>Bullet</a:t>
            </a:r>
            <a:r>
              <a:rPr lang="nl-NL" noProof="0" dirty="0"/>
              <a:t> niveau 1</a:t>
            </a:r>
          </a:p>
          <a:p>
            <a:pPr lvl="4"/>
            <a:r>
              <a:rPr lang="nl-NL" noProof="0" dirty="0" err="1"/>
              <a:t>Bullet</a:t>
            </a:r>
            <a:r>
              <a:rPr lang="nl-NL" noProof="0" dirty="0"/>
              <a:t> niveau 2</a:t>
            </a:r>
          </a:p>
          <a:p>
            <a:pPr lvl="5"/>
            <a:r>
              <a:rPr lang="nl-NL" noProof="0" dirty="0" err="1"/>
              <a:t>Bullet</a:t>
            </a:r>
            <a:r>
              <a:rPr lang="nl-NL" noProof="0" dirty="0"/>
              <a:t> niveau 3</a:t>
            </a:r>
          </a:p>
          <a:p>
            <a:pPr lvl="6"/>
            <a:r>
              <a:rPr lang="nl-NL" noProof="0" dirty="0" err="1"/>
              <a:t>Bullet</a:t>
            </a:r>
            <a:r>
              <a:rPr lang="nl-NL" noProof="0" dirty="0"/>
              <a:t> niveau 4</a:t>
            </a:r>
          </a:p>
        </p:txBody>
      </p:sp>
      <p:grpSp>
        <p:nvGrpSpPr>
          <p:cNvPr id="26" name="Groep 25">
            <a:extLst>
              <a:ext uri="{FF2B5EF4-FFF2-40B4-BE49-F238E27FC236}">
                <a16:creationId xmlns:a16="http://schemas.microsoft.com/office/drawing/2014/main" id="{08A15A47-0960-4D45-B4FF-EF3A0BAEF993}"/>
              </a:ext>
            </a:extLst>
          </p:cNvPr>
          <p:cNvGrpSpPr/>
          <p:nvPr userDrawn="1"/>
        </p:nvGrpSpPr>
        <p:grpSpPr>
          <a:xfrm>
            <a:off x="-2463800" y="0"/>
            <a:ext cx="2329217" cy="2718588"/>
            <a:chOff x="-2463800" y="0"/>
            <a:chExt cx="2329217" cy="2718588"/>
          </a:xfrm>
        </p:grpSpPr>
        <p:sp>
          <p:nvSpPr>
            <p:cNvPr id="27" name="Rectangle 106">
              <a:extLst>
                <a:ext uri="{FF2B5EF4-FFF2-40B4-BE49-F238E27FC236}">
                  <a16:creationId xmlns:a16="http://schemas.microsoft.com/office/drawing/2014/main" id="{A1DB3519-1E30-4471-AD4C-6DDC3B82DFD2}"/>
                </a:ext>
              </a:extLst>
            </p:cNvPr>
            <p:cNvSpPr>
              <a:spLocks noChangeArrowheads="1"/>
            </p:cNvSpPr>
            <p:nvPr userDrawn="1"/>
          </p:nvSpPr>
          <p:spPr bwMode="gray">
            <a:xfrm>
              <a:off x="-2463800" y="0"/>
              <a:ext cx="2329217" cy="2718588"/>
            </a:xfrm>
            <a:prstGeom prst="rect">
              <a:avLst/>
            </a:prstGeom>
            <a:solidFill>
              <a:schemeClr val="bg1">
                <a:lumMod val="95000"/>
              </a:schemeClr>
            </a:solidFill>
            <a:ln>
              <a:noFill/>
            </a:ln>
            <a:effectLst/>
          </p:spPr>
          <p:txBody>
            <a:bodyPr wrap="square" lIns="144000" tIns="144000" rIns="144000" bIns="180000" anchor="t">
              <a:spAutoFit/>
            </a:bodyPr>
            <a:lstStyle/>
            <a:p>
              <a:pPr marL="0" indent="0">
                <a:lnSpc>
                  <a:spcPct val="95000"/>
                </a:lnSpc>
                <a:spcBef>
                  <a:spcPts val="600"/>
                </a:spcBef>
                <a:tabLst>
                  <a:tab pos="1141413" algn="l"/>
                </a:tabLst>
              </a:pPr>
              <a:r>
                <a:rPr lang="nl-NL" altLang="en-US" sz="1100" b="1" spc="-10" baseline="0" noProof="0" dirty="0">
                  <a:solidFill>
                    <a:schemeClr val="tx1"/>
                  </a:solidFill>
                  <a:latin typeface="+mn-lt"/>
                </a:rPr>
                <a:t>Kop, </a:t>
              </a:r>
              <a:r>
                <a:rPr lang="nl-NL" altLang="en-US" sz="1100" b="1" spc="-10" baseline="0" noProof="0" dirty="0" err="1">
                  <a:solidFill>
                    <a:schemeClr val="tx1"/>
                  </a:solidFill>
                  <a:latin typeface="+mn-lt"/>
                </a:rPr>
                <a:t>subkop</a:t>
              </a:r>
              <a:r>
                <a:rPr lang="nl-NL" altLang="en-US" sz="1100" b="1" spc="-10" baseline="0" noProof="0" dirty="0">
                  <a:solidFill>
                    <a:schemeClr val="tx1"/>
                  </a:solidFill>
                  <a:latin typeface="+mn-lt"/>
                </a:rPr>
                <a:t> of </a:t>
              </a:r>
              <a:br>
                <a:rPr lang="nl-NL" altLang="en-US" sz="1100" b="1" spc="-10" baseline="0" noProof="0" dirty="0">
                  <a:solidFill>
                    <a:schemeClr val="tx1"/>
                  </a:solidFill>
                  <a:latin typeface="+mn-lt"/>
                </a:rPr>
              </a:br>
              <a:r>
                <a:rPr lang="nl-NL" altLang="en-US" sz="1100" b="1" spc="-10" baseline="0" noProof="0" dirty="0" err="1">
                  <a:solidFill>
                    <a:schemeClr val="tx1"/>
                  </a:solidFill>
                  <a:latin typeface="+mn-lt"/>
                </a:rPr>
                <a:t>bullets</a:t>
              </a:r>
              <a:r>
                <a:rPr lang="nl-NL" altLang="en-US" sz="1100" b="1" spc="-10" baseline="0" noProof="0" dirty="0">
                  <a:solidFill>
                    <a:schemeClr val="tx1"/>
                  </a:solidFill>
                  <a:latin typeface="+mn-lt"/>
                </a:rPr>
                <a:t> aanmaken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lang="nl-NL" altLang="en-US" sz="1000" spc="-10" baseline="0" noProof="0" dirty="0">
                  <a:solidFill>
                    <a:schemeClr val="tx1"/>
                  </a:solidFill>
                  <a:latin typeface="+mn-lt"/>
                </a:rPr>
                <a:t>Via ‘</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Start’ &gt; ‘Alinea’ kun je van tekst een kop,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subkop</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of </a:t>
              </a:r>
              <a:r>
                <a:rPr kumimoji="0" lang="nl-NL" altLang="en-US" sz="1000" b="0" i="0" u="none" strike="noStrike" kern="1200" cap="none" spc="-10" normalizeH="0" baseline="0" noProof="0" dirty="0" err="1">
                  <a:ln>
                    <a:noFill/>
                  </a:ln>
                  <a:solidFill>
                    <a:schemeClr val="tx1"/>
                  </a:solidFill>
                  <a:effectLst/>
                  <a:uLnTx/>
                  <a:uFillTx/>
                  <a:latin typeface="Open Sans"/>
                  <a:ea typeface="+mn-ea"/>
                  <a:cs typeface="+mn-cs"/>
                </a:rPr>
                <a:t>bullets</a:t>
              </a: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 maken in de juiste huisstijl</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Ga voor de tekst staan die je wilt aanpassen</a:t>
              </a:r>
            </a:p>
            <a:p>
              <a:pPr marL="144000" marR="0" lvl="0" indent="-144000" algn="l" defTabSz="914400" rtl="0" eaLnBrk="1" fontAlgn="auto" latinLnBrk="0" hangingPunct="1">
                <a:lnSpc>
                  <a:spcPct val="95000"/>
                </a:lnSpc>
                <a:spcBef>
                  <a:spcPts val="600"/>
                </a:spcBef>
                <a:spcAft>
                  <a:spcPts val="0"/>
                </a:spcAft>
                <a:buClrTx/>
                <a:buSzTx/>
                <a:buFont typeface="+mj-lt"/>
                <a:buAutoNum type="arabicPeriod"/>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Met het pijltje naar links, verlaag je het niveau. Met het pijltje naar </a:t>
              </a:r>
              <a:r>
                <a:rPr lang="nl-NL" altLang="en-US" sz="1000" spc="-10" baseline="0" noProof="0" dirty="0">
                  <a:solidFill>
                    <a:schemeClr val="tx1"/>
                  </a:solidFill>
                  <a:latin typeface="+mn-lt"/>
                </a:rPr>
                <a:t>rechts, verhoog je het niveau</a:t>
              </a:r>
            </a:p>
          </p:txBody>
        </p:sp>
        <p:grpSp>
          <p:nvGrpSpPr>
            <p:cNvPr id="28" name="Group 22">
              <a:extLst>
                <a:ext uri="{FF2B5EF4-FFF2-40B4-BE49-F238E27FC236}">
                  <a16:creationId xmlns:a16="http://schemas.microsoft.com/office/drawing/2014/main" id="{612871E4-A9D5-43D2-AE74-F57FE2965C84}"/>
                </a:ext>
              </a:extLst>
            </p:cNvPr>
            <p:cNvGrpSpPr/>
            <p:nvPr userDrawn="1"/>
          </p:nvGrpSpPr>
          <p:grpSpPr>
            <a:xfrm>
              <a:off x="-2318863" y="1050055"/>
              <a:ext cx="2044800" cy="534731"/>
              <a:chOff x="-2108199" y="3333735"/>
              <a:chExt cx="2314576" cy="605280"/>
            </a:xfrm>
          </p:grpSpPr>
          <p:grpSp>
            <p:nvGrpSpPr>
              <p:cNvPr id="29" name="Group 9">
                <a:extLst>
                  <a:ext uri="{FF2B5EF4-FFF2-40B4-BE49-F238E27FC236}">
                    <a16:creationId xmlns:a16="http://schemas.microsoft.com/office/drawing/2014/main" id="{7D793679-3082-42EF-9205-D87BB9DE0281}"/>
                  </a:ext>
                </a:extLst>
              </p:cNvPr>
              <p:cNvGrpSpPr/>
              <p:nvPr userDrawn="1"/>
            </p:nvGrpSpPr>
            <p:grpSpPr>
              <a:xfrm>
                <a:off x="-2108199" y="3333735"/>
                <a:ext cx="2314576" cy="605280"/>
                <a:chOff x="-1062434" y="2679700"/>
                <a:chExt cx="2314576" cy="605280"/>
              </a:xfrm>
            </p:grpSpPr>
            <p:pic>
              <p:nvPicPr>
                <p:cNvPr id="31" name="Picture 5">
                  <a:extLst>
                    <a:ext uri="{FF2B5EF4-FFF2-40B4-BE49-F238E27FC236}">
                      <a16:creationId xmlns:a16="http://schemas.microsoft.com/office/drawing/2014/main" id="{D145A39A-1240-4A8F-9798-FB32AB4DCC5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62434" y="2679700"/>
                  <a:ext cx="2314576" cy="605280"/>
                </a:xfrm>
                <a:prstGeom prst="rect">
                  <a:avLst/>
                </a:prstGeom>
                <a:noFill/>
                <a:ln>
                  <a:noFill/>
                </a:ln>
                <a:effectLst>
                  <a:outerShdw blurRad="63500" sx="102000" sy="102000" algn="ctr" rotWithShape="0">
                    <a:prstClr val="black">
                      <a:alpha val="40000"/>
                    </a:prstClr>
                  </a:outerShdw>
                </a:effectLst>
              </p:spPr>
            </p:pic>
            <p:sp>
              <p:nvSpPr>
                <p:cNvPr id="32" name="Rectangle 21">
                  <a:extLst>
                    <a:ext uri="{FF2B5EF4-FFF2-40B4-BE49-F238E27FC236}">
                      <a16:creationId xmlns:a16="http://schemas.microsoft.com/office/drawing/2014/main" id="{1B96E3E2-C2BE-4C80-BF91-326F6FF78E7E}"/>
                    </a:ext>
                  </a:extLst>
                </p:cNvPr>
                <p:cNvSpPr/>
                <p:nvPr userDrawn="1"/>
              </p:nvSpPr>
              <p:spPr bwMode="gray">
                <a:xfrm>
                  <a:off x="-518929" y="2752725"/>
                  <a:ext cx="305212" cy="140494"/>
                </a:xfrm>
                <a:prstGeom prst="rect">
                  <a:avLst/>
                </a:prstGeom>
                <a:solidFill>
                  <a:srgbClr val="92D050">
                    <a:alpha val="30000"/>
                  </a:srgbClr>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nl-NL" dirty="0" err="1">
                    <a:solidFill>
                      <a:schemeClr val="tx1"/>
                    </a:solidFill>
                  </a:endParaRPr>
                </a:p>
              </p:txBody>
            </p:sp>
          </p:grpSp>
          <p:sp>
            <p:nvSpPr>
              <p:cNvPr id="30" name="Graphic 19" descr="Close with solid fill">
                <a:extLst>
                  <a:ext uri="{FF2B5EF4-FFF2-40B4-BE49-F238E27FC236}">
                    <a16:creationId xmlns:a16="http://schemas.microsoft.com/office/drawing/2014/main" id="{69DF857E-8B49-467D-A623-BD02BF2EAB1A}"/>
                  </a:ext>
                </a:extLst>
              </p:cNvPr>
              <p:cNvSpPr/>
              <p:nvPr userDrawn="1"/>
            </p:nvSpPr>
            <p:spPr>
              <a:xfrm>
                <a:off x="-2079108" y="3406854"/>
                <a:ext cx="140400" cy="140400"/>
              </a:xfrm>
              <a:custGeom>
                <a:avLst/>
                <a:gdLst>
                  <a:gd name="connsiteX0" fmla="*/ 674370 w 674370"/>
                  <a:gd name="connsiteY0" fmla="*/ 80963 h 674370"/>
                  <a:gd name="connsiteX1" fmla="*/ 593408 w 674370"/>
                  <a:gd name="connsiteY1" fmla="*/ 0 h 674370"/>
                  <a:gd name="connsiteX2" fmla="*/ 337185 w 674370"/>
                  <a:gd name="connsiteY2" fmla="*/ 256223 h 674370"/>
                  <a:gd name="connsiteX3" fmla="*/ 80963 w 674370"/>
                  <a:gd name="connsiteY3" fmla="*/ 0 h 674370"/>
                  <a:gd name="connsiteX4" fmla="*/ 0 w 674370"/>
                  <a:gd name="connsiteY4" fmla="*/ 80963 h 674370"/>
                  <a:gd name="connsiteX5" fmla="*/ 256223 w 674370"/>
                  <a:gd name="connsiteY5" fmla="*/ 337185 h 674370"/>
                  <a:gd name="connsiteX6" fmla="*/ 0 w 674370"/>
                  <a:gd name="connsiteY6" fmla="*/ 593408 h 674370"/>
                  <a:gd name="connsiteX7" fmla="*/ 80963 w 674370"/>
                  <a:gd name="connsiteY7" fmla="*/ 674370 h 674370"/>
                  <a:gd name="connsiteX8" fmla="*/ 337185 w 674370"/>
                  <a:gd name="connsiteY8" fmla="*/ 418148 h 674370"/>
                  <a:gd name="connsiteX9" fmla="*/ 593408 w 674370"/>
                  <a:gd name="connsiteY9" fmla="*/ 674370 h 674370"/>
                  <a:gd name="connsiteX10" fmla="*/ 674370 w 674370"/>
                  <a:gd name="connsiteY10" fmla="*/ 593408 h 674370"/>
                  <a:gd name="connsiteX11" fmla="*/ 418148 w 674370"/>
                  <a:gd name="connsiteY11" fmla="*/ 337185 h 67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370" h="674370">
                    <a:moveTo>
                      <a:pt x="674370" y="80963"/>
                    </a:moveTo>
                    <a:lnTo>
                      <a:pt x="593408" y="0"/>
                    </a:lnTo>
                    <a:lnTo>
                      <a:pt x="337185" y="256223"/>
                    </a:lnTo>
                    <a:lnTo>
                      <a:pt x="80963" y="0"/>
                    </a:lnTo>
                    <a:lnTo>
                      <a:pt x="0" y="80963"/>
                    </a:lnTo>
                    <a:lnTo>
                      <a:pt x="256223" y="337185"/>
                    </a:lnTo>
                    <a:lnTo>
                      <a:pt x="0" y="593408"/>
                    </a:lnTo>
                    <a:lnTo>
                      <a:pt x="80963" y="674370"/>
                    </a:lnTo>
                    <a:lnTo>
                      <a:pt x="337185" y="418148"/>
                    </a:lnTo>
                    <a:lnTo>
                      <a:pt x="593408" y="674370"/>
                    </a:lnTo>
                    <a:lnTo>
                      <a:pt x="674370" y="593408"/>
                    </a:lnTo>
                    <a:lnTo>
                      <a:pt x="418148" y="337185"/>
                    </a:lnTo>
                    <a:close/>
                  </a:path>
                </a:pathLst>
              </a:custGeom>
              <a:solidFill>
                <a:srgbClr val="FF0000">
                  <a:alpha val="30000"/>
                </a:srgbClr>
              </a:solidFill>
              <a:ln w="6350" cap="flat">
                <a:solidFill>
                  <a:srgbClr val="FF0000"/>
                </a:solidFill>
                <a:prstDash val="solid"/>
                <a:miter/>
              </a:ln>
            </p:spPr>
            <p:txBody>
              <a:bodyPr rtlCol="0" anchor="ctr"/>
              <a:lstStyle/>
              <a:p>
                <a:endParaRPr lang="nl-NL" dirty="0">
                  <a:solidFill>
                    <a:schemeClr val="tx1"/>
                  </a:solidFill>
                </a:endParaRPr>
              </a:p>
            </p:txBody>
          </p:sp>
        </p:grpSp>
      </p:grpSp>
      <p:sp>
        <p:nvSpPr>
          <p:cNvPr id="3" name="Slide Number Placeholder 2">
            <a:extLst>
              <a:ext uri="{FF2B5EF4-FFF2-40B4-BE49-F238E27FC236}">
                <a16:creationId xmlns:a16="http://schemas.microsoft.com/office/drawing/2014/main" id="{4E165EC0-D73C-4C51-9202-7CAC512A781B}"/>
              </a:ext>
            </a:extLst>
          </p:cNvPr>
          <p:cNvSpPr>
            <a:spLocks noGrp="1"/>
          </p:cNvSpPr>
          <p:nvPr>
            <p:ph type="sldNum" sz="quarter" idx="12"/>
          </p:nvPr>
        </p:nvSpPr>
        <p:spPr/>
        <p:txBody>
          <a:body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457383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2.sv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13" name="Graphic 12">
            <a:extLst>
              <a:ext uri="{FF2B5EF4-FFF2-40B4-BE49-F238E27FC236}">
                <a16:creationId xmlns:a16="http://schemas.microsoft.com/office/drawing/2014/main" id="{F5B02272-968D-4D83-99E0-2321B880DE05}"/>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576264" y="6053515"/>
            <a:ext cx="1591200" cy="461517"/>
          </a:xfrm>
          <a:prstGeom prst="rect">
            <a:avLst/>
          </a:prstGeom>
        </p:spPr>
      </p:pic>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1243466960"/>
      </p:ext>
    </p:extLst>
  </p:cSld>
  <p:clrMap bg1="lt1" tx1="dk1" bg2="lt2" tx2="dk2" accent1="accent1" accent2="accent2" accent3="accent3" accent4="accent4" accent5="accent5" accent6="accent6" hlink="hlink" folHlink="folHlink"/>
  <p:sldLayoutIdLst>
    <p:sldLayoutId id="2147483674" r:id="rId1"/>
    <p:sldLayoutId id="2147483652" r:id="rId2"/>
    <p:sldLayoutId id="2147483653" r:id="rId3"/>
    <p:sldLayoutId id="2147483671" r:id="rId4"/>
    <p:sldLayoutId id="2147483672" r:id="rId5"/>
    <p:sldLayoutId id="2147483651" r:id="rId6"/>
    <p:sldLayoutId id="2147483677" r:id="rId7"/>
    <p:sldLayoutId id="2147483675" r:id="rId8"/>
    <p:sldLayoutId id="2147483650" r:id="rId9"/>
    <p:sldLayoutId id="2147483655" r:id="rId10"/>
    <p:sldLayoutId id="2147483659" r:id="rId11"/>
    <p:sldLayoutId id="2147483676" r:id="rId12"/>
    <p:sldLayoutId id="2147483657" r:id="rId13"/>
    <p:sldLayoutId id="2147483658" r:id="rId14"/>
    <p:sldLayoutId id="2147483665" r:id="rId15"/>
    <p:sldLayoutId id="2147483666" r:id="rId16"/>
    <p:sldLayoutId id="2147483667" r:id="rId17"/>
    <p:sldLayoutId id="2147483656" r:id="rId18"/>
    <p:sldLayoutId id="2147483654" r:id="rId19"/>
    <p:sldLayoutId id="2147483668" r:id="rId20"/>
    <p:sldLayoutId id="2147483669" r:id="rId21"/>
    <p:sldLayoutId id="2147483660" r:id="rId22"/>
    <p:sldLayoutId id="2147483661" r:id="rId23"/>
    <p:sldLayoutId id="2147483662" r:id="rId24"/>
    <p:sldLayoutId id="2147483664" r:id="rId25"/>
    <p:sldLayoutId id="2147483663" r:id="rId26"/>
    <p:sldLayoutId id="2147483673" r:id="rId27"/>
    <p:sldLayoutId id="2147483708" r:id="rId28"/>
    <p:sldLayoutId id="2147483714" r:id="rId29"/>
    <p:sldLayoutId id="2147483715" r:id="rId30"/>
  </p:sldLayoutIdLst>
  <p:hf hdr="0" ftr="0" dt="0"/>
  <p:txStyles>
    <p:titleStyle>
      <a:lvl1pPr algn="l" defTabSz="914400" rtl="0" eaLnBrk="1" latinLnBrk="0" hangingPunct="1">
        <a:lnSpc>
          <a:spcPct val="80000"/>
        </a:lnSpc>
        <a:spcBef>
          <a:spcPct val="0"/>
        </a:spcBef>
        <a:buNone/>
        <a:defRPr sz="4000" kern="1200" spc="-6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10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10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91EAC-D1B9-45B9-9A2B-DE02DC5392C8}"/>
              </a:ext>
            </a:extLst>
          </p:cNvPr>
          <p:cNvSpPr/>
          <p:nvPr userDrawn="1"/>
        </p:nvSpPr>
        <p:spPr>
          <a:xfrm>
            <a:off x="-3432629" y="-2157046"/>
            <a:ext cx="19057258" cy="11172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le Placeholder 1">
            <a:extLst>
              <a:ext uri="{FF2B5EF4-FFF2-40B4-BE49-F238E27FC236}">
                <a16:creationId xmlns:a16="http://schemas.microsoft.com/office/drawing/2014/main" id="{3C0780C8-19B6-4030-9F5E-165A7AFE1480}"/>
              </a:ext>
            </a:extLst>
          </p:cNvPr>
          <p:cNvSpPr>
            <a:spLocks noGrp="1"/>
          </p:cNvSpPr>
          <p:nvPr>
            <p:ph type="title"/>
          </p:nvPr>
        </p:nvSpPr>
        <p:spPr>
          <a:xfrm>
            <a:off x="619125" y="460376"/>
            <a:ext cx="10975975" cy="659242"/>
          </a:xfrm>
          <a:prstGeom prst="rect">
            <a:avLst/>
          </a:prstGeom>
        </p:spPr>
        <p:txBody>
          <a:bodyPr vert="horz" lIns="0" tIns="0" rIns="0" bIns="0" rtlCol="0" anchor="t" anchorCtr="0">
            <a:noAutofit/>
          </a:bodyPr>
          <a:lstStyle/>
          <a:p>
            <a:r>
              <a:rPr lang="nl-NL" noProof="0" dirty="0"/>
              <a:t>Klik om titel toe te voegen</a:t>
            </a:r>
          </a:p>
        </p:txBody>
      </p:sp>
      <p:sp>
        <p:nvSpPr>
          <p:cNvPr id="3" name="Text Placeholder 2">
            <a:extLst>
              <a:ext uri="{FF2B5EF4-FFF2-40B4-BE49-F238E27FC236}">
                <a16:creationId xmlns:a16="http://schemas.microsoft.com/office/drawing/2014/main" id="{FA239D53-CBD9-4A4C-9297-292A1529C3A5}"/>
              </a:ext>
            </a:extLst>
          </p:cNvPr>
          <p:cNvSpPr>
            <a:spLocks noGrp="1"/>
          </p:cNvSpPr>
          <p:nvPr>
            <p:ph type="body" idx="1"/>
          </p:nvPr>
        </p:nvSpPr>
        <p:spPr>
          <a:xfrm>
            <a:off x="619125" y="1528807"/>
            <a:ext cx="10975975" cy="4320000"/>
          </a:xfrm>
          <a:prstGeom prst="rect">
            <a:avLst/>
          </a:prstGeom>
        </p:spPr>
        <p:txBody>
          <a:bodyPr vert="horz" lIns="0" tIns="0" rIns="0" bIns="0" rtlCol="0" anchor="t" anchorCtr="0">
            <a:noAutofit/>
          </a:bodyPr>
          <a:lstStyle/>
          <a:p>
            <a:pPr lvl="0"/>
            <a:r>
              <a:rPr lang="nl-NL" noProof="0" dirty="0"/>
              <a:t>Klik om tekst toe te voegen</a:t>
            </a:r>
          </a:p>
          <a:p>
            <a:pPr lvl="1"/>
            <a:r>
              <a:rPr lang="nl-NL" noProof="0" dirty="0" err="1"/>
              <a:t>Bullet</a:t>
            </a:r>
            <a:r>
              <a:rPr lang="nl-NL" noProof="0" dirty="0"/>
              <a:t> niveau 1</a:t>
            </a:r>
          </a:p>
          <a:p>
            <a:pPr lvl="2"/>
            <a:r>
              <a:rPr lang="nl-NL" noProof="0" dirty="0" err="1"/>
              <a:t>Bullet</a:t>
            </a:r>
            <a:r>
              <a:rPr lang="nl-NL" noProof="0" dirty="0"/>
              <a:t> niveau 2</a:t>
            </a:r>
          </a:p>
          <a:p>
            <a:pPr lvl="3"/>
            <a:r>
              <a:rPr lang="nl-NL" noProof="0" dirty="0" err="1"/>
              <a:t>Bullet</a:t>
            </a:r>
            <a:r>
              <a:rPr lang="nl-NL" noProof="0" dirty="0"/>
              <a:t> niveau 3</a:t>
            </a:r>
          </a:p>
          <a:p>
            <a:pPr lvl="4"/>
            <a:r>
              <a:rPr lang="nl-NL" noProof="0" dirty="0" err="1"/>
              <a:t>Bullet</a:t>
            </a:r>
            <a:r>
              <a:rPr lang="nl-NL" noProof="0" dirty="0"/>
              <a:t> niveau 4</a:t>
            </a:r>
          </a:p>
          <a:p>
            <a:pPr lvl="5"/>
            <a:r>
              <a:rPr lang="nl-NL" noProof="0" dirty="0" err="1"/>
              <a:t>Bullet</a:t>
            </a:r>
            <a:r>
              <a:rPr lang="nl-NL" noProof="0" dirty="0"/>
              <a:t> niveau 5</a:t>
            </a:r>
          </a:p>
          <a:p>
            <a:pPr lvl="6"/>
            <a:r>
              <a:rPr lang="nl-NL" noProof="0" dirty="0" err="1"/>
              <a:t>Bullet</a:t>
            </a:r>
            <a:r>
              <a:rPr lang="nl-NL" noProof="0" dirty="0"/>
              <a:t> niveau 6</a:t>
            </a:r>
          </a:p>
        </p:txBody>
      </p:sp>
      <p:sp>
        <p:nvSpPr>
          <p:cNvPr id="5" name="Rectangle 106">
            <a:extLst>
              <a:ext uri="{FF2B5EF4-FFF2-40B4-BE49-F238E27FC236}">
                <a16:creationId xmlns:a16="http://schemas.microsoft.com/office/drawing/2014/main" id="{B83BCE7B-6D56-42B9-957A-8CFBA841ED32}"/>
              </a:ext>
            </a:extLst>
          </p:cNvPr>
          <p:cNvSpPr>
            <a:spLocks noChangeArrowheads="1"/>
          </p:cNvSpPr>
          <p:nvPr userDrawn="1"/>
        </p:nvSpPr>
        <p:spPr bwMode="gray">
          <a:xfrm>
            <a:off x="-2463800" y="5123528"/>
            <a:ext cx="2329217" cy="1734472"/>
          </a:xfrm>
          <a:prstGeom prst="rect">
            <a:avLst/>
          </a:prstGeom>
          <a:solidFill>
            <a:schemeClr val="bg1">
              <a:lumMod val="95000"/>
            </a:schemeClr>
          </a:solidFill>
          <a:ln>
            <a:noFill/>
          </a:ln>
          <a:effectLst/>
        </p:spPr>
        <p:txBody>
          <a:bodyPr wrap="square" lIns="144000" tIns="144000" rIns="144000" bIns="180000" anchor="b" anchorCtr="0">
            <a:spAutoFit/>
          </a:bodyPr>
          <a:lstStyle/>
          <a:p>
            <a:pPr marL="0" marR="0" lvl="0" indent="0" algn="l" defTabSz="914400" rtl="0" eaLnBrk="1" fontAlgn="auto" latinLnBrk="0" hangingPunct="1">
              <a:lnSpc>
                <a:spcPct val="95000"/>
              </a:lnSpc>
              <a:spcBef>
                <a:spcPts val="600"/>
              </a:spcBef>
              <a:spcAft>
                <a:spcPts val="0"/>
              </a:spcAft>
              <a:buClrTx/>
              <a:buSzTx/>
              <a:buFontTx/>
              <a:buNone/>
              <a:tabLst>
                <a:tab pos="1141413" algn="l"/>
              </a:tabLst>
              <a:defRPr/>
            </a:pPr>
            <a:r>
              <a:rPr kumimoji="0" lang="nl-NL" altLang="en-US" sz="1100" b="1" i="0" u="none" strike="noStrike" kern="1200" cap="none" spc="-10" normalizeH="0" baseline="0" noProof="0" dirty="0">
                <a:ln>
                  <a:noFill/>
                </a:ln>
                <a:solidFill>
                  <a:schemeClr val="tx1"/>
                </a:solidFill>
                <a:effectLst/>
                <a:uLnTx/>
                <a:uFillTx/>
                <a:latin typeface="Open Sans"/>
                <a:ea typeface="+mn-ea"/>
                <a:cs typeface="+mn-cs"/>
              </a:rPr>
              <a:t>Dia opnieuw instellen (reset)</a:t>
            </a:r>
            <a:endParaRPr kumimoji="0" lang="nl-NL" altLang="en-US" sz="1000" b="0" i="0" u="none" strike="noStrike" kern="1200" cap="none" spc="-10" normalizeH="0" baseline="0" noProof="0" dirty="0">
              <a:ln>
                <a:noFill/>
              </a:ln>
              <a:solidFill>
                <a:schemeClr val="tx1"/>
              </a:solidFill>
              <a:effectLst/>
              <a:uLnTx/>
              <a:uFillTx/>
              <a:latin typeface="Open Sans"/>
              <a:ea typeface="+mn-ea"/>
              <a:cs typeface="+mn-cs"/>
            </a:endParaRPr>
          </a:p>
          <a:p>
            <a:pPr marL="0" marR="0" lvl="0" indent="0" algn="l" defTabSz="914400" rtl="0" eaLnBrk="1" fontAlgn="auto" latinLnBrk="0" hangingPunct="1">
              <a:lnSpc>
                <a:spcPct val="95000"/>
              </a:lnSpc>
              <a:spcBef>
                <a:spcPts val="600"/>
              </a:spcBef>
              <a:spcAft>
                <a:spcPts val="0"/>
              </a:spcAft>
              <a:buClrTx/>
              <a:buSzTx/>
              <a:buFont typeface="+mj-lt"/>
              <a:buNone/>
              <a:tabLst>
                <a:tab pos="1141413" algn="l"/>
              </a:tabLst>
              <a:defRPr/>
            </a:pPr>
            <a:r>
              <a:rPr kumimoji="0" lang="nl-NL" altLang="en-US" sz="1000" b="0" i="0" u="none" strike="noStrike" kern="1200" cap="none" spc="-10" normalizeH="0" baseline="0" noProof="0" dirty="0">
                <a:ln>
                  <a:noFill/>
                </a:ln>
                <a:solidFill>
                  <a:schemeClr val="tx1"/>
                </a:solidFill>
                <a:effectLst/>
                <a:uLnTx/>
                <a:uFillTx/>
                <a:latin typeface="Open Sans"/>
                <a:ea typeface="+mn-ea"/>
                <a:cs typeface="+mn-cs"/>
              </a:rPr>
              <a:t>Onder de tab ‘Start’ staat linksboven naast de knop nieuwe dia een knop ‘Opnieuw instellen’. Als deze knop wordt ingedrukt stelt de slide alles opnieuw in naar de goede huisstijl (kleuren, lettergroottes, afbeelding plaatsing e.d.).</a:t>
            </a:r>
          </a:p>
        </p:txBody>
      </p:sp>
      <p:pic>
        <p:nvPicPr>
          <p:cNvPr id="13" name="Graphic 12">
            <a:extLst>
              <a:ext uri="{FF2B5EF4-FFF2-40B4-BE49-F238E27FC236}">
                <a16:creationId xmlns:a16="http://schemas.microsoft.com/office/drawing/2014/main" id="{F5B02272-968D-4D83-99E0-2321B880DE05}"/>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76264" y="6053515"/>
            <a:ext cx="1591200" cy="461517"/>
          </a:xfrm>
          <a:prstGeom prst="rect">
            <a:avLst/>
          </a:prstGeom>
        </p:spPr>
      </p:pic>
      <p:sp>
        <p:nvSpPr>
          <p:cNvPr id="15" name="Slide Number Placeholder 14">
            <a:extLst>
              <a:ext uri="{FF2B5EF4-FFF2-40B4-BE49-F238E27FC236}">
                <a16:creationId xmlns:a16="http://schemas.microsoft.com/office/drawing/2014/main" id="{4A52E6E6-015D-43B7-8564-079514641E10}"/>
              </a:ext>
            </a:extLst>
          </p:cNvPr>
          <p:cNvSpPr>
            <a:spLocks noGrp="1"/>
          </p:cNvSpPr>
          <p:nvPr>
            <p:ph type="sldNum" sz="quarter" idx="4"/>
          </p:nvPr>
        </p:nvSpPr>
        <p:spPr>
          <a:xfrm>
            <a:off x="11229975" y="6191328"/>
            <a:ext cx="365125" cy="249385"/>
          </a:xfrm>
          <a:prstGeom prst="rect">
            <a:avLst/>
          </a:prstGeom>
        </p:spPr>
        <p:txBody>
          <a:bodyPr vert="horz" lIns="0" tIns="0" rIns="0" bIns="0" rtlCol="0" anchor="ctr"/>
          <a:lstStyle>
            <a:lvl1pPr algn="r">
              <a:defRPr sz="1200">
                <a:solidFill>
                  <a:schemeClr val="tx1"/>
                </a:solidFill>
              </a:defRPr>
            </a:lvl1pPr>
          </a:lstStyle>
          <a:p>
            <a:fld id="{5A195573-6125-40C3-AA0C-3AC6CFB9F86B}" type="slidenum">
              <a:rPr lang="en-US" smtClean="0"/>
              <a:pPr/>
              <a:t>‹nr.›</a:t>
            </a:fld>
            <a:endParaRPr lang="en-US" dirty="0"/>
          </a:p>
        </p:txBody>
      </p:sp>
    </p:spTree>
    <p:extLst>
      <p:ext uri="{BB962C8B-B14F-4D97-AF65-F5344CB8AC3E}">
        <p14:creationId xmlns:p14="http://schemas.microsoft.com/office/powerpoint/2010/main" val="279090867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Lst>
  <p:hf hdr="0" ftr="0" dt="0"/>
  <p:txStyles>
    <p:titleStyle>
      <a:lvl1pPr algn="l" defTabSz="914400" rtl="0" eaLnBrk="1" latinLnBrk="0" hangingPunct="1">
        <a:lnSpc>
          <a:spcPct val="80000"/>
        </a:lnSpc>
        <a:spcBef>
          <a:spcPct val="0"/>
        </a:spcBef>
        <a:buNone/>
        <a:defRPr sz="4000" kern="1200" spc="-6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Clr>
          <a:schemeClr val="tx2"/>
        </a:buClr>
        <a:buSzPct val="90000"/>
        <a:buFont typeface="Arial" panose="020B0604020202020204" pitchFamily="34" charset="0"/>
        <a:buNone/>
        <a:defRPr lang="en-US" sz="2800" kern="1200" dirty="0">
          <a:solidFill>
            <a:schemeClr val="tx1"/>
          </a:solidFill>
          <a:latin typeface="+mn-lt"/>
          <a:ea typeface="+mn-ea"/>
          <a:cs typeface="+mn-cs"/>
        </a:defRPr>
      </a:lvl1pPr>
      <a:lvl2pPr marL="269875"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2pPr>
      <a:lvl3pPr marL="539750"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3pPr>
      <a:lvl4pPr marL="809625"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4pPr>
      <a:lvl5pPr marL="1079500" indent="-269875" algn="l" defTabSz="914400" rtl="0" eaLnBrk="1" latinLnBrk="0" hangingPunct="1">
        <a:lnSpc>
          <a:spcPct val="100000"/>
        </a:lnSpc>
        <a:spcBef>
          <a:spcPts val="0"/>
        </a:spcBef>
        <a:spcAft>
          <a:spcPts val="0"/>
        </a:spcAft>
        <a:buClr>
          <a:schemeClr val="tx1"/>
        </a:buClr>
        <a:buSzPct val="90000"/>
        <a:buFont typeface="Arial" panose="020B0604020202020204" pitchFamily="34" charset="0"/>
        <a:buChar char="•"/>
        <a:defRPr sz="2800" kern="1200">
          <a:solidFill>
            <a:schemeClr val="tx1"/>
          </a:solidFill>
          <a:latin typeface="+mn-lt"/>
          <a:ea typeface="+mn-ea"/>
          <a:cs typeface="+mn-cs"/>
        </a:defRPr>
      </a:lvl5pPr>
      <a:lvl6pPr marL="1350000" indent="-270000" algn="l" defTabSz="914400" rtl="0" eaLnBrk="1" latinLnBrk="0" hangingPunct="1">
        <a:lnSpc>
          <a:spcPct val="10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6pPr>
      <a:lvl7pPr marL="1620000" indent="-270000" algn="l" defTabSz="914400" rtl="0" eaLnBrk="1" latinLnBrk="0" hangingPunct="1">
        <a:lnSpc>
          <a:spcPct val="100000"/>
        </a:lnSpc>
        <a:spcBef>
          <a:spcPts val="0"/>
        </a:spcBef>
        <a:spcAft>
          <a:spcPts val="0"/>
        </a:spcAft>
        <a:buClr>
          <a:schemeClr val="tx1"/>
        </a:buClr>
        <a:buFont typeface="Arial" panose="020B0604020202020204" pitchFamily="34" charset="0"/>
        <a:buChar char="•"/>
        <a:defRPr sz="2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hyperlink" Target="https://www.rbccm.com/en/gib/healthcare/episode/the_healthcare_data_explosion#:~:text=Today%2C%20approximately%2030%25%20of%20the,%25%20faster%20than%20media%20%26%20entertainment." TargetMode="Externa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port, swimming&#10;&#10;Description automatically generated">
            <a:extLst>
              <a:ext uri="{FF2B5EF4-FFF2-40B4-BE49-F238E27FC236}">
                <a16:creationId xmlns:a16="http://schemas.microsoft.com/office/drawing/2014/main" id="{5C4B3B73-E7FA-45BB-A9AB-5F69CD8CB47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619124" y="0"/>
            <a:ext cx="11577160" cy="4144674"/>
          </a:xfrm>
        </p:spPr>
      </p:pic>
      <p:sp>
        <p:nvSpPr>
          <p:cNvPr id="3" name="Title 2">
            <a:extLst>
              <a:ext uri="{FF2B5EF4-FFF2-40B4-BE49-F238E27FC236}">
                <a16:creationId xmlns:a16="http://schemas.microsoft.com/office/drawing/2014/main" id="{EA44AE9E-190E-4816-80AB-F2A639E66588}"/>
              </a:ext>
            </a:extLst>
          </p:cNvPr>
          <p:cNvSpPr>
            <a:spLocks noGrp="1"/>
          </p:cNvSpPr>
          <p:nvPr>
            <p:ph type="title"/>
          </p:nvPr>
        </p:nvSpPr>
        <p:spPr/>
        <p:txBody>
          <a:bodyPr/>
          <a:lstStyle/>
          <a:p>
            <a:r>
              <a:rPr lang="nl-NL" sz="2800" dirty="0" err="1">
                <a:solidFill>
                  <a:srgbClr val="1191FA"/>
                </a:solidFill>
                <a:effectLst/>
                <a:latin typeface="Helvetica" pitchFamily="2" charset="0"/>
              </a:rPr>
              <a:t>Artificial</a:t>
            </a:r>
            <a:r>
              <a:rPr lang="nl-NL" sz="2800" dirty="0">
                <a:solidFill>
                  <a:srgbClr val="1191FA"/>
                </a:solidFill>
                <a:effectLst/>
                <a:latin typeface="Helvetica" pitchFamily="2" charset="0"/>
              </a:rPr>
              <a:t> intelligence in </a:t>
            </a:r>
            <a:r>
              <a:rPr lang="nl-NL" sz="2800" dirty="0" err="1">
                <a:solidFill>
                  <a:srgbClr val="1191FA"/>
                </a:solidFill>
                <a:effectLst/>
                <a:latin typeface="Helvetica" pitchFamily="2" charset="0"/>
              </a:rPr>
              <a:t>critical</a:t>
            </a:r>
            <a:br>
              <a:rPr lang="nl-NL" sz="2800" dirty="0">
                <a:solidFill>
                  <a:srgbClr val="1191FA"/>
                </a:solidFill>
                <a:effectLst/>
                <a:latin typeface="Helvetica" pitchFamily="2" charset="0"/>
              </a:rPr>
            </a:br>
            <a:r>
              <a:rPr lang="nl-NL" sz="2800" dirty="0" err="1">
                <a:solidFill>
                  <a:srgbClr val="1191FA"/>
                </a:solidFill>
                <a:effectLst/>
                <a:latin typeface="Helvetica" pitchFamily="2" charset="0"/>
              </a:rPr>
              <a:t>illness</a:t>
            </a:r>
            <a:r>
              <a:rPr lang="nl-NL" sz="2800" dirty="0">
                <a:solidFill>
                  <a:srgbClr val="1191FA"/>
                </a:solidFill>
                <a:effectLst/>
                <a:latin typeface="Helvetica" pitchFamily="2" charset="0"/>
              </a:rPr>
              <a:t> </a:t>
            </a:r>
            <a:r>
              <a:rPr lang="nl-NL" sz="2800" dirty="0" err="1">
                <a:solidFill>
                  <a:srgbClr val="1191FA"/>
                </a:solidFill>
                <a:effectLst/>
                <a:latin typeface="Helvetica" pitchFamily="2" charset="0"/>
              </a:rPr>
              <a:t>and</a:t>
            </a:r>
            <a:r>
              <a:rPr lang="nl-NL" sz="2800" dirty="0">
                <a:solidFill>
                  <a:srgbClr val="1191FA"/>
                </a:solidFill>
                <a:effectLst/>
                <a:latin typeface="Helvetica" pitchFamily="2" charset="0"/>
              </a:rPr>
              <a:t> </a:t>
            </a:r>
            <a:r>
              <a:rPr lang="nl-NL" sz="2800" dirty="0" err="1">
                <a:solidFill>
                  <a:srgbClr val="1191FA"/>
                </a:solidFill>
                <a:effectLst/>
                <a:latin typeface="Helvetica" pitchFamily="2" charset="0"/>
              </a:rPr>
              <a:t>its</a:t>
            </a:r>
            <a:r>
              <a:rPr lang="nl-NL" sz="2800" dirty="0">
                <a:solidFill>
                  <a:srgbClr val="1191FA"/>
                </a:solidFill>
                <a:effectLst/>
                <a:latin typeface="Helvetica" pitchFamily="2" charset="0"/>
              </a:rPr>
              <a:t> impact on </a:t>
            </a:r>
            <a:r>
              <a:rPr lang="nl-NL" sz="2800" dirty="0" err="1">
                <a:solidFill>
                  <a:srgbClr val="1191FA"/>
                </a:solidFill>
                <a:effectLst/>
                <a:latin typeface="Helvetica" pitchFamily="2" charset="0"/>
              </a:rPr>
              <a:t>patient</a:t>
            </a:r>
            <a:br>
              <a:rPr lang="nl-NL" sz="2800" dirty="0">
                <a:solidFill>
                  <a:srgbClr val="1191FA"/>
                </a:solidFill>
                <a:effectLst/>
                <a:latin typeface="Helvetica" pitchFamily="2" charset="0"/>
              </a:rPr>
            </a:br>
            <a:r>
              <a:rPr lang="nl-NL" sz="2800" dirty="0">
                <a:solidFill>
                  <a:srgbClr val="1191FA"/>
                </a:solidFill>
                <a:effectLst/>
                <a:latin typeface="Helvetica" pitchFamily="2" charset="0"/>
              </a:rPr>
              <a:t>care: a </a:t>
            </a:r>
            <a:r>
              <a:rPr lang="nl-NL" sz="2800" dirty="0" err="1">
                <a:solidFill>
                  <a:srgbClr val="1191FA"/>
                </a:solidFill>
                <a:effectLst/>
                <a:latin typeface="Helvetica" pitchFamily="2" charset="0"/>
              </a:rPr>
              <a:t>comprehensive</a:t>
            </a:r>
            <a:r>
              <a:rPr lang="nl-NL" sz="2800" dirty="0">
                <a:solidFill>
                  <a:srgbClr val="1191FA"/>
                </a:solidFill>
                <a:effectLst/>
                <a:latin typeface="Helvetica" pitchFamily="2" charset="0"/>
              </a:rPr>
              <a:t> review</a:t>
            </a:r>
            <a:br>
              <a:rPr lang="nl-NL" sz="900" dirty="0">
                <a:solidFill>
                  <a:srgbClr val="141515"/>
                </a:solidFill>
                <a:effectLst/>
                <a:latin typeface="Helvetica" pitchFamily="2" charset="0"/>
              </a:rPr>
            </a:br>
            <a:endParaRPr lang="nl-NL" sz="900" dirty="0">
              <a:solidFill>
                <a:srgbClr val="141515"/>
              </a:solidFill>
              <a:effectLst/>
              <a:latin typeface="Helvetica" pitchFamily="2" charset="0"/>
            </a:endParaRPr>
          </a:p>
        </p:txBody>
      </p:sp>
      <p:sp>
        <p:nvSpPr>
          <p:cNvPr id="4" name="Text Placeholder 3">
            <a:extLst>
              <a:ext uri="{FF2B5EF4-FFF2-40B4-BE49-F238E27FC236}">
                <a16:creationId xmlns:a16="http://schemas.microsoft.com/office/drawing/2014/main" id="{861EEFAE-D557-47A1-8EEB-869FE64AD6EF}"/>
              </a:ext>
            </a:extLst>
          </p:cNvPr>
          <p:cNvSpPr>
            <a:spLocks noGrp="1"/>
          </p:cNvSpPr>
          <p:nvPr>
            <p:ph type="body" sz="quarter" idx="11"/>
          </p:nvPr>
        </p:nvSpPr>
        <p:spPr>
          <a:xfrm>
            <a:off x="5419724" y="6063371"/>
            <a:ext cx="6153150" cy="590399"/>
          </a:xfrm>
        </p:spPr>
        <p:txBody>
          <a:bodyPr/>
          <a:lstStyle/>
          <a:p>
            <a:pPr>
              <a:lnSpc>
                <a:spcPct val="100000"/>
              </a:lnSpc>
            </a:pPr>
            <a:r>
              <a:rPr lang="nl-NL" dirty="0"/>
              <a:t>Erik Koomen</a:t>
            </a:r>
          </a:p>
        </p:txBody>
      </p:sp>
      <p:sp>
        <p:nvSpPr>
          <p:cNvPr id="5" name="Text Placeholder 4">
            <a:extLst>
              <a:ext uri="{FF2B5EF4-FFF2-40B4-BE49-F238E27FC236}">
                <a16:creationId xmlns:a16="http://schemas.microsoft.com/office/drawing/2014/main" id="{5BE5A76D-11C0-4F9F-AF49-6647F1765AA7}"/>
              </a:ext>
            </a:extLst>
          </p:cNvPr>
          <p:cNvSpPr>
            <a:spLocks noGrp="1"/>
          </p:cNvSpPr>
          <p:nvPr>
            <p:ph type="body" sz="quarter" idx="13"/>
          </p:nvPr>
        </p:nvSpPr>
        <p:spPr/>
        <p:txBody>
          <a:bodyPr/>
          <a:lstStyle/>
          <a:p>
            <a:r>
              <a:rPr lang="en-US" sz="2800" dirty="0"/>
              <a:t>Journal club 9 sept 2024</a:t>
            </a:r>
          </a:p>
        </p:txBody>
      </p:sp>
    </p:spTree>
    <p:extLst>
      <p:ext uri="{BB962C8B-B14F-4D97-AF65-F5344CB8AC3E}">
        <p14:creationId xmlns:p14="http://schemas.microsoft.com/office/powerpoint/2010/main" val="52532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97723-8CF4-81EC-B9E6-75CC5AEADBC6}"/>
              </a:ext>
            </a:extLst>
          </p:cNvPr>
          <p:cNvSpPr>
            <a:spLocks noGrp="1"/>
          </p:cNvSpPr>
          <p:nvPr>
            <p:ph type="title"/>
          </p:nvPr>
        </p:nvSpPr>
        <p:spPr/>
        <p:txBody>
          <a:bodyPr/>
          <a:lstStyle/>
          <a:p>
            <a:r>
              <a:rPr lang="nl-NL" dirty="0"/>
              <a:t>Definition of review</a:t>
            </a:r>
          </a:p>
        </p:txBody>
      </p:sp>
      <p:sp>
        <p:nvSpPr>
          <p:cNvPr id="3" name="Tijdelijke aanduiding voor tekst 2">
            <a:extLst>
              <a:ext uri="{FF2B5EF4-FFF2-40B4-BE49-F238E27FC236}">
                <a16:creationId xmlns:a16="http://schemas.microsoft.com/office/drawing/2014/main" id="{448644B0-B8EA-9A71-949C-07F4F89604A0}"/>
              </a:ext>
            </a:extLst>
          </p:cNvPr>
          <p:cNvSpPr>
            <a:spLocks noGrp="1"/>
          </p:cNvSpPr>
          <p:nvPr>
            <p:ph type="body" sz="quarter" idx="11"/>
          </p:nvPr>
        </p:nvSpPr>
        <p:spPr/>
        <p:txBody>
          <a:bodyPr/>
          <a:lstStyle/>
          <a:p>
            <a:r>
              <a:rPr lang="nl-NL" dirty="0">
                <a:solidFill>
                  <a:srgbClr val="141515"/>
                </a:solidFill>
                <a:effectLst/>
                <a:latin typeface="Helvetica" pitchFamily="2" charset="0"/>
              </a:rPr>
              <a:t>The </a:t>
            </a:r>
            <a:r>
              <a:rPr lang="nl-NL" dirty="0" err="1">
                <a:solidFill>
                  <a:srgbClr val="141515"/>
                </a:solidFill>
                <a:effectLst/>
                <a:latin typeface="Helvetica" pitchFamily="2" charset="0"/>
              </a:rPr>
              <a:t>use</a:t>
            </a:r>
            <a:r>
              <a:rPr lang="nl-NL" dirty="0">
                <a:solidFill>
                  <a:srgbClr val="141515"/>
                </a:solidFill>
                <a:effectLst/>
                <a:latin typeface="Helvetica" pitchFamily="2" charset="0"/>
              </a:rPr>
              <a:t> of software, </a:t>
            </a:r>
            <a:r>
              <a:rPr lang="nl-NL" dirty="0" err="1">
                <a:solidFill>
                  <a:srgbClr val="141515"/>
                </a:solidFill>
                <a:effectLst/>
                <a:latin typeface="Helvetica" pitchFamily="2" charset="0"/>
              </a:rPr>
              <a:t>algorithms</a:t>
            </a:r>
            <a:r>
              <a:rPr lang="nl-NL" dirty="0">
                <a:solidFill>
                  <a:srgbClr val="141515"/>
                </a:solidFill>
                <a:effectLst/>
                <a:latin typeface="Helvetica" pitchFamily="2" charset="0"/>
              </a:rPr>
              <a:t> </a:t>
            </a:r>
            <a:r>
              <a:rPr lang="nl-NL" dirty="0" err="1">
                <a:solidFill>
                  <a:srgbClr val="141515"/>
                </a:solidFill>
                <a:effectLst/>
                <a:latin typeface="Helvetica" pitchFamily="2" charset="0"/>
              </a:rPr>
              <a:t>for</a:t>
            </a:r>
            <a:r>
              <a:rPr lang="nl-NL" dirty="0">
                <a:solidFill>
                  <a:srgbClr val="141515"/>
                </a:solidFill>
                <a:effectLst/>
                <a:latin typeface="Helvetica" pitchFamily="2" charset="0"/>
              </a:rPr>
              <a:t> machine </a:t>
            </a:r>
            <a:r>
              <a:rPr lang="nl-NL" dirty="0" err="1">
                <a:solidFill>
                  <a:srgbClr val="141515"/>
                </a:solidFill>
                <a:effectLst/>
                <a:latin typeface="Helvetica" pitchFamily="2" charset="0"/>
              </a:rPr>
              <a:t>learning</a:t>
            </a:r>
            <a:r>
              <a:rPr lang="nl-NL" dirty="0">
                <a:solidFill>
                  <a:srgbClr val="141515"/>
                </a:solidFill>
                <a:effectLst/>
                <a:latin typeface="Helvetica" pitchFamily="2" charset="0"/>
              </a:rPr>
              <a:t>,</a:t>
            </a:r>
          </a:p>
          <a:p>
            <a:r>
              <a:rPr lang="nl-NL" dirty="0">
                <a:solidFill>
                  <a:srgbClr val="141515"/>
                </a:solidFill>
                <a:effectLst/>
                <a:latin typeface="Helvetica" pitchFamily="2" charset="0"/>
              </a:rPr>
              <a:t>or </a:t>
            </a:r>
            <a:r>
              <a:rPr lang="nl-NL" dirty="0" err="1">
                <a:solidFill>
                  <a:srgbClr val="141515"/>
                </a:solidFill>
                <a:effectLst/>
                <a:latin typeface="Helvetica" pitchFamily="2" charset="0"/>
              </a:rPr>
              <a:t>artificial</a:t>
            </a:r>
            <a:r>
              <a:rPr lang="nl-NL" dirty="0">
                <a:solidFill>
                  <a:srgbClr val="141515"/>
                </a:solidFill>
                <a:effectLst/>
                <a:latin typeface="Helvetica" pitchFamily="2" charset="0"/>
              </a:rPr>
              <a:t> intelligence (AI) </a:t>
            </a:r>
            <a:r>
              <a:rPr lang="nl-NL" dirty="0" err="1">
                <a:solidFill>
                  <a:srgbClr val="141515"/>
                </a:solidFill>
                <a:effectLst/>
                <a:latin typeface="Helvetica" pitchFamily="2" charset="0"/>
              </a:rPr>
              <a:t>to</a:t>
            </a:r>
            <a:r>
              <a:rPr lang="nl-NL" dirty="0">
                <a:solidFill>
                  <a:srgbClr val="141515"/>
                </a:solidFill>
                <a:effectLst/>
                <a:latin typeface="Helvetica" pitchFamily="2" charset="0"/>
              </a:rPr>
              <a:t> </a:t>
            </a:r>
            <a:r>
              <a:rPr lang="nl-NL" dirty="0" err="1">
                <a:solidFill>
                  <a:srgbClr val="141515"/>
                </a:solidFill>
                <a:effectLst/>
                <a:latin typeface="Helvetica" pitchFamily="2" charset="0"/>
              </a:rPr>
              <a:t>simulate</a:t>
            </a:r>
            <a:r>
              <a:rPr lang="nl-NL" dirty="0">
                <a:solidFill>
                  <a:srgbClr val="141515"/>
                </a:solidFill>
                <a:effectLst/>
                <a:latin typeface="Helvetica" pitchFamily="2" charset="0"/>
              </a:rPr>
              <a:t> </a:t>
            </a:r>
            <a:r>
              <a:rPr lang="nl-NL" dirty="0" err="1">
                <a:solidFill>
                  <a:srgbClr val="141515"/>
                </a:solidFill>
                <a:effectLst/>
                <a:latin typeface="Helvetica" pitchFamily="2" charset="0"/>
              </a:rPr>
              <a:t>mental</a:t>
            </a:r>
            <a:r>
              <a:rPr lang="nl-NL" dirty="0">
                <a:solidFill>
                  <a:srgbClr val="141515"/>
                </a:solidFill>
                <a:effectLst/>
                <a:latin typeface="Helvetica" pitchFamily="2" charset="0"/>
              </a:rPr>
              <a:t> </a:t>
            </a:r>
            <a:r>
              <a:rPr lang="nl-NL" dirty="0" err="1">
                <a:solidFill>
                  <a:srgbClr val="141515"/>
                </a:solidFill>
                <a:effectLst/>
                <a:latin typeface="Helvetica" pitchFamily="2" charset="0"/>
              </a:rPr>
              <a:t>abilities</a:t>
            </a:r>
            <a:r>
              <a:rPr lang="nl-NL" dirty="0">
                <a:solidFill>
                  <a:srgbClr val="141515"/>
                </a:solidFill>
                <a:effectLst/>
                <a:latin typeface="Helvetica" pitchFamily="2" charset="0"/>
              </a:rPr>
              <a:t> in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interpretation</a:t>
            </a:r>
            <a:r>
              <a:rPr lang="nl-NL" dirty="0">
                <a:solidFill>
                  <a:srgbClr val="141515"/>
                </a:solidFill>
                <a:effectLst/>
                <a:latin typeface="Helvetica" pitchFamily="2" charset="0"/>
              </a:rPr>
              <a:t>, </a:t>
            </a:r>
            <a:r>
              <a:rPr lang="nl-NL" dirty="0" err="1">
                <a:solidFill>
                  <a:srgbClr val="141515"/>
                </a:solidFill>
                <a:effectLst/>
                <a:latin typeface="Helvetica" pitchFamily="2" charset="0"/>
              </a:rPr>
              <a:t>evaluation</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and</a:t>
            </a:r>
            <a:r>
              <a:rPr lang="nl-NL" dirty="0">
                <a:solidFill>
                  <a:srgbClr val="141515"/>
                </a:solidFill>
                <a:latin typeface="Helvetica" pitchFamily="2" charset="0"/>
              </a:rPr>
              <a:t> </a:t>
            </a:r>
            <a:r>
              <a:rPr lang="nl-NL" dirty="0" err="1">
                <a:solidFill>
                  <a:srgbClr val="141515"/>
                </a:solidFill>
                <a:effectLst/>
                <a:latin typeface="Helvetica" pitchFamily="2" charset="0"/>
              </a:rPr>
              <a:t>comprehension</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healthcare</a:t>
            </a:r>
            <a:r>
              <a:rPr lang="nl-NL" dirty="0">
                <a:solidFill>
                  <a:srgbClr val="141515"/>
                </a:solidFill>
                <a:effectLst/>
                <a:latin typeface="Helvetica" pitchFamily="2" charset="0"/>
              </a:rPr>
              <a:t> data is </a:t>
            </a:r>
            <a:r>
              <a:rPr lang="nl-NL" dirty="0" err="1">
                <a:solidFill>
                  <a:srgbClr val="141515"/>
                </a:solidFill>
                <a:effectLst/>
                <a:latin typeface="Helvetica" pitchFamily="2" charset="0"/>
              </a:rPr>
              <a:t>referred</a:t>
            </a:r>
            <a:r>
              <a:rPr lang="nl-NL" dirty="0">
                <a:solidFill>
                  <a:srgbClr val="141515"/>
                </a:solidFill>
                <a:effectLst/>
                <a:latin typeface="Helvetica" pitchFamily="2" charset="0"/>
              </a:rPr>
              <a:t> </a:t>
            </a:r>
            <a:r>
              <a:rPr lang="nl-NL" dirty="0" err="1">
                <a:solidFill>
                  <a:srgbClr val="141515"/>
                </a:solidFill>
                <a:effectLst/>
                <a:latin typeface="Helvetica" pitchFamily="2" charset="0"/>
              </a:rPr>
              <a:t>to</a:t>
            </a:r>
            <a:r>
              <a:rPr lang="nl-NL" dirty="0">
                <a:solidFill>
                  <a:srgbClr val="141515"/>
                </a:solidFill>
                <a:effectLst/>
                <a:latin typeface="Helvetica" pitchFamily="2" charset="0"/>
              </a:rPr>
              <a:t> as AI in </a:t>
            </a:r>
            <a:r>
              <a:rPr lang="nl-NL" dirty="0" err="1">
                <a:solidFill>
                  <a:srgbClr val="141515"/>
                </a:solidFill>
                <a:effectLst/>
                <a:latin typeface="Helvetica" pitchFamily="2" charset="0"/>
              </a:rPr>
              <a:t>healthcare</a:t>
            </a:r>
            <a:r>
              <a:rPr lang="nl-NL" dirty="0">
                <a:solidFill>
                  <a:srgbClr val="141515"/>
                </a:solidFill>
                <a:effectLst/>
                <a:latin typeface="Helvetica" pitchFamily="2" charset="0"/>
              </a:rPr>
              <a:t>.</a:t>
            </a:r>
          </a:p>
          <a:p>
            <a:endParaRPr lang="nl-NL" dirty="0"/>
          </a:p>
        </p:txBody>
      </p:sp>
      <p:sp>
        <p:nvSpPr>
          <p:cNvPr id="4" name="Tijdelijke aanduiding voor dianummer 3">
            <a:extLst>
              <a:ext uri="{FF2B5EF4-FFF2-40B4-BE49-F238E27FC236}">
                <a16:creationId xmlns:a16="http://schemas.microsoft.com/office/drawing/2014/main" id="{79EB60A6-8524-B879-388D-F475C03EBCB6}"/>
              </a:ext>
            </a:extLst>
          </p:cNvPr>
          <p:cNvSpPr>
            <a:spLocks noGrp="1"/>
          </p:cNvSpPr>
          <p:nvPr>
            <p:ph type="sldNum" sz="quarter" idx="12"/>
          </p:nvPr>
        </p:nvSpPr>
        <p:spPr/>
        <p:txBody>
          <a:bodyPr/>
          <a:lstStyle/>
          <a:p>
            <a:fld id="{5A195573-6125-40C3-AA0C-3AC6CFB9F86B}" type="slidenum">
              <a:rPr lang="en-US" smtClean="0"/>
              <a:pPr/>
              <a:t>10</a:t>
            </a:fld>
            <a:endParaRPr lang="en-US" dirty="0"/>
          </a:p>
        </p:txBody>
      </p:sp>
    </p:spTree>
    <p:extLst>
      <p:ext uri="{BB962C8B-B14F-4D97-AF65-F5344CB8AC3E}">
        <p14:creationId xmlns:p14="http://schemas.microsoft.com/office/powerpoint/2010/main" val="125195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32B12B-7F4A-7B28-4A57-90678C13830E}"/>
              </a:ext>
            </a:extLst>
          </p:cNvPr>
          <p:cNvSpPr>
            <a:spLocks noGrp="1"/>
          </p:cNvSpPr>
          <p:nvPr>
            <p:ph type="title"/>
          </p:nvPr>
        </p:nvSpPr>
        <p:spPr/>
        <p:txBody>
          <a:bodyPr/>
          <a:lstStyle/>
          <a:p>
            <a:r>
              <a:rPr lang="nl-NL" dirty="0" err="1"/>
              <a:t>Aim</a:t>
            </a:r>
            <a:r>
              <a:rPr lang="nl-NL" dirty="0"/>
              <a:t> / Question of review</a:t>
            </a:r>
          </a:p>
        </p:txBody>
      </p:sp>
      <p:sp>
        <p:nvSpPr>
          <p:cNvPr id="3" name="Tijdelijke aanduiding voor tekst 2">
            <a:extLst>
              <a:ext uri="{FF2B5EF4-FFF2-40B4-BE49-F238E27FC236}">
                <a16:creationId xmlns:a16="http://schemas.microsoft.com/office/drawing/2014/main" id="{816F120E-FE81-AF55-93B5-9D69D40199B5}"/>
              </a:ext>
            </a:extLst>
          </p:cNvPr>
          <p:cNvSpPr>
            <a:spLocks noGrp="1"/>
          </p:cNvSpPr>
          <p:nvPr>
            <p:ph type="body" sz="quarter" idx="11"/>
          </p:nvPr>
        </p:nvSpPr>
        <p:spPr/>
        <p:txBody>
          <a:bodyPr/>
          <a:lstStyle/>
          <a:p>
            <a:r>
              <a:rPr lang="nl-NL" dirty="0">
                <a:solidFill>
                  <a:srgbClr val="141515"/>
                </a:solidFill>
                <a:latin typeface="Helvetica" pitchFamily="2" charset="0"/>
              </a:rPr>
              <a:t>R</a:t>
            </a:r>
            <a:r>
              <a:rPr lang="nl-NL" dirty="0">
                <a:solidFill>
                  <a:srgbClr val="141515"/>
                </a:solidFill>
                <a:effectLst/>
                <a:latin typeface="Helvetica" pitchFamily="2" charset="0"/>
              </a:rPr>
              <a:t>eview </a:t>
            </a:r>
            <a:r>
              <a:rPr lang="nl-NL" dirty="0" err="1">
                <a:solidFill>
                  <a:srgbClr val="141515"/>
                </a:solidFill>
                <a:effectLst/>
                <a:latin typeface="Helvetica" pitchFamily="2" charset="0"/>
              </a:rPr>
              <a:t>aims</a:t>
            </a:r>
            <a:r>
              <a:rPr lang="nl-NL" dirty="0">
                <a:solidFill>
                  <a:srgbClr val="141515"/>
                </a:solidFill>
                <a:effectLst/>
                <a:latin typeface="Helvetica" pitchFamily="2" charset="0"/>
              </a:rPr>
              <a:t> </a:t>
            </a:r>
            <a:r>
              <a:rPr lang="nl-NL" dirty="0" err="1">
                <a:solidFill>
                  <a:srgbClr val="141515"/>
                </a:solidFill>
                <a:effectLst/>
                <a:latin typeface="Helvetica" pitchFamily="2" charset="0"/>
              </a:rPr>
              <a:t>to</a:t>
            </a:r>
            <a:r>
              <a:rPr lang="nl-NL" dirty="0">
                <a:solidFill>
                  <a:srgbClr val="141515"/>
                </a:solidFill>
                <a:effectLst/>
                <a:latin typeface="Helvetica" pitchFamily="2" charset="0"/>
              </a:rPr>
              <a:t> </a:t>
            </a:r>
            <a:r>
              <a:rPr lang="nl-NL" dirty="0" err="1">
                <a:solidFill>
                  <a:srgbClr val="141515"/>
                </a:solidFill>
                <a:effectLst/>
                <a:latin typeface="Helvetica" pitchFamily="2" charset="0"/>
              </a:rPr>
              <a:t>improve</a:t>
            </a:r>
            <a:r>
              <a:rPr lang="nl-NL" dirty="0">
                <a:solidFill>
                  <a:srgbClr val="141515"/>
                </a:solidFill>
                <a:latin typeface="Helvetica" pitchFamily="2" charset="0"/>
              </a:rPr>
              <a:t> </a:t>
            </a:r>
            <a:r>
              <a:rPr lang="nl-NL" dirty="0" err="1">
                <a:solidFill>
                  <a:srgbClr val="141515"/>
                </a:solidFill>
                <a:effectLst/>
                <a:latin typeface="Helvetica" pitchFamily="2" charset="0"/>
              </a:rPr>
              <a:t>understanding</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applications</a:t>
            </a:r>
            <a:r>
              <a:rPr lang="nl-NL" dirty="0">
                <a:solidFill>
                  <a:srgbClr val="141515"/>
                </a:solidFill>
                <a:effectLst/>
                <a:latin typeface="Helvetica" pitchFamily="2" charset="0"/>
              </a:rPr>
              <a:t> of AI in </a:t>
            </a:r>
            <a:r>
              <a:rPr lang="nl-NL" dirty="0" err="1">
                <a:solidFill>
                  <a:srgbClr val="141515"/>
                </a:solidFill>
                <a:effectLst/>
                <a:latin typeface="Helvetica" pitchFamily="2" charset="0"/>
              </a:rPr>
              <a:t>critical</a:t>
            </a:r>
            <a:r>
              <a:rPr lang="nl-NL" dirty="0">
                <a:solidFill>
                  <a:srgbClr val="141515"/>
                </a:solidFill>
                <a:effectLst/>
                <a:latin typeface="Helvetica" pitchFamily="2" charset="0"/>
              </a:rPr>
              <a:t> </a:t>
            </a:r>
            <a:r>
              <a:rPr lang="nl-NL" dirty="0" err="1">
                <a:solidFill>
                  <a:srgbClr val="141515"/>
                </a:solidFill>
                <a:effectLst/>
                <a:latin typeface="Helvetica" pitchFamily="2" charset="0"/>
              </a:rPr>
              <a:t>illness</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and</a:t>
            </a:r>
            <a:r>
              <a:rPr lang="nl-NL" dirty="0">
                <a:solidFill>
                  <a:srgbClr val="141515"/>
                </a:solidFill>
                <a:effectLst/>
                <a:latin typeface="Helvetica" pitchFamily="2" charset="0"/>
              </a:rPr>
              <a:t> </a:t>
            </a:r>
            <a:r>
              <a:rPr lang="nl-NL" dirty="0" err="1">
                <a:solidFill>
                  <a:srgbClr val="141515"/>
                </a:solidFill>
                <a:effectLst/>
                <a:latin typeface="Helvetica" pitchFamily="2" charset="0"/>
              </a:rPr>
              <a:t>its</a:t>
            </a:r>
            <a:r>
              <a:rPr lang="nl-NL" dirty="0">
                <a:solidFill>
                  <a:srgbClr val="141515"/>
                </a:solidFill>
                <a:effectLst/>
                <a:latin typeface="Helvetica" pitchFamily="2" charset="0"/>
              </a:rPr>
              <a:t> impact on </a:t>
            </a:r>
            <a:r>
              <a:rPr lang="nl-NL" dirty="0" err="1">
                <a:solidFill>
                  <a:srgbClr val="141515"/>
                </a:solidFill>
                <a:effectLst/>
                <a:latin typeface="Helvetica" pitchFamily="2" charset="0"/>
              </a:rPr>
              <a:t>patient</a:t>
            </a:r>
            <a:r>
              <a:rPr lang="nl-NL" dirty="0">
                <a:solidFill>
                  <a:srgbClr val="141515"/>
                </a:solidFill>
                <a:effectLst/>
                <a:latin typeface="Helvetica" pitchFamily="2" charset="0"/>
              </a:rPr>
              <a:t> care, </a:t>
            </a:r>
            <a:r>
              <a:rPr lang="nl-NL" dirty="0" err="1">
                <a:solidFill>
                  <a:srgbClr val="141515"/>
                </a:solidFill>
                <a:effectLst/>
                <a:latin typeface="Helvetica" pitchFamily="2" charset="0"/>
              </a:rPr>
              <a:t>and</a:t>
            </a:r>
            <a:r>
              <a:rPr lang="nl-NL" dirty="0">
                <a:solidFill>
                  <a:srgbClr val="141515"/>
                </a:solidFill>
                <a:effectLst/>
                <a:latin typeface="Helvetica" pitchFamily="2" charset="0"/>
              </a:rPr>
              <a:t> </a:t>
            </a:r>
            <a:r>
              <a:rPr lang="nl-NL" dirty="0" err="1">
                <a:solidFill>
                  <a:srgbClr val="141515"/>
                </a:solidFill>
                <a:effectLst/>
                <a:latin typeface="Helvetica" pitchFamily="2" charset="0"/>
              </a:rPr>
              <a:t>it</a:t>
            </a:r>
            <a:r>
              <a:rPr lang="nl-NL" dirty="0">
                <a:solidFill>
                  <a:srgbClr val="141515"/>
                </a:solidFill>
                <a:effectLst/>
                <a:latin typeface="Helvetica" pitchFamily="2" charset="0"/>
              </a:rPr>
              <a:t> </a:t>
            </a:r>
            <a:r>
              <a:rPr lang="nl-NL" dirty="0" err="1">
                <a:solidFill>
                  <a:srgbClr val="141515"/>
                </a:solidFill>
                <a:effectLst/>
                <a:latin typeface="Helvetica" pitchFamily="2" charset="0"/>
              </a:rPr>
              <a:t>makes</a:t>
            </a:r>
            <a:r>
              <a:rPr lang="nl-NL" dirty="0">
                <a:solidFill>
                  <a:srgbClr val="141515"/>
                </a:solidFill>
                <a:effectLst/>
                <a:latin typeface="Helvetica" pitchFamily="2" charset="0"/>
              </a:rPr>
              <a:t> </a:t>
            </a:r>
            <a:r>
              <a:rPr lang="nl-NL" dirty="0" err="1">
                <a:solidFill>
                  <a:srgbClr val="141515"/>
                </a:solidFill>
                <a:effectLst/>
                <a:latin typeface="Helvetica" pitchFamily="2" charset="0"/>
              </a:rPr>
              <a:t>recommendations</a:t>
            </a:r>
            <a:r>
              <a:rPr lang="nl-NL" dirty="0">
                <a:solidFill>
                  <a:srgbClr val="141515"/>
                </a:solidFill>
                <a:effectLst/>
                <a:latin typeface="Helvetica" pitchFamily="2" charset="0"/>
              </a:rPr>
              <a:t> </a:t>
            </a:r>
            <a:r>
              <a:rPr lang="nl-NL" dirty="0" err="1">
                <a:solidFill>
                  <a:srgbClr val="141515"/>
                </a:solidFill>
                <a:effectLst/>
                <a:latin typeface="Helvetica" pitchFamily="2" charset="0"/>
              </a:rPr>
              <a:t>for</a:t>
            </a:r>
            <a:r>
              <a:rPr lang="nl-NL" dirty="0">
                <a:solidFill>
                  <a:srgbClr val="141515"/>
                </a:solidFill>
                <a:effectLst/>
                <a:latin typeface="Helvetica" pitchFamily="2" charset="0"/>
              </a:rPr>
              <a:t>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future</a:t>
            </a:r>
            <a:r>
              <a:rPr lang="nl-NL" dirty="0">
                <a:solidFill>
                  <a:srgbClr val="141515"/>
                </a:solidFill>
                <a:effectLst/>
                <a:latin typeface="Helvetica" pitchFamily="2" charset="0"/>
              </a:rPr>
              <a:t>.</a:t>
            </a:r>
          </a:p>
          <a:p>
            <a:endParaRPr lang="nl-NL" dirty="0"/>
          </a:p>
        </p:txBody>
      </p:sp>
      <p:sp>
        <p:nvSpPr>
          <p:cNvPr id="4" name="Tijdelijke aanduiding voor dianummer 3">
            <a:extLst>
              <a:ext uri="{FF2B5EF4-FFF2-40B4-BE49-F238E27FC236}">
                <a16:creationId xmlns:a16="http://schemas.microsoft.com/office/drawing/2014/main" id="{1F5F8245-3ECC-FA97-F5B7-CC0E801C36C0}"/>
              </a:ext>
            </a:extLst>
          </p:cNvPr>
          <p:cNvSpPr>
            <a:spLocks noGrp="1"/>
          </p:cNvSpPr>
          <p:nvPr>
            <p:ph type="sldNum" sz="quarter" idx="12"/>
          </p:nvPr>
        </p:nvSpPr>
        <p:spPr/>
        <p:txBody>
          <a:bodyPr/>
          <a:lstStyle/>
          <a:p>
            <a:fld id="{5A195573-6125-40C3-AA0C-3AC6CFB9F86B}" type="slidenum">
              <a:rPr lang="en-US" smtClean="0"/>
              <a:pPr/>
              <a:t>11</a:t>
            </a:fld>
            <a:endParaRPr lang="en-US" dirty="0"/>
          </a:p>
        </p:txBody>
      </p:sp>
    </p:spTree>
    <p:extLst>
      <p:ext uri="{BB962C8B-B14F-4D97-AF65-F5344CB8AC3E}">
        <p14:creationId xmlns:p14="http://schemas.microsoft.com/office/powerpoint/2010/main" val="3174871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7675E9-D907-0069-0B1E-740A32B75877}"/>
              </a:ext>
            </a:extLst>
          </p:cNvPr>
          <p:cNvSpPr>
            <a:spLocks noGrp="1"/>
          </p:cNvSpPr>
          <p:nvPr>
            <p:ph type="title"/>
          </p:nvPr>
        </p:nvSpPr>
        <p:spPr/>
        <p:txBody>
          <a:bodyPr/>
          <a:lstStyle/>
          <a:p>
            <a:r>
              <a:rPr lang="nl-NL" dirty="0" err="1"/>
              <a:t>Methods</a:t>
            </a:r>
            <a:endParaRPr lang="nl-NL" dirty="0"/>
          </a:p>
        </p:txBody>
      </p:sp>
      <p:sp>
        <p:nvSpPr>
          <p:cNvPr id="3" name="Tijdelijke aanduiding voor tekst 2">
            <a:extLst>
              <a:ext uri="{FF2B5EF4-FFF2-40B4-BE49-F238E27FC236}">
                <a16:creationId xmlns:a16="http://schemas.microsoft.com/office/drawing/2014/main" id="{BDD1708B-C707-56CD-5F90-D281229E45AF}"/>
              </a:ext>
            </a:extLst>
          </p:cNvPr>
          <p:cNvSpPr>
            <a:spLocks noGrp="1"/>
          </p:cNvSpPr>
          <p:nvPr>
            <p:ph type="body" sz="quarter" idx="11"/>
          </p:nvPr>
        </p:nvSpPr>
        <p:spPr/>
        <p:txBody>
          <a:bodyPr/>
          <a:lstStyle/>
          <a:p>
            <a:r>
              <a:rPr lang="nl-NL" dirty="0">
                <a:solidFill>
                  <a:srgbClr val="141515"/>
                </a:solidFill>
                <a:latin typeface="Helvetica" pitchFamily="2" charset="0"/>
              </a:rPr>
              <a:t>A </a:t>
            </a:r>
            <a:r>
              <a:rPr lang="nl-NL" dirty="0" err="1">
                <a:solidFill>
                  <a:srgbClr val="141515"/>
                </a:solidFill>
                <a:effectLst/>
                <a:latin typeface="Helvetica" pitchFamily="2" charset="0"/>
              </a:rPr>
              <a:t>comprehensive</a:t>
            </a:r>
            <a:r>
              <a:rPr lang="nl-NL" dirty="0">
                <a:solidFill>
                  <a:srgbClr val="141515"/>
                </a:solidFill>
                <a:effectLst/>
                <a:latin typeface="Helvetica" pitchFamily="2" charset="0"/>
              </a:rPr>
              <a:t> search was </a:t>
            </a:r>
            <a:r>
              <a:rPr lang="nl-NL" dirty="0" err="1">
                <a:solidFill>
                  <a:srgbClr val="141515"/>
                </a:solidFill>
                <a:effectLst/>
                <a:latin typeface="Helvetica" pitchFamily="2" charset="0"/>
              </a:rPr>
              <a:t>carried</a:t>
            </a:r>
            <a:r>
              <a:rPr lang="nl-NL" dirty="0">
                <a:solidFill>
                  <a:srgbClr val="141515"/>
                </a:solidFill>
                <a:effectLst/>
                <a:latin typeface="Helvetica" pitchFamily="2" charset="0"/>
              </a:rPr>
              <a:t> out in </a:t>
            </a:r>
            <a:r>
              <a:rPr lang="nl-NL" dirty="0" err="1">
                <a:solidFill>
                  <a:srgbClr val="141515"/>
                </a:solidFill>
                <a:effectLst/>
                <a:latin typeface="Helvetica" pitchFamily="2" charset="0"/>
              </a:rPr>
              <a:t>PubMed</a:t>
            </a:r>
            <a:r>
              <a:rPr lang="nl-NL" dirty="0">
                <a:solidFill>
                  <a:srgbClr val="141515"/>
                </a:solidFill>
                <a:effectLst/>
                <a:latin typeface="Helvetica" pitchFamily="2" charset="0"/>
              </a:rPr>
              <a:t>, Google</a:t>
            </a:r>
          </a:p>
          <a:p>
            <a:r>
              <a:rPr lang="nl-NL" dirty="0" err="1">
                <a:solidFill>
                  <a:srgbClr val="141515"/>
                </a:solidFill>
                <a:effectLst/>
                <a:latin typeface="Helvetica" pitchFamily="2" charset="0"/>
              </a:rPr>
              <a:t>Scholar</a:t>
            </a:r>
            <a:r>
              <a:rPr lang="nl-NL" dirty="0">
                <a:solidFill>
                  <a:srgbClr val="141515"/>
                </a:solidFill>
                <a:effectLst/>
                <a:latin typeface="Helvetica" pitchFamily="2" charset="0"/>
              </a:rPr>
              <a:t>, PLOS </a:t>
            </a:r>
            <a:r>
              <a:rPr lang="nl-NL" dirty="0" err="1">
                <a:solidFill>
                  <a:srgbClr val="141515"/>
                </a:solidFill>
                <a:effectLst/>
                <a:latin typeface="Helvetica" pitchFamily="2" charset="0"/>
              </a:rPr>
              <a:t>One</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and</a:t>
            </a:r>
            <a:r>
              <a:rPr lang="nl-NL" dirty="0">
                <a:solidFill>
                  <a:srgbClr val="141515"/>
                </a:solidFill>
                <a:effectLst/>
                <a:latin typeface="Helvetica" pitchFamily="2" charset="0"/>
              </a:rPr>
              <a:t> </a:t>
            </a:r>
            <a:r>
              <a:rPr lang="nl-NL" dirty="0" err="1">
                <a:solidFill>
                  <a:srgbClr val="141515"/>
                </a:solidFill>
                <a:effectLst/>
                <a:latin typeface="Helvetica" pitchFamily="2" charset="0"/>
              </a:rPr>
              <a:t>Scopus</a:t>
            </a:r>
            <a:r>
              <a:rPr lang="nl-NL" dirty="0">
                <a:solidFill>
                  <a:srgbClr val="141515"/>
                </a:solidFill>
                <a:effectLst/>
                <a:latin typeface="Helvetica" pitchFamily="2" charset="0"/>
              </a:rPr>
              <a:t> </a:t>
            </a:r>
            <a:r>
              <a:rPr lang="nl-NL" dirty="0" err="1">
                <a:solidFill>
                  <a:srgbClr val="141515"/>
                </a:solidFill>
                <a:effectLst/>
                <a:latin typeface="Helvetica" pitchFamily="2" charset="0"/>
              </a:rPr>
              <a:t>for</a:t>
            </a:r>
            <a:r>
              <a:rPr lang="nl-NL" dirty="0">
                <a:solidFill>
                  <a:srgbClr val="141515"/>
                </a:solidFill>
                <a:effectLst/>
                <a:latin typeface="Helvetica" pitchFamily="2" charset="0"/>
              </a:rPr>
              <a:t> </a:t>
            </a:r>
            <a:r>
              <a:rPr lang="nl-NL" dirty="0" err="1">
                <a:solidFill>
                  <a:srgbClr val="141515"/>
                </a:solidFill>
                <a:effectLst/>
                <a:latin typeface="Helvetica" pitchFamily="2" charset="0"/>
              </a:rPr>
              <a:t>all</a:t>
            </a:r>
            <a:r>
              <a:rPr lang="nl-NL" dirty="0">
                <a:solidFill>
                  <a:srgbClr val="141515"/>
                </a:solidFill>
                <a:effectLst/>
                <a:latin typeface="Helvetica" pitchFamily="2" charset="0"/>
              </a:rPr>
              <a:t> relevant </a:t>
            </a:r>
            <a:r>
              <a:rPr lang="nl-NL" dirty="0" err="1">
                <a:solidFill>
                  <a:srgbClr val="141515"/>
                </a:solidFill>
                <a:effectLst/>
                <a:latin typeface="Helvetica" pitchFamily="2" charset="0"/>
              </a:rPr>
              <a:t>literature</a:t>
            </a:r>
            <a:r>
              <a:rPr lang="nl-NL" dirty="0">
                <a:solidFill>
                  <a:srgbClr val="141515"/>
                </a:solidFill>
                <a:effectLst/>
                <a:latin typeface="Helvetica" pitchFamily="2" charset="0"/>
              </a:rPr>
              <a:t> </a:t>
            </a:r>
            <a:r>
              <a:rPr lang="nl-NL" dirty="0" err="1">
                <a:solidFill>
                  <a:srgbClr val="141515"/>
                </a:solidFill>
                <a:effectLst/>
                <a:latin typeface="Helvetica" pitchFamily="2" charset="0"/>
              </a:rPr>
              <a:t>using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following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terms</a:t>
            </a:r>
            <a:r>
              <a:rPr lang="nl-NL" dirty="0">
                <a:solidFill>
                  <a:srgbClr val="141515"/>
                </a:solidFill>
                <a:effectLst/>
                <a:latin typeface="Helvetica" pitchFamily="2" charset="0"/>
              </a:rPr>
              <a:t>: “</a:t>
            </a:r>
            <a:r>
              <a:rPr lang="nl-NL" dirty="0" err="1">
                <a:solidFill>
                  <a:srgbClr val="141515"/>
                </a:solidFill>
                <a:effectLst/>
                <a:latin typeface="Helvetica" pitchFamily="2" charset="0"/>
              </a:rPr>
              <a:t>critical</a:t>
            </a:r>
            <a:r>
              <a:rPr lang="nl-NL" dirty="0">
                <a:solidFill>
                  <a:srgbClr val="141515"/>
                </a:solidFill>
                <a:effectLst/>
                <a:latin typeface="Helvetica" pitchFamily="2" charset="0"/>
              </a:rPr>
              <a:t> care,” “intensive care </a:t>
            </a:r>
            <a:r>
              <a:rPr lang="nl-NL" dirty="0" err="1">
                <a:solidFill>
                  <a:srgbClr val="141515"/>
                </a:solidFill>
                <a:effectLst/>
                <a:latin typeface="Helvetica" pitchFamily="2" charset="0"/>
              </a:rPr>
              <a:t>medicine</a:t>
            </a:r>
            <a:r>
              <a:rPr lang="nl-NL" dirty="0">
                <a:solidFill>
                  <a:srgbClr val="141515"/>
                </a:solidFill>
                <a:effectLst/>
                <a:latin typeface="Helvetica" pitchFamily="2" charset="0"/>
              </a:rPr>
              <a:t>,” “ICU </a:t>
            </a:r>
            <a:r>
              <a:rPr lang="nl-NL" dirty="0" err="1">
                <a:solidFill>
                  <a:srgbClr val="141515"/>
                </a:solidFill>
                <a:effectLst/>
                <a:latin typeface="Helvetica" pitchFamily="2" charset="0"/>
              </a:rPr>
              <a:t>medicine</a:t>
            </a:r>
            <a:r>
              <a:rPr lang="nl-NL" dirty="0">
                <a:solidFill>
                  <a:srgbClr val="141515"/>
                </a:solidFill>
                <a:effectLst/>
                <a:latin typeface="Helvetica" pitchFamily="2" charset="0"/>
              </a:rPr>
              <a:t>,” “</a:t>
            </a:r>
            <a:r>
              <a:rPr lang="nl-NL" dirty="0" err="1">
                <a:solidFill>
                  <a:srgbClr val="141515"/>
                </a:solidFill>
                <a:effectLst/>
                <a:latin typeface="Helvetica" pitchFamily="2" charset="0"/>
              </a:rPr>
              <a:t>artificial</a:t>
            </a:r>
            <a:r>
              <a:rPr lang="nl-NL" dirty="0">
                <a:solidFill>
                  <a:srgbClr val="141515"/>
                </a:solidFill>
                <a:effectLst/>
                <a:latin typeface="Helvetica" pitchFamily="2" charset="0"/>
              </a:rPr>
              <a:t> intelligence,” “AI,” “machine </a:t>
            </a:r>
            <a:r>
              <a:rPr lang="nl-NL" dirty="0" err="1">
                <a:solidFill>
                  <a:srgbClr val="141515"/>
                </a:solidFill>
                <a:effectLst/>
                <a:latin typeface="Helvetica" pitchFamily="2" charset="0"/>
              </a:rPr>
              <a:t>learning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and</a:t>
            </a:r>
            <a:r>
              <a:rPr lang="nl-NL" dirty="0">
                <a:solidFill>
                  <a:srgbClr val="141515"/>
                </a:solidFill>
                <a:latin typeface="Helvetica" pitchFamily="2" charset="0"/>
              </a:rPr>
              <a:t> </a:t>
            </a:r>
            <a:r>
              <a:rPr lang="nl-NL" dirty="0">
                <a:solidFill>
                  <a:srgbClr val="141515"/>
                </a:solidFill>
                <a:effectLst/>
                <a:latin typeface="Helvetica" pitchFamily="2" charset="0"/>
              </a:rPr>
              <a:t>“</a:t>
            </a:r>
            <a:r>
              <a:rPr lang="nl-NL" dirty="0" err="1">
                <a:solidFill>
                  <a:srgbClr val="141515"/>
                </a:solidFill>
                <a:effectLst/>
                <a:latin typeface="Helvetica" pitchFamily="2" charset="0"/>
              </a:rPr>
              <a:t>critical</a:t>
            </a:r>
            <a:r>
              <a:rPr lang="nl-NL" dirty="0">
                <a:solidFill>
                  <a:srgbClr val="141515"/>
                </a:solidFill>
                <a:effectLst/>
                <a:latin typeface="Helvetica" pitchFamily="2" charset="0"/>
              </a:rPr>
              <a:t> </a:t>
            </a:r>
            <a:r>
              <a:rPr lang="nl-NL" dirty="0" err="1">
                <a:solidFill>
                  <a:srgbClr val="141515"/>
                </a:solidFill>
                <a:effectLst/>
                <a:latin typeface="Helvetica" pitchFamily="2" charset="0"/>
              </a:rPr>
              <a:t>illness</a:t>
            </a:r>
            <a:r>
              <a:rPr lang="nl-NL" dirty="0">
                <a:solidFill>
                  <a:srgbClr val="141515"/>
                </a:solidFill>
                <a:effectLst/>
                <a:latin typeface="Helvetica" pitchFamily="2" charset="0"/>
              </a:rPr>
              <a:t>” </a:t>
            </a:r>
            <a:r>
              <a:rPr lang="nl-NL" dirty="0" err="1">
                <a:solidFill>
                  <a:srgbClr val="141515"/>
                </a:solidFill>
                <a:effectLst/>
                <a:latin typeface="Helvetica" pitchFamily="2" charset="0"/>
              </a:rPr>
              <a:t>from</a:t>
            </a:r>
            <a:r>
              <a:rPr lang="nl-NL" dirty="0">
                <a:solidFill>
                  <a:srgbClr val="141515"/>
                </a:solidFill>
                <a:effectLst/>
                <a:latin typeface="Helvetica" pitchFamily="2" charset="0"/>
              </a:rPr>
              <a:t> </a:t>
            </a:r>
            <a:r>
              <a:rPr lang="nl-NL" dirty="0" err="1">
                <a:solidFill>
                  <a:srgbClr val="141515"/>
                </a:solidFill>
                <a:effectLst/>
                <a:latin typeface="Helvetica" pitchFamily="2" charset="0"/>
              </a:rPr>
              <a:t>January</a:t>
            </a:r>
            <a:r>
              <a:rPr lang="nl-NL" dirty="0">
                <a:solidFill>
                  <a:srgbClr val="141515"/>
                </a:solidFill>
                <a:effectLst/>
                <a:latin typeface="Helvetica" pitchFamily="2" charset="0"/>
              </a:rPr>
              <a:t> 2018 </a:t>
            </a:r>
            <a:r>
              <a:rPr lang="nl-NL" dirty="0" err="1">
                <a:solidFill>
                  <a:srgbClr val="141515"/>
                </a:solidFill>
                <a:effectLst/>
                <a:latin typeface="Helvetica" pitchFamily="2" charset="0"/>
              </a:rPr>
              <a:t>through</a:t>
            </a:r>
            <a:r>
              <a:rPr lang="nl-NL" dirty="0">
                <a:solidFill>
                  <a:srgbClr val="141515"/>
                </a:solidFill>
                <a:effectLst/>
                <a:latin typeface="Helvetica" pitchFamily="2" charset="0"/>
              </a:rPr>
              <a:t> </a:t>
            </a:r>
            <a:r>
              <a:rPr lang="nl-NL" dirty="0" err="1">
                <a:solidFill>
                  <a:srgbClr val="141515"/>
                </a:solidFill>
                <a:effectLst/>
                <a:latin typeface="Helvetica" pitchFamily="2" charset="0"/>
              </a:rPr>
              <a:t>February</a:t>
            </a:r>
            <a:r>
              <a:rPr lang="nl-NL" dirty="0">
                <a:solidFill>
                  <a:srgbClr val="141515"/>
                </a:solidFill>
                <a:effectLst/>
                <a:latin typeface="Helvetica" pitchFamily="2" charset="0"/>
              </a:rPr>
              <a:t> 2023 in </a:t>
            </a:r>
            <a:r>
              <a:rPr lang="nl-NL" dirty="0" err="1">
                <a:solidFill>
                  <a:srgbClr val="141515"/>
                </a:solidFill>
                <a:effectLst/>
                <a:latin typeface="Helvetica" pitchFamily="2" charset="0"/>
              </a:rPr>
              <a:t>the</a:t>
            </a:r>
            <a:r>
              <a:rPr lang="nl-NL" dirty="0">
                <a:solidFill>
                  <a:srgbClr val="141515"/>
                </a:solidFill>
                <a:latin typeface="Helvetica" pitchFamily="2" charset="0"/>
              </a:rPr>
              <a:t> </a:t>
            </a:r>
            <a:r>
              <a:rPr lang="nl-NL" dirty="0">
                <a:solidFill>
                  <a:srgbClr val="141515"/>
                </a:solidFill>
                <a:effectLst/>
                <a:latin typeface="Helvetica" pitchFamily="2" charset="0"/>
              </a:rPr>
              <a:t>English </a:t>
            </a:r>
            <a:r>
              <a:rPr lang="nl-NL" dirty="0" err="1">
                <a:solidFill>
                  <a:srgbClr val="141515"/>
                </a:solidFill>
                <a:effectLst/>
                <a:latin typeface="Helvetica" pitchFamily="2" charset="0"/>
              </a:rPr>
              <a:t>language</a:t>
            </a:r>
            <a:r>
              <a:rPr lang="nl-NL" dirty="0">
                <a:solidFill>
                  <a:srgbClr val="141515"/>
                </a:solidFill>
                <a:effectLst/>
                <a:latin typeface="Helvetica" pitchFamily="2" charset="0"/>
              </a:rPr>
              <a:t>.</a:t>
            </a:r>
          </a:p>
          <a:p>
            <a:endParaRPr lang="nl-NL" dirty="0">
              <a:solidFill>
                <a:srgbClr val="141515"/>
              </a:solidFill>
              <a:effectLst/>
              <a:latin typeface="Helvetica" pitchFamily="2" charset="0"/>
            </a:endParaRPr>
          </a:p>
          <a:p>
            <a:endParaRPr lang="nl-NL" dirty="0"/>
          </a:p>
        </p:txBody>
      </p:sp>
      <p:sp>
        <p:nvSpPr>
          <p:cNvPr id="4" name="Tijdelijke aanduiding voor dianummer 3">
            <a:extLst>
              <a:ext uri="{FF2B5EF4-FFF2-40B4-BE49-F238E27FC236}">
                <a16:creationId xmlns:a16="http://schemas.microsoft.com/office/drawing/2014/main" id="{636E0F02-5F1E-C040-8E8D-554DF088D7D8}"/>
              </a:ext>
            </a:extLst>
          </p:cNvPr>
          <p:cNvSpPr>
            <a:spLocks noGrp="1"/>
          </p:cNvSpPr>
          <p:nvPr>
            <p:ph type="sldNum" sz="quarter" idx="12"/>
          </p:nvPr>
        </p:nvSpPr>
        <p:spPr/>
        <p:txBody>
          <a:bodyPr/>
          <a:lstStyle/>
          <a:p>
            <a:fld id="{5A195573-6125-40C3-AA0C-3AC6CFB9F86B}" type="slidenum">
              <a:rPr lang="en-US" smtClean="0"/>
              <a:pPr/>
              <a:t>12</a:t>
            </a:fld>
            <a:endParaRPr lang="en-US" dirty="0"/>
          </a:p>
        </p:txBody>
      </p:sp>
    </p:spTree>
    <p:extLst>
      <p:ext uri="{BB962C8B-B14F-4D97-AF65-F5344CB8AC3E}">
        <p14:creationId xmlns:p14="http://schemas.microsoft.com/office/powerpoint/2010/main" val="354696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F7B8C-2CCC-BC38-EDAA-7EDC7443EAD4}"/>
              </a:ext>
            </a:extLst>
          </p:cNvPr>
          <p:cNvSpPr>
            <a:spLocks noGrp="1"/>
          </p:cNvSpPr>
          <p:nvPr>
            <p:ph type="title"/>
          </p:nvPr>
        </p:nvSpPr>
        <p:spPr/>
        <p:txBody>
          <a:bodyPr/>
          <a:lstStyle/>
          <a:p>
            <a:r>
              <a:rPr lang="nl-NL" dirty="0">
                <a:solidFill>
                  <a:srgbClr val="7151EC"/>
                </a:solidFill>
                <a:effectLst/>
                <a:latin typeface="Helvetica" pitchFamily="2" charset="0"/>
              </a:rPr>
              <a:t>Applications of AI in </a:t>
            </a:r>
            <a:r>
              <a:rPr lang="nl-NL" dirty="0" err="1">
                <a:solidFill>
                  <a:srgbClr val="7151EC"/>
                </a:solidFill>
                <a:effectLst/>
                <a:latin typeface="Helvetica" pitchFamily="2" charset="0"/>
              </a:rPr>
              <a:t>critical</a:t>
            </a:r>
            <a:r>
              <a:rPr lang="nl-NL" dirty="0">
                <a:solidFill>
                  <a:srgbClr val="7151EC"/>
                </a:solidFill>
                <a:effectLst/>
                <a:latin typeface="Helvetica" pitchFamily="2" charset="0"/>
              </a:rPr>
              <a:t> care </a:t>
            </a:r>
            <a:br>
              <a:rPr lang="nl-NL" dirty="0">
                <a:solidFill>
                  <a:srgbClr val="7151EC"/>
                </a:solidFill>
                <a:effectLst/>
                <a:latin typeface="Helvetica" pitchFamily="2" charset="0"/>
              </a:rPr>
            </a:br>
            <a:endParaRPr lang="nl-NL" dirty="0"/>
          </a:p>
        </p:txBody>
      </p:sp>
      <p:sp>
        <p:nvSpPr>
          <p:cNvPr id="3" name="Tijdelijke aanduiding voor tekst 2">
            <a:extLst>
              <a:ext uri="{FF2B5EF4-FFF2-40B4-BE49-F238E27FC236}">
                <a16:creationId xmlns:a16="http://schemas.microsoft.com/office/drawing/2014/main" id="{EADB1B6B-1521-7538-EF2F-BB8476B59E97}"/>
              </a:ext>
            </a:extLst>
          </p:cNvPr>
          <p:cNvSpPr>
            <a:spLocks noGrp="1"/>
          </p:cNvSpPr>
          <p:nvPr>
            <p:ph type="body" sz="quarter" idx="11"/>
          </p:nvPr>
        </p:nvSpPr>
        <p:spPr/>
        <p:txBody>
          <a:bodyPr/>
          <a:lstStyle/>
          <a:p>
            <a:r>
              <a:rPr lang="nl-NL" dirty="0">
                <a:solidFill>
                  <a:srgbClr val="141515"/>
                </a:solidFill>
                <a:effectLst/>
                <a:latin typeface="Helvetica" pitchFamily="2" charset="0"/>
              </a:rPr>
              <a:t>1. </a:t>
            </a:r>
            <a:r>
              <a:rPr lang="nl-NL" dirty="0" err="1">
                <a:solidFill>
                  <a:srgbClr val="141515"/>
                </a:solidFill>
                <a:effectLst/>
                <a:latin typeface="Helvetica" pitchFamily="2" charset="0"/>
              </a:rPr>
              <a:t>Recognition</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disease</a:t>
            </a:r>
            <a:endParaRPr lang="nl-NL" dirty="0">
              <a:solidFill>
                <a:srgbClr val="141515"/>
              </a:solidFill>
              <a:effectLst/>
              <a:latin typeface="Helvetica" pitchFamily="2" charset="0"/>
            </a:endParaRPr>
          </a:p>
          <a:p>
            <a:pPr marL="514350" indent="-514350">
              <a:buAutoNum type="arabicPeriod"/>
            </a:pPr>
            <a:endParaRPr lang="nl-NL" dirty="0">
              <a:solidFill>
                <a:srgbClr val="141515"/>
              </a:solidFill>
              <a:latin typeface="Helvetica" pitchFamily="2" charset="0"/>
            </a:endParaRPr>
          </a:p>
          <a:p>
            <a:r>
              <a:rPr lang="nl-NL" dirty="0">
                <a:solidFill>
                  <a:srgbClr val="141515"/>
                </a:solidFill>
                <a:effectLst/>
                <a:latin typeface="Helvetica" pitchFamily="2" charset="0"/>
              </a:rPr>
              <a:t>2. </a:t>
            </a:r>
            <a:r>
              <a:rPr lang="nl-NL" dirty="0" err="1">
                <a:solidFill>
                  <a:srgbClr val="141515"/>
                </a:solidFill>
                <a:effectLst/>
                <a:latin typeface="Helvetica" pitchFamily="2" charset="0"/>
              </a:rPr>
              <a:t>Prediction</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disease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progression</a:t>
            </a:r>
            <a:r>
              <a:rPr lang="nl-NL" dirty="0">
                <a:solidFill>
                  <a:srgbClr val="141515"/>
                </a:solidFill>
                <a:effectLst/>
                <a:latin typeface="Helvetica" pitchFamily="2" charset="0"/>
              </a:rPr>
              <a:t> </a:t>
            </a:r>
            <a:r>
              <a:rPr lang="nl-NL" dirty="0" err="1">
                <a:solidFill>
                  <a:srgbClr val="141515"/>
                </a:solidFill>
                <a:effectLst/>
                <a:latin typeface="Helvetica" pitchFamily="2" charset="0"/>
              </a:rPr>
              <a:t>using</a:t>
            </a:r>
            <a:r>
              <a:rPr lang="nl-NL" dirty="0">
                <a:solidFill>
                  <a:srgbClr val="141515"/>
                </a:solidFill>
                <a:latin typeface="Helvetica" pitchFamily="2" charset="0"/>
              </a:rPr>
              <a:t> </a:t>
            </a:r>
            <a:r>
              <a:rPr lang="nl-NL" dirty="0">
                <a:solidFill>
                  <a:srgbClr val="141515"/>
                </a:solidFill>
                <a:effectLst/>
                <a:latin typeface="Helvetica" pitchFamily="2" charset="0"/>
              </a:rPr>
              <a:t>random </a:t>
            </a:r>
            <a:r>
              <a:rPr lang="nl-NL" dirty="0" err="1">
                <a:solidFill>
                  <a:srgbClr val="141515"/>
                </a:solidFill>
                <a:effectLst/>
                <a:latin typeface="Helvetica" pitchFamily="2" charset="0"/>
              </a:rPr>
              <a:t>forest</a:t>
            </a:r>
            <a:r>
              <a:rPr lang="nl-NL" dirty="0">
                <a:solidFill>
                  <a:srgbClr val="141515"/>
                </a:solidFill>
                <a:effectLst/>
                <a:latin typeface="Helvetica" pitchFamily="2" charset="0"/>
              </a:rPr>
              <a:t> </a:t>
            </a:r>
            <a:r>
              <a:rPr lang="nl-NL" dirty="0" err="1">
                <a:solidFill>
                  <a:srgbClr val="141515"/>
                </a:solidFill>
                <a:effectLst/>
                <a:latin typeface="Helvetica" pitchFamily="2" charset="0"/>
              </a:rPr>
              <a:t>models</a:t>
            </a:r>
            <a:endParaRPr lang="nl-NL" dirty="0">
              <a:solidFill>
                <a:srgbClr val="141515"/>
              </a:solidFill>
              <a:effectLst/>
              <a:latin typeface="Helvetica" pitchFamily="2" charset="0"/>
            </a:endParaRPr>
          </a:p>
          <a:p>
            <a:endParaRPr lang="nl-NL" dirty="0">
              <a:solidFill>
                <a:srgbClr val="141515"/>
              </a:solidFill>
              <a:latin typeface="Helvetica" pitchFamily="2" charset="0"/>
            </a:endParaRPr>
          </a:p>
          <a:p>
            <a:r>
              <a:rPr lang="nl-NL" dirty="0">
                <a:solidFill>
                  <a:srgbClr val="141515"/>
                </a:solidFill>
                <a:effectLst/>
                <a:latin typeface="Helvetica" pitchFamily="2" charset="0"/>
              </a:rPr>
              <a:t>3. </a:t>
            </a:r>
            <a:r>
              <a:rPr lang="nl-NL" dirty="0" err="1">
                <a:solidFill>
                  <a:srgbClr val="141515"/>
                </a:solidFill>
                <a:effectLst/>
                <a:latin typeface="Helvetica" pitchFamily="2" charset="0"/>
              </a:rPr>
              <a:t>Recognition</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unique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patterns</a:t>
            </a:r>
            <a:r>
              <a:rPr lang="nl-NL" dirty="0">
                <a:solidFill>
                  <a:srgbClr val="141515"/>
                </a:solidFill>
                <a:effectLst/>
                <a:latin typeface="Helvetica" pitchFamily="2" charset="0"/>
              </a:rPr>
              <a:t> in complex data</a:t>
            </a:r>
          </a:p>
          <a:p>
            <a:endParaRPr lang="nl-NL" dirty="0">
              <a:solidFill>
                <a:srgbClr val="141515"/>
              </a:solidFill>
              <a:latin typeface="Helvetica" pitchFamily="2" charset="0"/>
            </a:endParaRPr>
          </a:p>
          <a:p>
            <a:r>
              <a:rPr lang="nl-NL" dirty="0">
                <a:solidFill>
                  <a:srgbClr val="141515"/>
                </a:solidFill>
                <a:effectLst/>
                <a:latin typeface="Helvetica" pitchFamily="2" charset="0"/>
              </a:rPr>
              <a:t>4. </a:t>
            </a:r>
            <a:r>
              <a:rPr lang="nl-NL" dirty="0" err="1">
                <a:solidFill>
                  <a:srgbClr val="141515"/>
                </a:solidFill>
                <a:effectLst/>
                <a:latin typeface="Helvetica" pitchFamily="2" charset="0"/>
              </a:rPr>
              <a:t>Aid</a:t>
            </a:r>
            <a:r>
              <a:rPr lang="nl-NL" dirty="0">
                <a:solidFill>
                  <a:srgbClr val="141515"/>
                </a:solidFill>
                <a:effectLst/>
                <a:latin typeface="Helvetica" pitchFamily="2" charset="0"/>
              </a:rPr>
              <a:t> </a:t>
            </a:r>
            <a:r>
              <a:rPr lang="nl-NL" dirty="0" err="1">
                <a:solidFill>
                  <a:srgbClr val="141515"/>
                </a:solidFill>
                <a:effectLst/>
                <a:latin typeface="Helvetica" pitchFamily="2" charset="0"/>
              </a:rPr>
              <a:t>to</a:t>
            </a:r>
            <a:r>
              <a:rPr lang="nl-NL" dirty="0">
                <a:solidFill>
                  <a:srgbClr val="141515"/>
                </a:solidFill>
                <a:effectLst/>
                <a:latin typeface="Helvetica" pitchFamily="2" charset="0"/>
              </a:rPr>
              <a:t> complex </a:t>
            </a:r>
            <a:r>
              <a:rPr lang="nl-NL" dirty="0" err="1">
                <a:solidFill>
                  <a:srgbClr val="141515"/>
                </a:solidFill>
                <a:effectLst/>
                <a:latin typeface="Helvetica" pitchFamily="2" charset="0"/>
              </a:rPr>
              <a:t>decision</a:t>
            </a:r>
            <a:r>
              <a:rPr lang="nl-NL" dirty="0">
                <a:solidFill>
                  <a:srgbClr val="141515"/>
                </a:solidFill>
                <a:effectLst/>
                <a:latin typeface="Helvetica" pitchFamily="2" charset="0"/>
              </a:rPr>
              <a:t>-making in </a:t>
            </a:r>
            <a:r>
              <a:rPr lang="nl-NL" dirty="0" err="1">
                <a:solidFill>
                  <a:srgbClr val="141515"/>
                </a:solidFill>
                <a:effectLst/>
                <a:latin typeface="Helvetica" pitchFamily="2" charset="0"/>
              </a:rPr>
              <a:t>critical</a:t>
            </a:r>
            <a:r>
              <a:rPr lang="nl-NL" dirty="0">
                <a:solidFill>
                  <a:srgbClr val="141515"/>
                </a:solidFill>
                <a:effectLst/>
                <a:latin typeface="Helvetica" pitchFamily="2" charset="0"/>
              </a:rPr>
              <a:t> care</a:t>
            </a:r>
          </a:p>
          <a:p>
            <a:endParaRPr lang="nl-NL" dirty="0">
              <a:solidFill>
                <a:srgbClr val="141515"/>
              </a:solidFill>
              <a:effectLst/>
              <a:latin typeface="Helvetica" pitchFamily="2" charset="0"/>
            </a:endParaRPr>
          </a:p>
          <a:p>
            <a:r>
              <a:rPr lang="nl-NL" dirty="0">
                <a:solidFill>
                  <a:srgbClr val="141515"/>
                </a:solidFill>
                <a:effectLst/>
                <a:latin typeface="Helvetica" pitchFamily="2" charset="0"/>
              </a:rPr>
              <a:t>5. Intelligent </a:t>
            </a:r>
            <a:r>
              <a:rPr lang="nl-NL" dirty="0" err="1">
                <a:solidFill>
                  <a:srgbClr val="141515"/>
                </a:solidFill>
                <a:effectLst/>
                <a:latin typeface="Helvetica" pitchFamily="2" charset="0"/>
              </a:rPr>
              <a:t>decision</a:t>
            </a:r>
            <a:r>
              <a:rPr lang="nl-NL" dirty="0">
                <a:solidFill>
                  <a:srgbClr val="141515"/>
                </a:solidFill>
                <a:effectLst/>
                <a:latin typeface="Helvetica" pitchFamily="2" charset="0"/>
              </a:rPr>
              <a:t> making </a:t>
            </a:r>
            <a:r>
              <a:rPr lang="nl-NL" dirty="0" err="1">
                <a:solidFill>
                  <a:srgbClr val="141515"/>
                </a:solidFill>
                <a:effectLst/>
                <a:latin typeface="Helvetica" pitchFamily="2" charset="0"/>
              </a:rPr>
              <a:t>intervention</a:t>
            </a:r>
            <a:r>
              <a:rPr lang="nl-NL" dirty="0">
                <a:solidFill>
                  <a:srgbClr val="141515"/>
                </a:solidFill>
                <a:effectLst/>
                <a:latin typeface="Helvetica" pitchFamily="2" charset="0"/>
              </a:rPr>
              <a:t> in </a:t>
            </a:r>
            <a:r>
              <a:rPr lang="nl-NL" dirty="0" err="1">
                <a:solidFill>
                  <a:srgbClr val="141515"/>
                </a:solidFill>
                <a:effectLst/>
                <a:latin typeface="Helvetica" pitchFamily="2" charset="0"/>
              </a:rPr>
              <a:t>critical</a:t>
            </a:r>
            <a:r>
              <a:rPr lang="nl-NL" dirty="0">
                <a:solidFill>
                  <a:srgbClr val="141515"/>
                </a:solidFill>
                <a:effectLst/>
                <a:latin typeface="Helvetica" pitchFamily="2" charset="0"/>
              </a:rPr>
              <a:t> </a:t>
            </a:r>
            <a:r>
              <a:rPr lang="nl-NL" dirty="0" err="1">
                <a:solidFill>
                  <a:srgbClr val="141515"/>
                </a:solidFill>
                <a:effectLst/>
                <a:latin typeface="Helvetica" pitchFamily="2" charset="0"/>
              </a:rPr>
              <a:t>illness</a:t>
            </a:r>
            <a:endParaRPr lang="nl-NL" dirty="0">
              <a:solidFill>
                <a:srgbClr val="141515"/>
              </a:solidFill>
              <a:effectLst/>
              <a:latin typeface="Helvetica" pitchFamily="2" charset="0"/>
            </a:endParaRPr>
          </a:p>
          <a:p>
            <a:endParaRPr lang="nl-NL" dirty="0">
              <a:solidFill>
                <a:srgbClr val="141515"/>
              </a:solidFill>
              <a:latin typeface="Helvetica" pitchFamily="2" charset="0"/>
            </a:endParaRPr>
          </a:p>
          <a:p>
            <a:endParaRPr lang="nl-NL" dirty="0">
              <a:solidFill>
                <a:srgbClr val="141515"/>
              </a:solidFill>
              <a:effectLst/>
              <a:latin typeface="Helvetica" pitchFamily="2" charset="0"/>
            </a:endParaRPr>
          </a:p>
          <a:p>
            <a:endParaRPr lang="nl-NL" dirty="0">
              <a:solidFill>
                <a:srgbClr val="141515"/>
              </a:solidFill>
              <a:effectLst/>
              <a:latin typeface="Helvetica" pitchFamily="2" charset="0"/>
            </a:endParaRPr>
          </a:p>
          <a:p>
            <a:endParaRPr lang="nl-NL" dirty="0">
              <a:solidFill>
                <a:srgbClr val="141515"/>
              </a:solidFill>
              <a:latin typeface="Helvetica" pitchFamily="2" charset="0"/>
            </a:endParaRPr>
          </a:p>
          <a:p>
            <a:endParaRPr lang="nl-NL" dirty="0">
              <a:solidFill>
                <a:srgbClr val="141515"/>
              </a:solidFill>
              <a:effectLst/>
              <a:latin typeface="Helvetica" pitchFamily="2" charset="0"/>
            </a:endParaRPr>
          </a:p>
          <a:p>
            <a:endParaRPr lang="nl-NL" dirty="0">
              <a:solidFill>
                <a:srgbClr val="141515"/>
              </a:solidFill>
              <a:latin typeface="Helvetica" pitchFamily="2" charset="0"/>
            </a:endParaRPr>
          </a:p>
          <a:p>
            <a:endParaRPr lang="nl-NL" dirty="0">
              <a:solidFill>
                <a:srgbClr val="141515"/>
              </a:solidFill>
              <a:effectLst/>
              <a:latin typeface="Helvetica" pitchFamily="2" charset="0"/>
            </a:endParaRPr>
          </a:p>
          <a:p>
            <a:pPr marL="514350" indent="-514350">
              <a:buAutoNum type="arabicPeriod"/>
            </a:pPr>
            <a:endParaRPr lang="nl-NL" dirty="0">
              <a:solidFill>
                <a:srgbClr val="141515"/>
              </a:solidFill>
              <a:effectLst/>
              <a:latin typeface="Helvetica" pitchFamily="2" charset="0"/>
            </a:endParaRPr>
          </a:p>
          <a:p>
            <a:endParaRPr lang="nl-NL" dirty="0"/>
          </a:p>
        </p:txBody>
      </p:sp>
      <p:sp>
        <p:nvSpPr>
          <p:cNvPr id="4" name="Tijdelijke aanduiding voor dianummer 3">
            <a:extLst>
              <a:ext uri="{FF2B5EF4-FFF2-40B4-BE49-F238E27FC236}">
                <a16:creationId xmlns:a16="http://schemas.microsoft.com/office/drawing/2014/main" id="{E9B8D8BB-063D-7CBF-A3FE-8A14F8DF92D2}"/>
              </a:ext>
            </a:extLst>
          </p:cNvPr>
          <p:cNvSpPr>
            <a:spLocks noGrp="1"/>
          </p:cNvSpPr>
          <p:nvPr>
            <p:ph type="sldNum" sz="quarter" idx="12"/>
          </p:nvPr>
        </p:nvSpPr>
        <p:spPr/>
        <p:txBody>
          <a:bodyPr/>
          <a:lstStyle/>
          <a:p>
            <a:fld id="{5A195573-6125-40C3-AA0C-3AC6CFB9F86B}" type="slidenum">
              <a:rPr lang="en-US" smtClean="0"/>
              <a:pPr/>
              <a:t>13</a:t>
            </a:fld>
            <a:endParaRPr lang="en-US" dirty="0"/>
          </a:p>
        </p:txBody>
      </p:sp>
    </p:spTree>
    <p:extLst>
      <p:ext uri="{BB962C8B-B14F-4D97-AF65-F5344CB8AC3E}">
        <p14:creationId xmlns:p14="http://schemas.microsoft.com/office/powerpoint/2010/main" val="1215782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F39AB-7C1D-FF1B-6497-736E31DE22C6}"/>
              </a:ext>
            </a:extLst>
          </p:cNvPr>
          <p:cNvSpPr>
            <a:spLocks noGrp="1"/>
          </p:cNvSpPr>
          <p:nvPr>
            <p:ph type="title"/>
          </p:nvPr>
        </p:nvSpPr>
        <p:spPr/>
        <p:txBody>
          <a:bodyPr/>
          <a:lstStyle/>
          <a:p>
            <a:r>
              <a:rPr lang="nl-NL" dirty="0" err="1"/>
              <a:t>Outcomes</a:t>
            </a:r>
            <a:endParaRPr lang="nl-NL" dirty="0"/>
          </a:p>
        </p:txBody>
      </p:sp>
      <p:sp>
        <p:nvSpPr>
          <p:cNvPr id="3" name="Tijdelijke aanduiding voor tekst 2">
            <a:extLst>
              <a:ext uri="{FF2B5EF4-FFF2-40B4-BE49-F238E27FC236}">
                <a16:creationId xmlns:a16="http://schemas.microsoft.com/office/drawing/2014/main" id="{24CD6720-E171-7076-F30A-65C40A13510B}"/>
              </a:ext>
            </a:extLst>
          </p:cNvPr>
          <p:cNvSpPr>
            <a:spLocks noGrp="1"/>
          </p:cNvSpPr>
          <p:nvPr>
            <p:ph type="body" sz="quarter" idx="11"/>
          </p:nvPr>
        </p:nvSpPr>
        <p:spPr/>
        <p:txBody>
          <a:bodyPr/>
          <a:lstStyle/>
          <a:p>
            <a:r>
              <a:rPr lang="nl-NL" dirty="0">
                <a:solidFill>
                  <a:srgbClr val="141515"/>
                </a:solidFill>
                <a:effectLst/>
                <a:latin typeface="Helvetica" pitchFamily="2" charset="0"/>
              </a:rPr>
              <a:t>A review of 172 AI </a:t>
            </a:r>
            <a:r>
              <a:rPr lang="nl-NL" dirty="0" err="1">
                <a:solidFill>
                  <a:srgbClr val="141515"/>
                </a:solidFill>
                <a:effectLst/>
                <a:latin typeface="Helvetica" pitchFamily="2" charset="0"/>
              </a:rPr>
              <a:t>solutions</a:t>
            </a:r>
            <a:r>
              <a:rPr lang="nl-NL" dirty="0">
                <a:solidFill>
                  <a:srgbClr val="141515"/>
                </a:solidFill>
                <a:latin typeface="Helvetica" pitchFamily="2" charset="0"/>
              </a:rPr>
              <a:t> </a:t>
            </a:r>
            <a:r>
              <a:rPr lang="nl-NL" dirty="0" err="1">
                <a:solidFill>
                  <a:srgbClr val="141515"/>
                </a:solidFill>
                <a:effectLst/>
                <a:latin typeface="Helvetica" pitchFamily="2" charset="0"/>
              </a:rPr>
              <a:t>created</a:t>
            </a:r>
            <a:r>
              <a:rPr lang="nl-NL" dirty="0">
                <a:solidFill>
                  <a:srgbClr val="141515"/>
                </a:solidFill>
                <a:effectLst/>
                <a:latin typeface="Helvetica" pitchFamily="2" charset="0"/>
              </a:rPr>
              <a:t> </a:t>
            </a:r>
            <a:r>
              <a:rPr lang="nl-NL" dirty="0" err="1">
                <a:solidFill>
                  <a:srgbClr val="141515"/>
                </a:solidFill>
                <a:effectLst/>
                <a:latin typeface="Helvetica" pitchFamily="2" charset="0"/>
              </a:rPr>
              <a:t>from</a:t>
            </a:r>
            <a:r>
              <a:rPr lang="nl-NL" dirty="0">
                <a:solidFill>
                  <a:srgbClr val="141515"/>
                </a:solidFill>
                <a:effectLst/>
                <a:latin typeface="Helvetica" pitchFamily="2" charset="0"/>
              </a:rPr>
              <a:t> </a:t>
            </a:r>
            <a:r>
              <a:rPr lang="nl-NL" dirty="0" err="1">
                <a:solidFill>
                  <a:srgbClr val="141515"/>
                </a:solidFill>
                <a:effectLst/>
                <a:latin typeface="Helvetica" pitchFamily="2" charset="0"/>
              </a:rPr>
              <a:t>chart</a:t>
            </a:r>
            <a:r>
              <a:rPr lang="nl-NL" dirty="0">
                <a:solidFill>
                  <a:srgbClr val="141515"/>
                </a:solidFill>
                <a:effectLst/>
                <a:latin typeface="Helvetica" pitchFamily="2" charset="0"/>
              </a:rPr>
              <a:t> data </a:t>
            </a:r>
            <a:r>
              <a:rPr lang="nl-NL" dirty="0" err="1">
                <a:solidFill>
                  <a:srgbClr val="141515"/>
                </a:solidFill>
                <a:effectLst/>
                <a:latin typeface="Helvetica" pitchFamily="2" charset="0"/>
              </a:rPr>
              <a:t>revealed</a:t>
            </a:r>
            <a:r>
              <a:rPr lang="nl-NL" dirty="0">
                <a:solidFill>
                  <a:srgbClr val="141515"/>
                </a:solidFill>
                <a:effectLst/>
                <a:latin typeface="Helvetica" pitchFamily="2" charset="0"/>
              </a:rPr>
              <a:t> </a:t>
            </a:r>
            <a:r>
              <a:rPr lang="nl-NL" dirty="0" err="1">
                <a:solidFill>
                  <a:srgbClr val="141515"/>
                </a:solidFill>
                <a:effectLst/>
                <a:latin typeface="Helvetica" pitchFamily="2" charset="0"/>
              </a:rPr>
              <a:t>that</a:t>
            </a:r>
            <a:r>
              <a:rPr lang="nl-NL" dirty="0">
                <a:solidFill>
                  <a:srgbClr val="141515"/>
                </a:solidFill>
                <a:effectLst/>
                <a:latin typeface="Helvetica" pitchFamily="2" charset="0"/>
              </a:rPr>
              <a:t>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clinical</a:t>
            </a:r>
            <a:r>
              <a:rPr lang="nl-NL" dirty="0">
                <a:solidFill>
                  <a:srgbClr val="141515"/>
                </a:solidFill>
                <a:effectLst/>
                <a:latin typeface="Helvetica" pitchFamily="2" charset="0"/>
              </a:rPr>
              <a:t> </a:t>
            </a:r>
            <a:r>
              <a:rPr lang="nl-NL" dirty="0" err="1">
                <a:solidFill>
                  <a:srgbClr val="141515"/>
                </a:solidFill>
                <a:effectLst/>
                <a:latin typeface="Helvetica" pitchFamily="2" charset="0"/>
              </a:rPr>
              <a:t>readiness</a:t>
            </a:r>
            <a:r>
              <a:rPr lang="nl-NL" dirty="0">
                <a:solidFill>
                  <a:srgbClr val="141515"/>
                </a:solidFill>
                <a:effectLst/>
                <a:latin typeface="Helvetica" pitchFamily="2" charset="0"/>
              </a:rPr>
              <a:t> level of AI was low, </a:t>
            </a:r>
            <a:r>
              <a:rPr lang="nl-NL" dirty="0" err="1">
                <a:solidFill>
                  <a:srgbClr val="141515"/>
                </a:solidFill>
                <a:effectLst/>
                <a:latin typeface="Helvetica" pitchFamily="2" charset="0"/>
              </a:rPr>
              <a:t>with</a:t>
            </a:r>
            <a:r>
              <a:rPr lang="nl-NL" dirty="0">
                <a:solidFill>
                  <a:srgbClr val="141515"/>
                </a:solidFill>
                <a:effectLst/>
                <a:latin typeface="Helvetica" pitchFamily="2" charset="0"/>
              </a:rPr>
              <a:t> 93% of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analyzed</a:t>
            </a:r>
            <a:r>
              <a:rPr lang="nl-NL" dirty="0">
                <a:solidFill>
                  <a:srgbClr val="141515"/>
                </a:solidFill>
                <a:effectLst/>
                <a:latin typeface="Helvetica" pitchFamily="2" charset="0"/>
              </a:rPr>
              <a:t> </a:t>
            </a:r>
            <a:r>
              <a:rPr lang="nl-NL" dirty="0" err="1">
                <a:solidFill>
                  <a:srgbClr val="141515"/>
                </a:solidFill>
                <a:effectLst/>
                <a:latin typeface="Helvetica" pitchFamily="2" charset="0"/>
              </a:rPr>
              <a:t>solutions</a:t>
            </a:r>
            <a:r>
              <a:rPr lang="nl-NL" dirty="0">
                <a:solidFill>
                  <a:srgbClr val="141515"/>
                </a:solidFill>
                <a:effectLst/>
                <a:latin typeface="Helvetica" pitchFamily="2" charset="0"/>
              </a:rPr>
              <a:t> </a:t>
            </a:r>
            <a:r>
              <a:rPr lang="nl-NL" dirty="0" err="1">
                <a:solidFill>
                  <a:srgbClr val="141515"/>
                </a:solidFill>
                <a:effectLst/>
                <a:latin typeface="Helvetica" pitchFamily="2" charset="0"/>
              </a:rPr>
              <a:t>falling</a:t>
            </a:r>
            <a:r>
              <a:rPr lang="nl-NL" dirty="0">
                <a:solidFill>
                  <a:srgbClr val="141515"/>
                </a:solidFill>
                <a:effectLst/>
                <a:latin typeface="Helvetica" pitchFamily="2" charset="0"/>
              </a:rPr>
              <a:t> below stage 4 </a:t>
            </a:r>
            <a:r>
              <a:rPr lang="nl-NL" dirty="0" err="1">
                <a:solidFill>
                  <a:srgbClr val="141515"/>
                </a:solidFill>
                <a:effectLst/>
                <a:latin typeface="Helvetica" pitchFamily="2" charset="0"/>
              </a:rPr>
              <a:t>for</a:t>
            </a:r>
            <a:r>
              <a:rPr lang="nl-NL" dirty="0">
                <a:solidFill>
                  <a:srgbClr val="141515"/>
                </a:solidFill>
                <a:latin typeface="Helvetica" pitchFamily="2" charset="0"/>
              </a:rPr>
              <a:t> </a:t>
            </a:r>
            <a:r>
              <a:rPr lang="nl-NL" dirty="0">
                <a:solidFill>
                  <a:srgbClr val="141515"/>
                </a:solidFill>
                <a:effectLst/>
                <a:latin typeface="Helvetica" pitchFamily="2" charset="0"/>
              </a:rPr>
              <a:t>real-</a:t>
            </a:r>
            <a:r>
              <a:rPr lang="nl-NL" dirty="0" err="1">
                <a:solidFill>
                  <a:srgbClr val="141515"/>
                </a:solidFill>
                <a:effectLst/>
                <a:latin typeface="Helvetica" pitchFamily="2" charset="0"/>
              </a:rPr>
              <a:t>world</a:t>
            </a:r>
            <a:r>
              <a:rPr lang="nl-NL" dirty="0">
                <a:solidFill>
                  <a:srgbClr val="141515"/>
                </a:solidFill>
                <a:effectLst/>
                <a:latin typeface="Helvetica" pitchFamily="2" charset="0"/>
              </a:rPr>
              <a:t> </a:t>
            </a:r>
            <a:r>
              <a:rPr lang="nl-NL" dirty="0" err="1">
                <a:solidFill>
                  <a:srgbClr val="141515"/>
                </a:solidFill>
                <a:effectLst/>
                <a:latin typeface="Helvetica" pitchFamily="2" charset="0"/>
              </a:rPr>
              <a:t>application</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and</a:t>
            </a:r>
            <a:r>
              <a:rPr lang="nl-NL" dirty="0">
                <a:solidFill>
                  <a:srgbClr val="141515"/>
                </a:solidFill>
                <a:effectLst/>
                <a:latin typeface="Helvetica" pitchFamily="2" charset="0"/>
              </a:rPr>
              <a:t> </a:t>
            </a:r>
            <a:r>
              <a:rPr lang="nl-NL" dirty="0" err="1">
                <a:solidFill>
                  <a:srgbClr val="141515"/>
                </a:solidFill>
                <a:effectLst/>
                <a:latin typeface="Helvetica" pitchFamily="2" charset="0"/>
              </a:rPr>
              <a:t>only</a:t>
            </a:r>
            <a:r>
              <a:rPr lang="nl-NL" dirty="0">
                <a:solidFill>
                  <a:srgbClr val="141515"/>
                </a:solidFill>
                <a:effectLst/>
                <a:latin typeface="Helvetica" pitchFamily="2" charset="0"/>
              </a:rPr>
              <a:t> 2% </a:t>
            </a:r>
            <a:r>
              <a:rPr lang="nl-NL" dirty="0" err="1">
                <a:solidFill>
                  <a:srgbClr val="141515"/>
                </a:solidFill>
                <a:effectLst/>
                <a:latin typeface="Helvetica" pitchFamily="2" charset="0"/>
              </a:rPr>
              <a:t>undergoing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prospective</a:t>
            </a:r>
            <a:r>
              <a:rPr lang="nl-NL" dirty="0">
                <a:solidFill>
                  <a:srgbClr val="141515"/>
                </a:solidFill>
                <a:effectLst/>
                <a:latin typeface="Helvetica" pitchFamily="2" charset="0"/>
              </a:rPr>
              <a:t> </a:t>
            </a:r>
            <a:r>
              <a:rPr lang="nl-NL" dirty="0" err="1">
                <a:solidFill>
                  <a:srgbClr val="141515"/>
                </a:solidFill>
                <a:effectLst/>
                <a:latin typeface="Helvetica" pitchFamily="2" charset="0"/>
              </a:rPr>
              <a:t>validation</a:t>
            </a:r>
            <a:endParaRPr lang="nl-NL" dirty="0">
              <a:solidFill>
                <a:srgbClr val="141515"/>
              </a:solidFill>
              <a:effectLst/>
              <a:latin typeface="Helvetica" pitchFamily="2" charset="0"/>
            </a:endParaRPr>
          </a:p>
          <a:p>
            <a:endParaRPr lang="nl-NL" dirty="0"/>
          </a:p>
        </p:txBody>
      </p:sp>
      <p:sp>
        <p:nvSpPr>
          <p:cNvPr id="4" name="Tijdelijke aanduiding voor dianummer 3">
            <a:extLst>
              <a:ext uri="{FF2B5EF4-FFF2-40B4-BE49-F238E27FC236}">
                <a16:creationId xmlns:a16="http://schemas.microsoft.com/office/drawing/2014/main" id="{A63E9CE4-4470-CBF7-C66A-C5DA51099DFD}"/>
              </a:ext>
            </a:extLst>
          </p:cNvPr>
          <p:cNvSpPr>
            <a:spLocks noGrp="1"/>
          </p:cNvSpPr>
          <p:nvPr>
            <p:ph type="sldNum" sz="quarter" idx="12"/>
          </p:nvPr>
        </p:nvSpPr>
        <p:spPr/>
        <p:txBody>
          <a:bodyPr/>
          <a:lstStyle/>
          <a:p>
            <a:fld id="{5A195573-6125-40C3-AA0C-3AC6CFB9F86B}" type="slidenum">
              <a:rPr lang="en-US" smtClean="0"/>
              <a:pPr/>
              <a:t>14</a:t>
            </a:fld>
            <a:endParaRPr lang="en-US" dirty="0"/>
          </a:p>
        </p:txBody>
      </p:sp>
    </p:spTree>
    <p:extLst>
      <p:ext uri="{BB962C8B-B14F-4D97-AF65-F5344CB8AC3E}">
        <p14:creationId xmlns:p14="http://schemas.microsoft.com/office/powerpoint/2010/main" val="704867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B200A8-9784-B00A-741D-F87C745C886D}"/>
              </a:ext>
            </a:extLst>
          </p:cNvPr>
          <p:cNvSpPr>
            <a:spLocks noGrp="1"/>
          </p:cNvSpPr>
          <p:nvPr>
            <p:ph type="title"/>
          </p:nvPr>
        </p:nvSpPr>
        <p:spPr/>
        <p:txBody>
          <a:bodyPr/>
          <a:lstStyle/>
          <a:p>
            <a:r>
              <a:rPr lang="nl-NL" dirty="0" err="1"/>
              <a:t>Future</a:t>
            </a:r>
            <a:endParaRPr lang="nl-NL" dirty="0"/>
          </a:p>
        </p:txBody>
      </p:sp>
      <p:pic>
        <p:nvPicPr>
          <p:cNvPr id="5" name="Afbeelding 4">
            <a:extLst>
              <a:ext uri="{FF2B5EF4-FFF2-40B4-BE49-F238E27FC236}">
                <a16:creationId xmlns:a16="http://schemas.microsoft.com/office/drawing/2014/main" id="{CCC9843E-8ECC-F452-F202-BC10BC187DF8}"/>
              </a:ext>
            </a:extLst>
          </p:cNvPr>
          <p:cNvPicPr>
            <a:picLocks noChangeAspect="1"/>
          </p:cNvPicPr>
          <p:nvPr/>
        </p:nvPicPr>
        <p:blipFill>
          <a:blip r:embed="rId2"/>
          <a:stretch>
            <a:fillRect/>
          </a:stretch>
        </p:blipFill>
        <p:spPr>
          <a:xfrm>
            <a:off x="3155950" y="387350"/>
            <a:ext cx="5880100" cy="6083300"/>
          </a:xfrm>
          <a:prstGeom prst="rect">
            <a:avLst/>
          </a:prstGeom>
        </p:spPr>
      </p:pic>
      <p:sp>
        <p:nvSpPr>
          <p:cNvPr id="4" name="Tijdelijke aanduiding voor dianummer 3">
            <a:extLst>
              <a:ext uri="{FF2B5EF4-FFF2-40B4-BE49-F238E27FC236}">
                <a16:creationId xmlns:a16="http://schemas.microsoft.com/office/drawing/2014/main" id="{81789D05-1D3E-DA54-4D1B-F68406A44755}"/>
              </a:ext>
            </a:extLst>
          </p:cNvPr>
          <p:cNvSpPr>
            <a:spLocks noGrp="1"/>
          </p:cNvSpPr>
          <p:nvPr>
            <p:ph type="sldNum" sz="quarter" idx="12"/>
          </p:nvPr>
        </p:nvSpPr>
        <p:spPr/>
        <p:txBody>
          <a:bodyPr/>
          <a:lstStyle/>
          <a:p>
            <a:fld id="{5A195573-6125-40C3-AA0C-3AC6CFB9F86B}" type="slidenum">
              <a:rPr lang="en-US" smtClean="0"/>
              <a:pPr/>
              <a:t>15</a:t>
            </a:fld>
            <a:endParaRPr lang="en-US" dirty="0"/>
          </a:p>
        </p:txBody>
      </p:sp>
    </p:spTree>
    <p:extLst>
      <p:ext uri="{BB962C8B-B14F-4D97-AF65-F5344CB8AC3E}">
        <p14:creationId xmlns:p14="http://schemas.microsoft.com/office/powerpoint/2010/main" val="3366537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01DFB-DC89-A287-7762-C1DA6ABD2199}"/>
              </a:ext>
            </a:extLst>
          </p:cNvPr>
          <p:cNvSpPr>
            <a:spLocks noGrp="1"/>
          </p:cNvSpPr>
          <p:nvPr>
            <p:ph type="title"/>
          </p:nvPr>
        </p:nvSpPr>
        <p:spPr/>
        <p:txBody>
          <a:bodyPr/>
          <a:lstStyle/>
          <a:p>
            <a:r>
              <a:rPr lang="nl-NL" dirty="0" err="1"/>
              <a:t>Conclusion</a:t>
            </a:r>
            <a:endParaRPr lang="nl-NL" dirty="0"/>
          </a:p>
        </p:txBody>
      </p:sp>
      <p:sp>
        <p:nvSpPr>
          <p:cNvPr id="3" name="Tijdelijke aanduiding voor tekst 2">
            <a:extLst>
              <a:ext uri="{FF2B5EF4-FFF2-40B4-BE49-F238E27FC236}">
                <a16:creationId xmlns:a16="http://schemas.microsoft.com/office/drawing/2014/main" id="{DB5CA1D1-CF39-BEA2-60B2-55C8271BCECC}"/>
              </a:ext>
            </a:extLst>
          </p:cNvPr>
          <p:cNvSpPr>
            <a:spLocks noGrp="1"/>
          </p:cNvSpPr>
          <p:nvPr>
            <p:ph type="body" sz="quarter" idx="11"/>
          </p:nvPr>
        </p:nvSpPr>
        <p:spPr/>
        <p:txBody>
          <a:bodyPr/>
          <a:lstStyle/>
          <a:p>
            <a:r>
              <a:rPr lang="nl-NL" dirty="0">
                <a:solidFill>
                  <a:srgbClr val="141515"/>
                </a:solidFill>
                <a:effectLst/>
                <a:latin typeface="Helvetica" pitchFamily="2" charset="0"/>
              </a:rPr>
              <a:t>The </a:t>
            </a:r>
            <a:r>
              <a:rPr lang="nl-NL" dirty="0" err="1">
                <a:solidFill>
                  <a:srgbClr val="141515"/>
                </a:solidFill>
                <a:effectLst/>
                <a:latin typeface="Helvetica" pitchFamily="2" charset="0"/>
              </a:rPr>
              <a:t>utilization</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artificial</a:t>
            </a:r>
            <a:r>
              <a:rPr lang="nl-NL" dirty="0">
                <a:solidFill>
                  <a:srgbClr val="141515"/>
                </a:solidFill>
                <a:effectLst/>
                <a:latin typeface="Helvetica" pitchFamily="2" charset="0"/>
              </a:rPr>
              <a:t> intelligence (AI) in </a:t>
            </a:r>
            <a:r>
              <a:rPr lang="nl-NL" dirty="0" err="1">
                <a:solidFill>
                  <a:srgbClr val="141515"/>
                </a:solidFill>
                <a:effectLst/>
                <a:latin typeface="Helvetica" pitchFamily="2" charset="0"/>
              </a:rPr>
              <a:t>critical</a:t>
            </a:r>
            <a:r>
              <a:rPr lang="nl-NL" dirty="0">
                <a:solidFill>
                  <a:srgbClr val="141515"/>
                </a:solidFill>
                <a:effectLst/>
                <a:latin typeface="Helvetica" pitchFamily="2" charset="0"/>
              </a:rPr>
              <a:t> care presents </a:t>
            </a:r>
            <a:r>
              <a:rPr lang="nl-NL" dirty="0" err="1">
                <a:solidFill>
                  <a:srgbClr val="141515"/>
                </a:solidFill>
                <a:effectLst/>
                <a:latin typeface="Helvetica" pitchFamily="2" charset="0"/>
              </a:rPr>
              <a:t>numerous</a:t>
            </a:r>
            <a:r>
              <a:rPr lang="nl-NL" dirty="0">
                <a:solidFill>
                  <a:srgbClr val="141515"/>
                </a:solidFill>
                <a:effectLst/>
                <a:latin typeface="Helvetica" pitchFamily="2" charset="0"/>
              </a:rPr>
              <a:t> </a:t>
            </a:r>
            <a:r>
              <a:rPr lang="nl-NL" dirty="0" err="1">
                <a:solidFill>
                  <a:srgbClr val="141515"/>
                </a:solidFill>
                <a:effectLst/>
                <a:latin typeface="Helvetica" pitchFamily="2" charset="0"/>
              </a:rPr>
              <a:t>opportunities</a:t>
            </a:r>
            <a:r>
              <a:rPr lang="nl-NL" dirty="0">
                <a:solidFill>
                  <a:srgbClr val="141515"/>
                </a:solidFill>
                <a:effectLst/>
                <a:latin typeface="Helvetica" pitchFamily="2" charset="0"/>
              </a:rPr>
              <a:t> </a:t>
            </a:r>
            <a:r>
              <a:rPr lang="nl-NL" dirty="0" err="1">
                <a:solidFill>
                  <a:srgbClr val="141515"/>
                </a:solidFill>
                <a:effectLst/>
                <a:latin typeface="Helvetica" pitchFamily="2" charset="0"/>
              </a:rPr>
              <a:t>for</a:t>
            </a:r>
            <a:r>
              <a:rPr lang="nl-NL" dirty="0">
                <a:solidFill>
                  <a:srgbClr val="141515"/>
                </a:solidFill>
                <a:effectLst/>
                <a:latin typeface="Helvetica" pitchFamily="2" charset="0"/>
              </a:rPr>
              <a:t> </a:t>
            </a:r>
            <a:r>
              <a:rPr lang="nl-NL" dirty="0" err="1">
                <a:solidFill>
                  <a:srgbClr val="141515"/>
                </a:solidFill>
                <a:effectLst/>
                <a:latin typeface="Helvetica" pitchFamily="2" charset="0"/>
              </a:rPr>
              <a:t>enhancing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outcomes</a:t>
            </a:r>
            <a:r>
              <a:rPr lang="nl-NL" dirty="0">
                <a:solidFill>
                  <a:srgbClr val="141515"/>
                </a:solidFill>
                <a:effectLst/>
                <a:latin typeface="Helvetica" pitchFamily="2" charset="0"/>
              </a:rPr>
              <a:t> in </a:t>
            </a:r>
            <a:r>
              <a:rPr lang="nl-NL" dirty="0" err="1">
                <a:solidFill>
                  <a:srgbClr val="141515"/>
                </a:solidFill>
                <a:effectLst/>
                <a:latin typeface="Helvetica" pitchFamily="2" charset="0"/>
              </a:rPr>
              <a:t>critically</a:t>
            </a:r>
            <a:r>
              <a:rPr lang="nl-NL" dirty="0">
                <a:solidFill>
                  <a:srgbClr val="141515"/>
                </a:solidFill>
                <a:effectLst/>
                <a:latin typeface="Helvetica" pitchFamily="2" charset="0"/>
              </a:rPr>
              <a:t> </a:t>
            </a:r>
            <a:r>
              <a:rPr lang="nl-NL" dirty="0" err="1">
                <a:solidFill>
                  <a:srgbClr val="141515"/>
                </a:solidFill>
                <a:effectLst/>
                <a:latin typeface="Helvetica" pitchFamily="2" charset="0"/>
              </a:rPr>
              <a:t>ill</a:t>
            </a:r>
            <a:r>
              <a:rPr lang="nl-NL" dirty="0">
                <a:solidFill>
                  <a:srgbClr val="141515"/>
                </a:solidFill>
                <a:effectLst/>
                <a:latin typeface="Helvetica" pitchFamily="2" charset="0"/>
              </a:rPr>
              <a:t> </a:t>
            </a:r>
            <a:r>
              <a:rPr lang="nl-NL" dirty="0" err="1">
                <a:solidFill>
                  <a:srgbClr val="141515"/>
                </a:solidFill>
                <a:effectLst/>
                <a:latin typeface="Helvetica" pitchFamily="2" charset="0"/>
              </a:rPr>
              <a:t>patients</a:t>
            </a:r>
            <a:r>
              <a:rPr lang="nl-NL" dirty="0">
                <a:solidFill>
                  <a:srgbClr val="141515"/>
                </a:solidFill>
                <a:latin typeface="Helvetica" pitchFamily="2" charset="0"/>
              </a:rPr>
              <a:t> </a:t>
            </a:r>
            <a:r>
              <a:rPr lang="nl-NL" dirty="0" err="1">
                <a:solidFill>
                  <a:srgbClr val="141515"/>
                </a:solidFill>
                <a:effectLst/>
                <a:latin typeface="Helvetica" pitchFamily="2" charset="0"/>
              </a:rPr>
              <a:t>by</a:t>
            </a:r>
            <a:r>
              <a:rPr lang="nl-NL" dirty="0">
                <a:solidFill>
                  <a:srgbClr val="141515"/>
                </a:solidFill>
                <a:effectLst/>
                <a:latin typeface="Helvetica" pitchFamily="2" charset="0"/>
              </a:rPr>
              <a:t> </a:t>
            </a:r>
            <a:r>
              <a:rPr lang="nl-NL" dirty="0" err="1">
                <a:solidFill>
                  <a:srgbClr val="141515"/>
                </a:solidFill>
                <a:effectLst/>
                <a:latin typeface="Helvetica" pitchFamily="2" charset="0"/>
              </a:rPr>
              <a:t>enabling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perception</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disease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predicting</a:t>
            </a:r>
            <a:r>
              <a:rPr lang="nl-NL" dirty="0">
                <a:solidFill>
                  <a:srgbClr val="141515"/>
                </a:solidFill>
                <a:effectLst/>
                <a:latin typeface="Helvetica" pitchFamily="2" charset="0"/>
              </a:rPr>
              <a:t> changes in </a:t>
            </a:r>
            <a:r>
              <a:rPr lang="nl-NL" dirty="0" err="1">
                <a:solidFill>
                  <a:srgbClr val="141515"/>
                </a:solidFill>
                <a:effectLst/>
                <a:latin typeface="Helvetica" pitchFamily="2" charset="0"/>
              </a:rPr>
              <a:t>pathological</a:t>
            </a:r>
            <a:r>
              <a:rPr lang="nl-NL" dirty="0">
                <a:solidFill>
                  <a:srgbClr val="141515"/>
                </a:solidFill>
                <a:latin typeface="Helvetica" pitchFamily="2" charset="0"/>
              </a:rPr>
              <a:t> </a:t>
            </a:r>
            <a:r>
              <a:rPr lang="nl-NL" dirty="0" err="1">
                <a:solidFill>
                  <a:srgbClr val="141515"/>
                </a:solidFill>
                <a:effectLst/>
                <a:latin typeface="Helvetica" pitchFamily="2" charset="0"/>
              </a:rPr>
              <a:t>processes</a:t>
            </a:r>
            <a:r>
              <a:rPr lang="nl-NL" dirty="0">
                <a:solidFill>
                  <a:srgbClr val="141515"/>
                </a:solidFill>
                <a:effectLst/>
                <a:latin typeface="Helvetica" pitchFamily="2" charset="0"/>
              </a:rPr>
              <a:t>, </a:t>
            </a:r>
            <a:r>
              <a:rPr lang="nl-NL" dirty="0" err="1">
                <a:solidFill>
                  <a:srgbClr val="141515"/>
                </a:solidFill>
                <a:effectLst/>
                <a:latin typeface="Helvetica" pitchFamily="2" charset="0"/>
              </a:rPr>
              <a:t>recognizing</a:t>
            </a:r>
            <a:r>
              <a:rPr lang="nl-NL" dirty="0">
                <a:solidFill>
                  <a:srgbClr val="141515"/>
                </a:solidFill>
                <a:effectLst/>
                <a:latin typeface="Helvetica" pitchFamily="2" charset="0"/>
              </a:rPr>
              <a:t> </a:t>
            </a:r>
            <a:r>
              <a:rPr lang="nl-NL" dirty="0" err="1">
                <a:solidFill>
                  <a:srgbClr val="141515"/>
                </a:solidFill>
                <a:effectLst/>
                <a:latin typeface="Helvetica" pitchFamily="2" charset="0"/>
              </a:rPr>
              <a:t>unique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patterns</a:t>
            </a:r>
            <a:r>
              <a:rPr lang="nl-NL" dirty="0">
                <a:solidFill>
                  <a:srgbClr val="141515"/>
                </a:solidFill>
                <a:effectLst/>
                <a:latin typeface="Helvetica" pitchFamily="2" charset="0"/>
              </a:rPr>
              <a:t> in </a:t>
            </a:r>
            <a:r>
              <a:rPr lang="nl-NL" dirty="0" err="1">
                <a:solidFill>
                  <a:srgbClr val="141515"/>
                </a:solidFill>
                <a:effectLst/>
                <a:latin typeface="Helvetica" pitchFamily="2" charset="0"/>
              </a:rPr>
              <a:t>disease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presentations</a:t>
            </a:r>
            <a:r>
              <a:rPr lang="nl-NL" dirty="0">
                <a:solidFill>
                  <a:srgbClr val="141515"/>
                </a:solidFill>
                <a:effectLst/>
                <a:latin typeface="Helvetica" pitchFamily="2" charset="0"/>
              </a:rPr>
              <a:t>, </a:t>
            </a:r>
            <a:r>
              <a:rPr lang="nl-NL" dirty="0" err="1">
                <a:solidFill>
                  <a:srgbClr val="141515"/>
                </a:solidFill>
                <a:effectLst/>
                <a:latin typeface="Helvetica" pitchFamily="2" charset="0"/>
              </a:rPr>
              <a:t>and</a:t>
            </a:r>
            <a:r>
              <a:rPr lang="nl-NL" dirty="0">
                <a:solidFill>
                  <a:srgbClr val="141515"/>
                </a:solidFill>
                <a:latin typeface="Helvetica" pitchFamily="2" charset="0"/>
              </a:rPr>
              <a:t> </a:t>
            </a:r>
            <a:r>
              <a:rPr lang="nl-NL" dirty="0" err="1">
                <a:solidFill>
                  <a:srgbClr val="141515"/>
                </a:solidFill>
                <a:effectLst/>
                <a:latin typeface="Helvetica" pitchFamily="2" charset="0"/>
              </a:rPr>
              <a:t>assisting</a:t>
            </a:r>
            <a:r>
              <a:rPr lang="nl-NL" dirty="0">
                <a:solidFill>
                  <a:srgbClr val="141515"/>
                </a:solidFill>
                <a:effectLst/>
                <a:latin typeface="Helvetica" pitchFamily="2" charset="0"/>
              </a:rPr>
              <a:t> in </a:t>
            </a:r>
            <a:r>
              <a:rPr lang="nl-NL" dirty="0" err="1">
                <a:solidFill>
                  <a:srgbClr val="141515"/>
                </a:solidFill>
                <a:effectLst/>
                <a:latin typeface="Helvetica" pitchFamily="2" charset="0"/>
              </a:rPr>
              <a:t>the</a:t>
            </a:r>
            <a:r>
              <a:rPr lang="nl-NL" dirty="0">
                <a:solidFill>
                  <a:srgbClr val="141515"/>
                </a:solidFill>
                <a:effectLst/>
                <a:latin typeface="Helvetica" pitchFamily="2" charset="0"/>
              </a:rPr>
              <a:t> </a:t>
            </a:r>
            <a:r>
              <a:rPr lang="nl-NL" dirty="0" err="1">
                <a:solidFill>
                  <a:srgbClr val="141515"/>
                </a:solidFill>
                <a:effectLst/>
                <a:latin typeface="Helvetica" pitchFamily="2" charset="0"/>
              </a:rPr>
              <a:t>process</a:t>
            </a:r>
            <a:r>
              <a:rPr lang="nl-NL" dirty="0">
                <a:solidFill>
                  <a:srgbClr val="141515"/>
                </a:solidFill>
                <a:effectLst/>
                <a:latin typeface="Helvetica" pitchFamily="2" charset="0"/>
              </a:rPr>
              <a:t> of </a:t>
            </a:r>
            <a:r>
              <a:rPr lang="nl-NL" dirty="0" err="1">
                <a:solidFill>
                  <a:srgbClr val="141515"/>
                </a:solidFill>
                <a:effectLst/>
                <a:latin typeface="Helvetica" pitchFamily="2" charset="0"/>
              </a:rPr>
              <a:t>clinical</a:t>
            </a:r>
            <a:r>
              <a:rPr lang="nl-NL" dirty="0">
                <a:solidFill>
                  <a:srgbClr val="141515"/>
                </a:solidFill>
                <a:effectLst/>
                <a:latin typeface="Helvetica" pitchFamily="2" charset="0"/>
              </a:rPr>
              <a:t> </a:t>
            </a:r>
            <a:r>
              <a:rPr lang="nl-NL" dirty="0" err="1">
                <a:solidFill>
                  <a:srgbClr val="141515"/>
                </a:solidFill>
                <a:effectLst/>
                <a:latin typeface="Helvetica" pitchFamily="2" charset="0"/>
              </a:rPr>
              <a:t>decision</a:t>
            </a:r>
            <a:r>
              <a:rPr lang="nl-NL" dirty="0">
                <a:solidFill>
                  <a:srgbClr val="141515"/>
                </a:solidFill>
                <a:effectLst/>
                <a:latin typeface="Helvetica" pitchFamily="2" charset="0"/>
              </a:rPr>
              <a:t>-making in a </a:t>
            </a:r>
            <a:r>
              <a:rPr lang="nl-NL" dirty="0" err="1">
                <a:solidFill>
                  <a:srgbClr val="141515"/>
                </a:solidFill>
                <a:effectLst/>
                <a:latin typeface="Helvetica" pitchFamily="2" charset="0"/>
              </a:rPr>
              <a:t>symbiotic</a:t>
            </a:r>
            <a:r>
              <a:rPr lang="nl-NL" dirty="0">
                <a:solidFill>
                  <a:srgbClr val="141515"/>
                </a:solidFill>
                <a:effectLst/>
                <a:latin typeface="Helvetica" pitchFamily="2" charset="0"/>
              </a:rPr>
              <a:t> fashion</a:t>
            </a:r>
          </a:p>
          <a:p>
            <a:r>
              <a:rPr lang="nl-NL" dirty="0" err="1">
                <a:solidFill>
                  <a:srgbClr val="141515"/>
                </a:solidFill>
                <a:effectLst/>
                <a:latin typeface="Helvetica" pitchFamily="2" charset="0"/>
              </a:rPr>
              <a:t>with</a:t>
            </a:r>
            <a:r>
              <a:rPr lang="nl-NL" dirty="0">
                <a:solidFill>
                  <a:srgbClr val="141515"/>
                </a:solidFill>
                <a:effectLst/>
                <a:latin typeface="Helvetica" pitchFamily="2" charset="0"/>
              </a:rPr>
              <a:t> care-</a:t>
            </a:r>
            <a:r>
              <a:rPr lang="nl-NL" dirty="0" err="1">
                <a:solidFill>
                  <a:srgbClr val="141515"/>
                </a:solidFill>
                <a:effectLst/>
                <a:latin typeface="Helvetica" pitchFamily="2" charset="0"/>
              </a:rPr>
              <a:t>givers</a:t>
            </a:r>
            <a:r>
              <a:rPr lang="nl-NL" dirty="0">
                <a:solidFill>
                  <a:srgbClr val="141515"/>
                </a:solidFill>
                <a:effectLst/>
                <a:latin typeface="Helvetica" pitchFamily="2" charset="0"/>
              </a:rPr>
              <a:t>.</a:t>
            </a:r>
          </a:p>
          <a:p>
            <a:endParaRPr lang="nl-NL" dirty="0"/>
          </a:p>
        </p:txBody>
      </p:sp>
      <p:sp>
        <p:nvSpPr>
          <p:cNvPr id="4" name="Tijdelijke aanduiding voor dianummer 3">
            <a:extLst>
              <a:ext uri="{FF2B5EF4-FFF2-40B4-BE49-F238E27FC236}">
                <a16:creationId xmlns:a16="http://schemas.microsoft.com/office/drawing/2014/main" id="{B0E90E4E-4886-4538-D4E9-8E8FFB6947F7}"/>
              </a:ext>
            </a:extLst>
          </p:cNvPr>
          <p:cNvSpPr>
            <a:spLocks noGrp="1"/>
          </p:cNvSpPr>
          <p:nvPr>
            <p:ph type="sldNum" sz="quarter" idx="12"/>
          </p:nvPr>
        </p:nvSpPr>
        <p:spPr/>
        <p:txBody>
          <a:bodyPr/>
          <a:lstStyle/>
          <a:p>
            <a:fld id="{5A195573-6125-40C3-AA0C-3AC6CFB9F86B}" type="slidenum">
              <a:rPr lang="en-US" smtClean="0"/>
              <a:pPr/>
              <a:t>16</a:t>
            </a:fld>
            <a:endParaRPr lang="en-US" dirty="0"/>
          </a:p>
        </p:txBody>
      </p:sp>
    </p:spTree>
    <p:extLst>
      <p:ext uri="{BB962C8B-B14F-4D97-AF65-F5344CB8AC3E}">
        <p14:creationId xmlns:p14="http://schemas.microsoft.com/office/powerpoint/2010/main" val="1880641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F52D1-80A1-EE2D-4DC3-CB2F2D4AF3F9}"/>
              </a:ext>
            </a:extLst>
          </p:cNvPr>
          <p:cNvSpPr>
            <a:spLocks noGrp="1"/>
          </p:cNvSpPr>
          <p:nvPr>
            <p:ph type="title"/>
          </p:nvPr>
        </p:nvSpPr>
        <p:spPr/>
        <p:txBody>
          <a:bodyPr/>
          <a:lstStyle/>
          <a:p>
            <a:r>
              <a:rPr lang="nl-NL" dirty="0"/>
              <a:t>My </a:t>
            </a:r>
            <a:r>
              <a:rPr lang="nl-NL" dirty="0" err="1"/>
              <a:t>conclusion</a:t>
            </a:r>
            <a:endParaRPr lang="nl-NL" dirty="0"/>
          </a:p>
        </p:txBody>
      </p:sp>
      <p:sp>
        <p:nvSpPr>
          <p:cNvPr id="3" name="Tijdelijke aanduiding voor tekst 2">
            <a:extLst>
              <a:ext uri="{FF2B5EF4-FFF2-40B4-BE49-F238E27FC236}">
                <a16:creationId xmlns:a16="http://schemas.microsoft.com/office/drawing/2014/main" id="{2ABB8287-8B90-7C26-822C-62B8C8D2791C}"/>
              </a:ext>
            </a:extLst>
          </p:cNvPr>
          <p:cNvSpPr>
            <a:spLocks noGrp="1"/>
          </p:cNvSpPr>
          <p:nvPr>
            <p:ph type="body" sz="quarter" idx="11"/>
          </p:nvPr>
        </p:nvSpPr>
        <p:spPr/>
        <p:txBody>
          <a:bodyPr/>
          <a:lstStyle/>
          <a:p>
            <a:r>
              <a:rPr lang="nl-NL" dirty="0" err="1"/>
              <a:t>Poor</a:t>
            </a:r>
            <a:r>
              <a:rPr lang="nl-NL" dirty="0"/>
              <a:t> Comprehensive Review:</a:t>
            </a:r>
          </a:p>
          <a:p>
            <a:endParaRPr lang="nl-NL" dirty="0"/>
          </a:p>
          <a:p>
            <a:pPr marL="457200" indent="-457200">
              <a:buFontTx/>
              <a:buChar char="-"/>
            </a:pPr>
            <a:r>
              <a:rPr lang="nl-NL" dirty="0" err="1"/>
              <a:t>Summery</a:t>
            </a:r>
            <a:r>
              <a:rPr lang="nl-NL" dirty="0"/>
              <a:t> klopt dat er beperkt wat bekend</a:t>
            </a:r>
          </a:p>
          <a:p>
            <a:pPr marL="457200" indent="-457200">
              <a:buFontTx/>
              <a:buChar char="-"/>
            </a:pPr>
            <a:r>
              <a:rPr lang="nl-NL" dirty="0"/>
              <a:t>Bias =&gt; vooroordeel =&gt; toekomst is erg rooskleurig</a:t>
            </a:r>
          </a:p>
          <a:p>
            <a:pPr marL="457200" indent="-457200">
              <a:buFontTx/>
              <a:buChar char="-"/>
            </a:pPr>
            <a:endParaRPr lang="nl-NL" dirty="0"/>
          </a:p>
          <a:p>
            <a:endParaRPr lang="nl-NL" dirty="0"/>
          </a:p>
          <a:p>
            <a:r>
              <a:rPr lang="nl-NL" dirty="0"/>
              <a:t>Waarom? </a:t>
            </a:r>
          </a:p>
        </p:txBody>
      </p:sp>
      <p:sp>
        <p:nvSpPr>
          <p:cNvPr id="4" name="Tijdelijke aanduiding voor dianummer 3">
            <a:extLst>
              <a:ext uri="{FF2B5EF4-FFF2-40B4-BE49-F238E27FC236}">
                <a16:creationId xmlns:a16="http://schemas.microsoft.com/office/drawing/2014/main" id="{A3C11360-ECD8-7870-51F7-D81B269EA21D}"/>
              </a:ext>
            </a:extLst>
          </p:cNvPr>
          <p:cNvSpPr>
            <a:spLocks noGrp="1"/>
          </p:cNvSpPr>
          <p:nvPr>
            <p:ph type="sldNum" sz="quarter" idx="12"/>
          </p:nvPr>
        </p:nvSpPr>
        <p:spPr/>
        <p:txBody>
          <a:bodyPr/>
          <a:lstStyle/>
          <a:p>
            <a:fld id="{5A195573-6125-40C3-AA0C-3AC6CFB9F86B}" type="slidenum">
              <a:rPr lang="en-US" smtClean="0"/>
              <a:pPr/>
              <a:t>17</a:t>
            </a:fld>
            <a:endParaRPr lang="en-US" dirty="0"/>
          </a:p>
        </p:txBody>
      </p:sp>
    </p:spTree>
    <p:extLst>
      <p:ext uri="{BB962C8B-B14F-4D97-AF65-F5344CB8AC3E}">
        <p14:creationId xmlns:p14="http://schemas.microsoft.com/office/powerpoint/2010/main" val="230112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89B2A7-585D-439C-B661-EDB0A36414CF}"/>
              </a:ext>
            </a:extLst>
          </p:cNvPr>
          <p:cNvSpPr>
            <a:spLocks noGrp="1"/>
          </p:cNvSpPr>
          <p:nvPr>
            <p:ph type="title"/>
          </p:nvPr>
        </p:nvSpPr>
        <p:spPr/>
        <p:txBody>
          <a:bodyPr/>
          <a:lstStyle/>
          <a:p>
            <a:r>
              <a:rPr lang="en-US" dirty="0"/>
              <a:t>Timeline of A.I. in Healthcare</a:t>
            </a:r>
          </a:p>
        </p:txBody>
      </p:sp>
      <p:pic>
        <p:nvPicPr>
          <p:cNvPr id="10" name="Picture 9">
            <a:extLst>
              <a:ext uri="{FF2B5EF4-FFF2-40B4-BE49-F238E27FC236}">
                <a16:creationId xmlns:a16="http://schemas.microsoft.com/office/drawing/2014/main" id="{50A1095F-1552-4997-B88C-6C34AF132C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90688"/>
            <a:ext cx="12192000" cy="3707658"/>
          </a:xfrm>
          <a:prstGeom prst="rect">
            <a:avLst/>
          </a:prstGeom>
        </p:spPr>
      </p:pic>
      <p:sp>
        <p:nvSpPr>
          <p:cNvPr id="2" name="Left Brace 1">
            <a:extLst>
              <a:ext uri="{FF2B5EF4-FFF2-40B4-BE49-F238E27FC236}">
                <a16:creationId xmlns:a16="http://schemas.microsoft.com/office/drawing/2014/main" id="{E78B7617-EAD2-474A-A11E-376E482A0BB1}"/>
              </a:ext>
            </a:extLst>
          </p:cNvPr>
          <p:cNvSpPr/>
          <p:nvPr/>
        </p:nvSpPr>
        <p:spPr>
          <a:xfrm rot="16200000">
            <a:off x="3857752" y="4239185"/>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7" name="Left Brace 6">
            <a:extLst>
              <a:ext uri="{FF2B5EF4-FFF2-40B4-BE49-F238E27FC236}">
                <a16:creationId xmlns:a16="http://schemas.microsoft.com/office/drawing/2014/main" id="{D87C8D5A-707A-45CB-A0E0-7EC485D8B560}"/>
              </a:ext>
            </a:extLst>
          </p:cNvPr>
          <p:cNvSpPr/>
          <p:nvPr/>
        </p:nvSpPr>
        <p:spPr>
          <a:xfrm rot="16200000">
            <a:off x="5171042" y="4239185"/>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8" name="Left Brace 7">
            <a:extLst>
              <a:ext uri="{FF2B5EF4-FFF2-40B4-BE49-F238E27FC236}">
                <a16:creationId xmlns:a16="http://schemas.microsoft.com/office/drawing/2014/main" id="{2AC708D4-4C8D-48BB-AFDE-5A595B67EA9A}"/>
              </a:ext>
            </a:extLst>
          </p:cNvPr>
          <p:cNvSpPr/>
          <p:nvPr/>
        </p:nvSpPr>
        <p:spPr>
          <a:xfrm rot="16200000">
            <a:off x="7119112" y="4237498"/>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9" name="Left Brace 8">
            <a:extLst>
              <a:ext uri="{FF2B5EF4-FFF2-40B4-BE49-F238E27FC236}">
                <a16:creationId xmlns:a16="http://schemas.microsoft.com/office/drawing/2014/main" id="{917B3181-608B-4538-AF8E-BEDB30F9426E}"/>
              </a:ext>
            </a:extLst>
          </p:cNvPr>
          <p:cNvSpPr/>
          <p:nvPr/>
        </p:nvSpPr>
        <p:spPr>
          <a:xfrm rot="16200000">
            <a:off x="10547532" y="4237497"/>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3" name="TextBox 2">
            <a:extLst>
              <a:ext uri="{FF2B5EF4-FFF2-40B4-BE49-F238E27FC236}">
                <a16:creationId xmlns:a16="http://schemas.microsoft.com/office/drawing/2014/main" id="{61E7D910-1E9A-486C-98B6-CD44C2D7614D}"/>
              </a:ext>
            </a:extLst>
          </p:cNvPr>
          <p:cNvSpPr txBox="1"/>
          <p:nvPr/>
        </p:nvSpPr>
        <p:spPr>
          <a:xfrm>
            <a:off x="3554759" y="5127705"/>
            <a:ext cx="1081377" cy="954107"/>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en-US" sz="1400" dirty="0">
              <a:solidFill>
                <a:srgbClr val="FC6039"/>
              </a:solidFill>
            </a:endParaRPr>
          </a:p>
        </p:txBody>
      </p:sp>
      <p:sp>
        <p:nvSpPr>
          <p:cNvPr id="11" name="TextBox 10">
            <a:extLst>
              <a:ext uri="{FF2B5EF4-FFF2-40B4-BE49-F238E27FC236}">
                <a16:creationId xmlns:a16="http://schemas.microsoft.com/office/drawing/2014/main" id="{68A30218-9140-41AA-A20A-5921C3E48DDD}"/>
              </a:ext>
            </a:extLst>
          </p:cNvPr>
          <p:cNvSpPr txBox="1"/>
          <p:nvPr/>
        </p:nvSpPr>
        <p:spPr>
          <a:xfrm>
            <a:off x="4868049" y="5127705"/>
            <a:ext cx="1081377" cy="954107"/>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en-US" sz="1400" dirty="0">
              <a:solidFill>
                <a:srgbClr val="FC6039"/>
              </a:solidFill>
            </a:endParaRPr>
          </a:p>
        </p:txBody>
      </p:sp>
      <p:sp>
        <p:nvSpPr>
          <p:cNvPr id="12" name="TextBox 11">
            <a:extLst>
              <a:ext uri="{FF2B5EF4-FFF2-40B4-BE49-F238E27FC236}">
                <a16:creationId xmlns:a16="http://schemas.microsoft.com/office/drawing/2014/main" id="{4FB70B07-9F27-4D04-80C4-485B5CE55C82}"/>
              </a:ext>
            </a:extLst>
          </p:cNvPr>
          <p:cNvSpPr txBox="1"/>
          <p:nvPr/>
        </p:nvSpPr>
        <p:spPr>
          <a:xfrm>
            <a:off x="6816119" y="5127705"/>
            <a:ext cx="1081377" cy="954107"/>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en-US" sz="1400" dirty="0">
              <a:solidFill>
                <a:srgbClr val="FC6039"/>
              </a:solidFill>
            </a:endParaRPr>
          </a:p>
        </p:txBody>
      </p:sp>
      <p:sp>
        <p:nvSpPr>
          <p:cNvPr id="13" name="TextBox 12">
            <a:extLst>
              <a:ext uri="{FF2B5EF4-FFF2-40B4-BE49-F238E27FC236}">
                <a16:creationId xmlns:a16="http://schemas.microsoft.com/office/drawing/2014/main" id="{BA7052C3-65B3-4CDB-A8A8-84A1F3226FBA}"/>
              </a:ext>
            </a:extLst>
          </p:cNvPr>
          <p:cNvSpPr txBox="1"/>
          <p:nvPr/>
        </p:nvSpPr>
        <p:spPr>
          <a:xfrm>
            <a:off x="10244539" y="5127705"/>
            <a:ext cx="1081377" cy="1169551"/>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nl-NL" sz="1400" dirty="0">
              <a:solidFill>
                <a:srgbClr val="FC6039"/>
              </a:solidFill>
            </a:endParaRPr>
          </a:p>
          <a:p>
            <a:pPr algn="ctr"/>
            <a:r>
              <a:rPr lang="nl-NL" sz="1400" dirty="0">
                <a:solidFill>
                  <a:srgbClr val="FC6039"/>
                </a:solidFill>
              </a:rPr>
              <a:t>????</a:t>
            </a:r>
            <a:endParaRPr lang="en-US" sz="1400" dirty="0">
              <a:solidFill>
                <a:srgbClr val="FC6039"/>
              </a:solidFill>
            </a:endParaRPr>
          </a:p>
        </p:txBody>
      </p:sp>
    </p:spTree>
    <p:extLst>
      <p:ext uri="{BB962C8B-B14F-4D97-AF65-F5344CB8AC3E}">
        <p14:creationId xmlns:p14="http://schemas.microsoft.com/office/powerpoint/2010/main" val="947469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DF7AB-FFBB-F127-8604-24FB928C877D}"/>
              </a:ext>
            </a:extLst>
          </p:cNvPr>
          <p:cNvSpPr>
            <a:spLocks noGrp="1"/>
          </p:cNvSpPr>
          <p:nvPr>
            <p:ph type="title"/>
          </p:nvPr>
        </p:nvSpPr>
        <p:spPr/>
        <p:txBody>
          <a:bodyPr/>
          <a:lstStyle/>
          <a:p>
            <a:r>
              <a:rPr lang="nl-NL" dirty="0"/>
              <a:t>Gartner hype </a:t>
            </a:r>
            <a:r>
              <a:rPr lang="nl-NL" dirty="0" err="1"/>
              <a:t>cycle</a:t>
            </a:r>
            <a:endParaRPr lang="nl-NL" dirty="0"/>
          </a:p>
        </p:txBody>
      </p:sp>
      <p:sp>
        <p:nvSpPr>
          <p:cNvPr id="4" name="Tijdelijke aanduiding voor dianummer 3">
            <a:extLst>
              <a:ext uri="{FF2B5EF4-FFF2-40B4-BE49-F238E27FC236}">
                <a16:creationId xmlns:a16="http://schemas.microsoft.com/office/drawing/2014/main" id="{21A71EE1-C43F-A752-EB7C-BBA199D1F52C}"/>
              </a:ext>
            </a:extLst>
          </p:cNvPr>
          <p:cNvSpPr>
            <a:spLocks noGrp="1"/>
          </p:cNvSpPr>
          <p:nvPr>
            <p:ph type="sldNum" sz="quarter" idx="12"/>
          </p:nvPr>
        </p:nvSpPr>
        <p:spPr/>
        <p:txBody>
          <a:bodyPr/>
          <a:lstStyle/>
          <a:p>
            <a:fld id="{5A195573-6125-40C3-AA0C-3AC6CFB9F86B}" type="slidenum">
              <a:rPr lang="en-US" smtClean="0"/>
              <a:pPr/>
              <a:t>19</a:t>
            </a:fld>
            <a:endParaRPr lang="en-US" dirty="0"/>
          </a:p>
        </p:txBody>
      </p:sp>
      <p:pic>
        <p:nvPicPr>
          <p:cNvPr id="1028" name="Picture 4" descr="Gartner hype cycle - Wikipedia">
            <a:extLst>
              <a:ext uri="{FF2B5EF4-FFF2-40B4-BE49-F238E27FC236}">
                <a16:creationId xmlns:a16="http://schemas.microsoft.com/office/drawing/2014/main" id="{33091BBB-2239-229C-F0D1-DBC06C643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560" y="1184846"/>
            <a:ext cx="8101584" cy="525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25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schermopname&#10;&#10;Automatisch gegenereerde beschrijving">
            <a:extLst>
              <a:ext uri="{FF2B5EF4-FFF2-40B4-BE49-F238E27FC236}">
                <a16:creationId xmlns:a16="http://schemas.microsoft.com/office/drawing/2014/main" id="{4AA94E3A-A125-5D91-084C-6BDF450087CB}"/>
              </a:ext>
            </a:extLst>
          </p:cNvPr>
          <p:cNvPicPr>
            <a:picLocks noChangeAspect="1"/>
          </p:cNvPicPr>
          <p:nvPr/>
        </p:nvPicPr>
        <p:blipFill rotWithShape="1">
          <a:blip r:embed="rId2"/>
          <a:srcRect t="-1" b="1563"/>
          <a:stretch/>
        </p:blipFill>
        <p:spPr>
          <a:xfrm>
            <a:off x="0" y="-1"/>
            <a:ext cx="12192000" cy="6858001"/>
          </a:xfrm>
          <a:prstGeom prst="rect">
            <a:avLst/>
          </a:prstGeom>
        </p:spPr>
      </p:pic>
      <p:sp>
        <p:nvSpPr>
          <p:cNvPr id="8" name="Tekstvak 7">
            <a:extLst>
              <a:ext uri="{FF2B5EF4-FFF2-40B4-BE49-F238E27FC236}">
                <a16:creationId xmlns:a16="http://schemas.microsoft.com/office/drawing/2014/main" id="{E5EF4D69-C980-4A93-D33B-BC9934DF06B7}"/>
              </a:ext>
            </a:extLst>
          </p:cNvPr>
          <p:cNvSpPr txBox="1"/>
          <p:nvPr/>
        </p:nvSpPr>
        <p:spPr>
          <a:xfrm>
            <a:off x="431787" y="2379266"/>
            <a:ext cx="3225814" cy="3477875"/>
          </a:xfrm>
          <a:prstGeom prst="rect">
            <a:avLst/>
          </a:prstGeom>
          <a:noFill/>
        </p:spPr>
        <p:txBody>
          <a:bodyPr wrap="square" rtlCol="0">
            <a:spAutoFit/>
          </a:bodyPr>
          <a:lstStyle/>
          <a:p>
            <a:r>
              <a:rPr lang="nl-NL" sz="4400" b="1" dirty="0">
                <a:solidFill>
                  <a:schemeClr val="bg1"/>
                </a:solidFill>
                <a:latin typeface="Arial Black" panose="020B0A04020102020204" pitchFamily="34" charset="0"/>
              </a:rPr>
              <a:t>THE DOCTOR WILL</a:t>
            </a:r>
          </a:p>
          <a:p>
            <a:r>
              <a:rPr lang="nl-NL" sz="4400" b="1" dirty="0">
                <a:solidFill>
                  <a:schemeClr val="bg1"/>
                </a:solidFill>
                <a:latin typeface="Arial Black" panose="020B0A04020102020204" pitchFamily="34" charset="0"/>
              </a:rPr>
              <a:t>SEE YOU NOW</a:t>
            </a:r>
          </a:p>
        </p:txBody>
      </p:sp>
      <p:sp>
        <p:nvSpPr>
          <p:cNvPr id="9" name="Tekstvak 8">
            <a:extLst>
              <a:ext uri="{FF2B5EF4-FFF2-40B4-BE49-F238E27FC236}">
                <a16:creationId xmlns:a16="http://schemas.microsoft.com/office/drawing/2014/main" id="{34874176-F93F-4B56-E0AF-73C8B46D890B}"/>
              </a:ext>
            </a:extLst>
          </p:cNvPr>
          <p:cNvSpPr txBox="1"/>
          <p:nvPr/>
        </p:nvSpPr>
        <p:spPr>
          <a:xfrm>
            <a:off x="8718537" y="4830366"/>
            <a:ext cx="3225814" cy="1569660"/>
          </a:xfrm>
          <a:prstGeom prst="rect">
            <a:avLst/>
          </a:prstGeom>
          <a:noFill/>
        </p:spPr>
        <p:txBody>
          <a:bodyPr wrap="square" rtlCol="0">
            <a:spAutoFit/>
          </a:bodyPr>
          <a:lstStyle/>
          <a:p>
            <a:pPr algn="r"/>
            <a:r>
              <a:rPr lang="nl-NL" sz="2400" b="1" dirty="0">
                <a:solidFill>
                  <a:schemeClr val="bg1"/>
                </a:solidFill>
                <a:latin typeface="Arial Black" panose="020B0A04020102020204" pitchFamily="34" charset="0"/>
              </a:rPr>
              <a:t>HOW AI IS GOING TO CURE OUR SICK HEALTH CARE SYSTEM</a:t>
            </a:r>
          </a:p>
        </p:txBody>
      </p:sp>
    </p:spTree>
    <p:extLst>
      <p:ext uri="{BB962C8B-B14F-4D97-AF65-F5344CB8AC3E}">
        <p14:creationId xmlns:p14="http://schemas.microsoft.com/office/powerpoint/2010/main" val="308414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89B2A7-585D-439C-B661-EDB0A36414CF}"/>
              </a:ext>
            </a:extLst>
          </p:cNvPr>
          <p:cNvSpPr>
            <a:spLocks noGrp="1"/>
          </p:cNvSpPr>
          <p:nvPr>
            <p:ph type="title"/>
          </p:nvPr>
        </p:nvSpPr>
        <p:spPr/>
        <p:txBody>
          <a:bodyPr/>
          <a:lstStyle/>
          <a:p>
            <a:r>
              <a:rPr lang="en-US" dirty="0"/>
              <a:t>Timeline of A.I. in Healthcare</a:t>
            </a:r>
          </a:p>
        </p:txBody>
      </p:sp>
      <p:pic>
        <p:nvPicPr>
          <p:cNvPr id="10" name="Picture 9">
            <a:extLst>
              <a:ext uri="{FF2B5EF4-FFF2-40B4-BE49-F238E27FC236}">
                <a16:creationId xmlns:a16="http://schemas.microsoft.com/office/drawing/2014/main" id="{50A1095F-1552-4997-B88C-6C34AF132C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90688"/>
            <a:ext cx="12192000" cy="3707658"/>
          </a:xfrm>
          <a:prstGeom prst="rect">
            <a:avLst/>
          </a:prstGeom>
        </p:spPr>
      </p:pic>
      <p:sp>
        <p:nvSpPr>
          <p:cNvPr id="2" name="Left Brace 1">
            <a:extLst>
              <a:ext uri="{FF2B5EF4-FFF2-40B4-BE49-F238E27FC236}">
                <a16:creationId xmlns:a16="http://schemas.microsoft.com/office/drawing/2014/main" id="{E78B7617-EAD2-474A-A11E-376E482A0BB1}"/>
              </a:ext>
            </a:extLst>
          </p:cNvPr>
          <p:cNvSpPr/>
          <p:nvPr/>
        </p:nvSpPr>
        <p:spPr>
          <a:xfrm rot="16200000">
            <a:off x="3857752" y="4239185"/>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7" name="Left Brace 6">
            <a:extLst>
              <a:ext uri="{FF2B5EF4-FFF2-40B4-BE49-F238E27FC236}">
                <a16:creationId xmlns:a16="http://schemas.microsoft.com/office/drawing/2014/main" id="{D87C8D5A-707A-45CB-A0E0-7EC485D8B560}"/>
              </a:ext>
            </a:extLst>
          </p:cNvPr>
          <p:cNvSpPr/>
          <p:nvPr/>
        </p:nvSpPr>
        <p:spPr>
          <a:xfrm rot="16200000">
            <a:off x="5171042" y="4239185"/>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8" name="Left Brace 7">
            <a:extLst>
              <a:ext uri="{FF2B5EF4-FFF2-40B4-BE49-F238E27FC236}">
                <a16:creationId xmlns:a16="http://schemas.microsoft.com/office/drawing/2014/main" id="{2AC708D4-4C8D-48BB-AFDE-5A595B67EA9A}"/>
              </a:ext>
            </a:extLst>
          </p:cNvPr>
          <p:cNvSpPr/>
          <p:nvPr/>
        </p:nvSpPr>
        <p:spPr>
          <a:xfrm rot="16200000">
            <a:off x="7119112" y="4237498"/>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9" name="Left Brace 8">
            <a:extLst>
              <a:ext uri="{FF2B5EF4-FFF2-40B4-BE49-F238E27FC236}">
                <a16:creationId xmlns:a16="http://schemas.microsoft.com/office/drawing/2014/main" id="{917B3181-608B-4538-AF8E-BEDB30F9426E}"/>
              </a:ext>
            </a:extLst>
          </p:cNvPr>
          <p:cNvSpPr/>
          <p:nvPr/>
        </p:nvSpPr>
        <p:spPr>
          <a:xfrm rot="16200000">
            <a:off x="10547532" y="4237497"/>
            <a:ext cx="475392" cy="889494"/>
          </a:xfrm>
          <a:prstGeom prst="leftBrace">
            <a:avLst/>
          </a:prstGeom>
          <a:ln w="28575">
            <a:solidFill>
              <a:srgbClr val="FC60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C6039"/>
              </a:solidFill>
            </a:endParaRPr>
          </a:p>
        </p:txBody>
      </p:sp>
      <p:sp>
        <p:nvSpPr>
          <p:cNvPr id="3" name="TextBox 2">
            <a:extLst>
              <a:ext uri="{FF2B5EF4-FFF2-40B4-BE49-F238E27FC236}">
                <a16:creationId xmlns:a16="http://schemas.microsoft.com/office/drawing/2014/main" id="{61E7D910-1E9A-486C-98B6-CD44C2D7614D}"/>
              </a:ext>
            </a:extLst>
          </p:cNvPr>
          <p:cNvSpPr txBox="1"/>
          <p:nvPr/>
        </p:nvSpPr>
        <p:spPr>
          <a:xfrm>
            <a:off x="3554759" y="5127705"/>
            <a:ext cx="1081377" cy="954107"/>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en-US" sz="1400" dirty="0">
              <a:solidFill>
                <a:srgbClr val="FC6039"/>
              </a:solidFill>
            </a:endParaRPr>
          </a:p>
        </p:txBody>
      </p:sp>
      <p:sp>
        <p:nvSpPr>
          <p:cNvPr id="11" name="TextBox 10">
            <a:extLst>
              <a:ext uri="{FF2B5EF4-FFF2-40B4-BE49-F238E27FC236}">
                <a16:creationId xmlns:a16="http://schemas.microsoft.com/office/drawing/2014/main" id="{68A30218-9140-41AA-A20A-5921C3E48DDD}"/>
              </a:ext>
            </a:extLst>
          </p:cNvPr>
          <p:cNvSpPr txBox="1"/>
          <p:nvPr/>
        </p:nvSpPr>
        <p:spPr>
          <a:xfrm>
            <a:off x="4868049" y="5127705"/>
            <a:ext cx="1081377" cy="954107"/>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en-US" sz="1400" dirty="0">
              <a:solidFill>
                <a:srgbClr val="FC6039"/>
              </a:solidFill>
            </a:endParaRPr>
          </a:p>
        </p:txBody>
      </p:sp>
      <p:sp>
        <p:nvSpPr>
          <p:cNvPr id="12" name="TextBox 11">
            <a:extLst>
              <a:ext uri="{FF2B5EF4-FFF2-40B4-BE49-F238E27FC236}">
                <a16:creationId xmlns:a16="http://schemas.microsoft.com/office/drawing/2014/main" id="{4FB70B07-9F27-4D04-80C4-485B5CE55C82}"/>
              </a:ext>
            </a:extLst>
          </p:cNvPr>
          <p:cNvSpPr txBox="1"/>
          <p:nvPr/>
        </p:nvSpPr>
        <p:spPr>
          <a:xfrm>
            <a:off x="6816119" y="5127705"/>
            <a:ext cx="1081377" cy="954107"/>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en-US" sz="1400" dirty="0">
              <a:solidFill>
                <a:srgbClr val="FC6039"/>
              </a:solidFill>
            </a:endParaRPr>
          </a:p>
        </p:txBody>
      </p:sp>
      <p:sp>
        <p:nvSpPr>
          <p:cNvPr id="13" name="TextBox 12">
            <a:extLst>
              <a:ext uri="{FF2B5EF4-FFF2-40B4-BE49-F238E27FC236}">
                <a16:creationId xmlns:a16="http://schemas.microsoft.com/office/drawing/2014/main" id="{BA7052C3-65B3-4CDB-A8A8-84A1F3226FBA}"/>
              </a:ext>
            </a:extLst>
          </p:cNvPr>
          <p:cNvSpPr txBox="1"/>
          <p:nvPr/>
        </p:nvSpPr>
        <p:spPr>
          <a:xfrm>
            <a:off x="10244539" y="5127705"/>
            <a:ext cx="1081377" cy="1169551"/>
          </a:xfrm>
          <a:prstGeom prst="rect">
            <a:avLst/>
          </a:prstGeom>
          <a:noFill/>
        </p:spPr>
        <p:txBody>
          <a:bodyPr wrap="square" rtlCol="0">
            <a:spAutoFit/>
          </a:bodyPr>
          <a:lstStyle/>
          <a:p>
            <a:pPr algn="ctr"/>
            <a:r>
              <a:rPr lang="nl-NL" sz="1400" b="1" dirty="0" err="1">
                <a:solidFill>
                  <a:srgbClr val="005BA7"/>
                </a:solidFill>
              </a:rPr>
              <a:t>Promise</a:t>
            </a:r>
            <a:r>
              <a:rPr lang="nl-NL" sz="1400" b="1" dirty="0">
                <a:solidFill>
                  <a:srgbClr val="005BA7"/>
                </a:solidFill>
              </a:rPr>
              <a:t>:</a:t>
            </a:r>
          </a:p>
          <a:p>
            <a:pPr algn="ctr"/>
            <a:r>
              <a:rPr lang="nl-NL" sz="1400" dirty="0">
                <a:solidFill>
                  <a:srgbClr val="FC6039"/>
                </a:solidFill>
              </a:rPr>
              <a:t>Computer </a:t>
            </a:r>
            <a:r>
              <a:rPr lang="nl-NL" sz="1400" dirty="0" err="1">
                <a:solidFill>
                  <a:srgbClr val="FC6039"/>
                </a:solidFill>
              </a:rPr>
              <a:t>solves</a:t>
            </a:r>
            <a:endParaRPr lang="nl-NL" sz="1400" dirty="0">
              <a:solidFill>
                <a:srgbClr val="FC6039"/>
              </a:solidFill>
            </a:endParaRPr>
          </a:p>
          <a:p>
            <a:pPr algn="ctr"/>
            <a:r>
              <a:rPr lang="nl-NL" sz="1400" dirty="0" err="1">
                <a:solidFill>
                  <a:srgbClr val="FC6039"/>
                </a:solidFill>
              </a:rPr>
              <a:t>Everything</a:t>
            </a:r>
            <a:endParaRPr lang="nl-NL" sz="1400" dirty="0">
              <a:solidFill>
                <a:srgbClr val="FC6039"/>
              </a:solidFill>
            </a:endParaRPr>
          </a:p>
          <a:p>
            <a:pPr algn="ctr"/>
            <a:r>
              <a:rPr lang="nl-NL" sz="1400" dirty="0">
                <a:solidFill>
                  <a:srgbClr val="FC6039"/>
                </a:solidFill>
              </a:rPr>
              <a:t>????</a:t>
            </a:r>
            <a:endParaRPr lang="en-US" sz="1400" dirty="0">
              <a:solidFill>
                <a:srgbClr val="FC6039"/>
              </a:solidFill>
            </a:endParaRPr>
          </a:p>
        </p:txBody>
      </p:sp>
      <p:sp>
        <p:nvSpPr>
          <p:cNvPr id="4" name="TextBox 4">
            <a:extLst>
              <a:ext uri="{FF2B5EF4-FFF2-40B4-BE49-F238E27FC236}">
                <a16:creationId xmlns:a16="http://schemas.microsoft.com/office/drawing/2014/main" id="{C0C7C825-F9E1-773B-5B22-E735BF47E1B4}"/>
              </a:ext>
            </a:extLst>
          </p:cNvPr>
          <p:cNvSpPr txBox="1"/>
          <p:nvPr/>
        </p:nvSpPr>
        <p:spPr>
          <a:xfrm>
            <a:off x="3406775" y="5250815"/>
            <a:ext cx="78232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nl-NL" sz="4800" b="1" dirty="0"/>
              <a:t>No </a:t>
            </a:r>
            <a:r>
              <a:rPr lang="nl-NL" sz="4400" b="1" dirty="0" err="1"/>
              <a:t>scalable</a:t>
            </a:r>
            <a:r>
              <a:rPr lang="nl-NL" sz="4800" b="1" dirty="0"/>
              <a:t> </a:t>
            </a:r>
            <a:r>
              <a:rPr lang="nl-NL" sz="4800" b="1" dirty="0" err="1"/>
              <a:t>infrastructure</a:t>
            </a:r>
            <a:endParaRPr lang="en-NL" sz="4800" b="1" dirty="0"/>
          </a:p>
        </p:txBody>
      </p:sp>
    </p:spTree>
    <p:extLst>
      <p:ext uri="{BB962C8B-B14F-4D97-AF65-F5344CB8AC3E}">
        <p14:creationId xmlns:p14="http://schemas.microsoft.com/office/powerpoint/2010/main" val="1251864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C851DD4-D4ED-8221-ED81-67A6D568263B}"/>
              </a:ext>
            </a:extLst>
          </p:cNvPr>
          <p:cNvSpPr>
            <a:spLocks noGrp="1"/>
          </p:cNvSpPr>
          <p:nvPr>
            <p:ph type="sldNum" sz="quarter" idx="12"/>
          </p:nvPr>
        </p:nvSpPr>
        <p:spPr/>
        <p:txBody>
          <a:bodyPr/>
          <a:lstStyle/>
          <a:p>
            <a:fld id="{9E219211-617F-4D79-B69B-CEBEF5E2DA3F}" type="slidenum">
              <a:rPr lang="nl-NL" smtClean="0"/>
              <a:t>21</a:t>
            </a:fld>
            <a:endParaRPr lang="nl-NL"/>
          </a:p>
        </p:txBody>
      </p:sp>
      <p:pic>
        <p:nvPicPr>
          <p:cNvPr id="4" name="Afbeelding 3" descr="Afbeelding met voertuig, Landvoertuig, gebouw, auto&#10;&#10;Automatisch gegenereerde beschrijving">
            <a:extLst>
              <a:ext uri="{FF2B5EF4-FFF2-40B4-BE49-F238E27FC236}">
                <a16:creationId xmlns:a16="http://schemas.microsoft.com/office/drawing/2014/main" id="{B6644931-434A-093D-2E5E-1917D1CD00F1}"/>
              </a:ext>
            </a:extLst>
          </p:cNvPr>
          <p:cNvPicPr>
            <a:picLocks noChangeAspect="1"/>
          </p:cNvPicPr>
          <p:nvPr/>
        </p:nvPicPr>
        <p:blipFill rotWithShape="1">
          <a:blip r:embed="rId2"/>
          <a:srcRect t="-1579"/>
          <a:stretch/>
        </p:blipFill>
        <p:spPr>
          <a:xfrm>
            <a:off x="1003" y="-108284"/>
            <a:ext cx="12190997" cy="6966284"/>
          </a:xfrm>
          <a:prstGeom prst="rect">
            <a:avLst/>
          </a:prstGeom>
        </p:spPr>
      </p:pic>
    </p:spTree>
    <p:extLst>
      <p:ext uri="{BB962C8B-B14F-4D97-AF65-F5344CB8AC3E}">
        <p14:creationId xmlns:p14="http://schemas.microsoft.com/office/powerpoint/2010/main" val="53966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54C8D44-245B-6211-2D1D-EF9C1E101814}"/>
              </a:ext>
            </a:extLst>
          </p:cNvPr>
          <p:cNvSpPr>
            <a:spLocks noGrp="1"/>
          </p:cNvSpPr>
          <p:nvPr>
            <p:ph type="title"/>
          </p:nvPr>
        </p:nvSpPr>
        <p:spPr>
          <a:xfrm>
            <a:off x="1465200" y="1692273"/>
            <a:ext cx="2980129" cy="3400633"/>
          </a:xfrm>
        </p:spPr>
        <p:txBody>
          <a:bodyPr anchor="ctr">
            <a:normAutofit fontScale="90000"/>
          </a:bodyPr>
          <a:lstStyle/>
          <a:p>
            <a:pPr>
              <a:lnSpc>
                <a:spcPct val="140000"/>
              </a:lnSpc>
            </a:pPr>
            <a:r>
              <a:rPr lang="nl-NL" sz="2800" dirty="0"/>
              <a:t>Using data </a:t>
            </a:r>
            <a:r>
              <a:rPr lang="nl-NL" sz="2800" dirty="0" err="1"/>
              <a:t>from</a:t>
            </a:r>
            <a:br>
              <a:rPr lang="nl-NL" sz="2800" dirty="0"/>
            </a:br>
            <a:r>
              <a:rPr lang="nl-NL" sz="2800" dirty="0" err="1"/>
              <a:t>an</a:t>
            </a:r>
            <a:r>
              <a:rPr lang="nl-NL" sz="2800" dirty="0"/>
              <a:t> Electronic </a:t>
            </a:r>
            <a:br>
              <a:rPr lang="nl-NL" sz="2800" dirty="0"/>
            </a:br>
            <a:r>
              <a:rPr lang="nl-NL" sz="2800" dirty="0" err="1"/>
              <a:t>Medical</a:t>
            </a:r>
            <a:r>
              <a:rPr lang="nl-NL" sz="2800" dirty="0"/>
              <a:t> Record </a:t>
            </a:r>
            <a:br>
              <a:rPr lang="nl-NL" sz="2800" dirty="0"/>
            </a:br>
            <a:r>
              <a:rPr lang="nl-NL" sz="2800" dirty="0"/>
              <a:t>is like </a:t>
            </a:r>
            <a:r>
              <a:rPr lang="nl-NL" sz="2800" dirty="0" err="1"/>
              <a:t>squeezing</a:t>
            </a:r>
            <a:br>
              <a:rPr lang="nl-NL" sz="2800" dirty="0"/>
            </a:br>
            <a:r>
              <a:rPr lang="nl-NL" sz="2800" dirty="0"/>
              <a:t>water </a:t>
            </a:r>
            <a:r>
              <a:rPr lang="nl-NL" sz="2800" dirty="0" err="1"/>
              <a:t>from</a:t>
            </a:r>
            <a:r>
              <a:rPr lang="nl-NL" sz="2800" dirty="0"/>
              <a:t> </a:t>
            </a:r>
            <a:r>
              <a:rPr lang="nl-NL" sz="2800" dirty="0" err="1"/>
              <a:t>an</a:t>
            </a:r>
            <a:r>
              <a:rPr lang="nl-NL" sz="2800" dirty="0"/>
              <a:t> </a:t>
            </a:r>
            <a:br>
              <a:rPr lang="nl-NL" sz="2800" dirty="0"/>
            </a:br>
            <a:r>
              <a:rPr lang="nl-NL" sz="2800" dirty="0" err="1"/>
              <a:t>only</a:t>
            </a:r>
            <a:r>
              <a:rPr lang="nl-NL" sz="2800" dirty="0"/>
              <a:t> </a:t>
            </a:r>
            <a:r>
              <a:rPr lang="nl-NL" sz="2800" dirty="0" err="1"/>
              <a:t>moist</a:t>
            </a:r>
            <a:r>
              <a:rPr lang="nl-NL" sz="2800" dirty="0"/>
              <a:t> </a:t>
            </a:r>
            <a:r>
              <a:rPr lang="nl-NL" sz="2800" dirty="0" err="1"/>
              <a:t>sponge</a:t>
            </a:r>
            <a:endParaRPr lang="en-US" sz="2800" dirty="0"/>
          </a:p>
        </p:txBody>
      </p:sp>
      <p:pic>
        <p:nvPicPr>
          <p:cNvPr id="5" name="Content Placeholder 4" descr="A doctor holding a sponge with a screen&#10;&#10;Description automatically generated">
            <a:extLst>
              <a:ext uri="{FF2B5EF4-FFF2-40B4-BE49-F238E27FC236}">
                <a16:creationId xmlns:a16="http://schemas.microsoft.com/office/drawing/2014/main" id="{BB49FA4C-BFEC-51F3-8773-3689B9C55257}"/>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5875338" y="539059"/>
            <a:ext cx="5707062" cy="5707063"/>
          </a:xfrm>
        </p:spPr>
      </p:pic>
    </p:spTree>
    <p:extLst>
      <p:ext uri="{BB962C8B-B14F-4D97-AF65-F5344CB8AC3E}">
        <p14:creationId xmlns:p14="http://schemas.microsoft.com/office/powerpoint/2010/main" val="3155046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76015AB-E378-BE25-9DD5-4896522A1ADE}"/>
              </a:ext>
            </a:extLst>
          </p:cNvPr>
          <p:cNvSpPr>
            <a:spLocks noGrp="1"/>
          </p:cNvSpPr>
          <p:nvPr>
            <p:ph type="title"/>
          </p:nvPr>
        </p:nvSpPr>
        <p:spPr/>
        <p:txBody>
          <a:bodyPr/>
          <a:lstStyle/>
          <a:p>
            <a:endParaRPr lang="nl-NL" dirty="0"/>
          </a:p>
        </p:txBody>
      </p:sp>
      <p:pic>
        <p:nvPicPr>
          <p:cNvPr id="10" name="Afbeelding 9">
            <a:extLst>
              <a:ext uri="{FF2B5EF4-FFF2-40B4-BE49-F238E27FC236}">
                <a16:creationId xmlns:a16="http://schemas.microsoft.com/office/drawing/2014/main" id="{92D4CF55-8CB9-D1FC-6D28-2011D88ACFBE}"/>
              </a:ext>
            </a:extLst>
          </p:cNvPr>
          <p:cNvPicPr>
            <a:picLocks noChangeAspect="1"/>
          </p:cNvPicPr>
          <p:nvPr/>
        </p:nvPicPr>
        <p:blipFill>
          <a:blip r:embed="rId2"/>
          <a:stretch>
            <a:fillRect/>
          </a:stretch>
        </p:blipFill>
        <p:spPr>
          <a:xfrm>
            <a:off x="2127504" y="235204"/>
            <a:ext cx="7315200" cy="3022600"/>
          </a:xfrm>
          <a:prstGeom prst="rect">
            <a:avLst/>
          </a:prstGeom>
        </p:spPr>
      </p:pic>
      <p:sp>
        <p:nvSpPr>
          <p:cNvPr id="9" name="Tijdelijke aanduiding voor tekst 8">
            <a:extLst>
              <a:ext uri="{FF2B5EF4-FFF2-40B4-BE49-F238E27FC236}">
                <a16:creationId xmlns:a16="http://schemas.microsoft.com/office/drawing/2014/main" id="{000D4383-ECC0-1CBB-1B35-06FF2E77C0FA}"/>
              </a:ext>
            </a:extLst>
          </p:cNvPr>
          <p:cNvSpPr>
            <a:spLocks noGrp="1"/>
          </p:cNvSpPr>
          <p:nvPr>
            <p:ph type="body" sz="quarter" idx="10"/>
          </p:nvPr>
        </p:nvSpPr>
        <p:spPr>
          <a:xfrm>
            <a:off x="628649" y="3877056"/>
            <a:ext cx="10966451" cy="1865376"/>
          </a:xfrm>
        </p:spPr>
        <p:txBody>
          <a:bodyPr/>
          <a:lstStyle/>
          <a:p>
            <a:r>
              <a:rPr lang="nl-NL" dirty="0"/>
              <a:t>TRIPOD (</a:t>
            </a:r>
            <a:r>
              <a:rPr lang="nl-NL" dirty="0" err="1"/>
              <a:t>Transparent</a:t>
            </a:r>
            <a:r>
              <a:rPr lang="nl-NL" dirty="0"/>
              <a:t> Reporting of a </a:t>
            </a:r>
            <a:r>
              <a:rPr lang="nl-NL" dirty="0" err="1"/>
              <a:t>multivariable</a:t>
            </a:r>
            <a:r>
              <a:rPr lang="nl-NL" dirty="0"/>
              <a:t> </a:t>
            </a:r>
            <a:r>
              <a:rPr lang="nl-NL" dirty="0" err="1"/>
              <a:t>prediction</a:t>
            </a:r>
            <a:r>
              <a:rPr lang="nl-NL" dirty="0"/>
              <a:t> model </a:t>
            </a:r>
            <a:r>
              <a:rPr lang="nl-NL" dirty="0" err="1"/>
              <a:t>for</a:t>
            </a:r>
            <a:r>
              <a:rPr lang="nl-NL" dirty="0"/>
              <a:t> </a:t>
            </a:r>
            <a:r>
              <a:rPr lang="nl-NL" dirty="0" err="1"/>
              <a:t>Individual</a:t>
            </a:r>
            <a:r>
              <a:rPr lang="nl-NL" dirty="0"/>
              <a:t> </a:t>
            </a:r>
            <a:r>
              <a:rPr lang="nl-NL" dirty="0" err="1"/>
              <a:t>Prognosis</a:t>
            </a:r>
            <a:r>
              <a:rPr lang="nl-NL" dirty="0"/>
              <a:t> Or Diagnosis)</a:t>
            </a:r>
          </a:p>
        </p:txBody>
      </p:sp>
      <p:sp>
        <p:nvSpPr>
          <p:cNvPr id="4" name="Tijdelijke aanduiding voor dianummer 3">
            <a:extLst>
              <a:ext uri="{FF2B5EF4-FFF2-40B4-BE49-F238E27FC236}">
                <a16:creationId xmlns:a16="http://schemas.microsoft.com/office/drawing/2014/main" id="{08C416C4-94DB-A7DF-39F5-8CA5A287021B}"/>
              </a:ext>
            </a:extLst>
          </p:cNvPr>
          <p:cNvSpPr>
            <a:spLocks noGrp="1"/>
          </p:cNvSpPr>
          <p:nvPr>
            <p:ph type="sldNum" sz="quarter" idx="11"/>
          </p:nvPr>
        </p:nvSpPr>
        <p:spPr/>
        <p:txBody>
          <a:bodyPr/>
          <a:lstStyle/>
          <a:p>
            <a:fld id="{9E219211-617F-4D79-B69B-CEBEF5E2DA3F}" type="slidenum">
              <a:rPr lang="nl-NL" smtClean="0"/>
              <a:pPr/>
              <a:t>23</a:t>
            </a:fld>
            <a:endParaRPr lang="nl-NL"/>
          </a:p>
        </p:txBody>
      </p:sp>
    </p:spTree>
    <p:extLst>
      <p:ext uri="{BB962C8B-B14F-4D97-AF65-F5344CB8AC3E}">
        <p14:creationId xmlns:p14="http://schemas.microsoft.com/office/powerpoint/2010/main" val="3161908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606EF-7541-2D50-FB19-23A18040DF49}"/>
              </a:ext>
            </a:extLst>
          </p:cNvPr>
          <p:cNvSpPr>
            <a:spLocks noGrp="1"/>
          </p:cNvSpPr>
          <p:nvPr>
            <p:ph type="title"/>
          </p:nvPr>
        </p:nvSpPr>
        <p:spPr/>
        <p:txBody>
          <a:bodyPr/>
          <a:lstStyle/>
          <a:p>
            <a:r>
              <a:rPr lang="nl-NL" dirty="0"/>
              <a:t>Conclusie</a:t>
            </a:r>
          </a:p>
        </p:txBody>
      </p:sp>
      <p:sp>
        <p:nvSpPr>
          <p:cNvPr id="3" name="Tijdelijke aanduiding voor tekst 2">
            <a:extLst>
              <a:ext uri="{FF2B5EF4-FFF2-40B4-BE49-F238E27FC236}">
                <a16:creationId xmlns:a16="http://schemas.microsoft.com/office/drawing/2014/main" id="{97D72100-47CE-E028-A969-D19CD1A82D2C}"/>
              </a:ext>
            </a:extLst>
          </p:cNvPr>
          <p:cNvSpPr>
            <a:spLocks noGrp="1"/>
          </p:cNvSpPr>
          <p:nvPr>
            <p:ph type="body" sz="quarter" idx="10"/>
          </p:nvPr>
        </p:nvSpPr>
        <p:spPr/>
        <p:txBody>
          <a:bodyPr/>
          <a:lstStyle/>
          <a:p>
            <a:r>
              <a:rPr lang="nl-NL" dirty="0"/>
              <a:t>Matig artikel</a:t>
            </a:r>
          </a:p>
          <a:p>
            <a:endParaRPr lang="nl-NL" dirty="0"/>
          </a:p>
          <a:p>
            <a:r>
              <a:rPr lang="nl-NL" dirty="0"/>
              <a:t>AI geloof groot maar de basis is niet op orde en samenwerking tussen AI en Human Intelligentie </a:t>
            </a:r>
            <a:r>
              <a:rPr lang="nl-NL"/>
              <a:t>is nodig!</a:t>
            </a:r>
          </a:p>
        </p:txBody>
      </p:sp>
      <p:sp>
        <p:nvSpPr>
          <p:cNvPr id="4" name="Tijdelijke aanduiding voor dianummer 3">
            <a:extLst>
              <a:ext uri="{FF2B5EF4-FFF2-40B4-BE49-F238E27FC236}">
                <a16:creationId xmlns:a16="http://schemas.microsoft.com/office/drawing/2014/main" id="{491593F7-D591-4ABD-173C-9040DCFBD12E}"/>
              </a:ext>
            </a:extLst>
          </p:cNvPr>
          <p:cNvSpPr>
            <a:spLocks noGrp="1"/>
          </p:cNvSpPr>
          <p:nvPr>
            <p:ph type="sldNum" sz="quarter" idx="11"/>
          </p:nvPr>
        </p:nvSpPr>
        <p:spPr/>
        <p:txBody>
          <a:bodyPr/>
          <a:lstStyle/>
          <a:p>
            <a:fld id="{5A195573-6125-40C3-AA0C-3AC6CFB9F86B}" type="slidenum">
              <a:rPr lang="en-US" smtClean="0"/>
              <a:pPr/>
              <a:t>24</a:t>
            </a:fld>
            <a:endParaRPr lang="en-US" dirty="0"/>
          </a:p>
        </p:txBody>
      </p:sp>
    </p:spTree>
    <p:extLst>
      <p:ext uri="{BB962C8B-B14F-4D97-AF65-F5344CB8AC3E}">
        <p14:creationId xmlns:p14="http://schemas.microsoft.com/office/powerpoint/2010/main" val="3314801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FC9F2A8B-697A-4769-8883-C75CEEAACF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2" name="Titel 1">
            <a:extLst>
              <a:ext uri="{FF2B5EF4-FFF2-40B4-BE49-F238E27FC236}">
                <a16:creationId xmlns:a16="http://schemas.microsoft.com/office/drawing/2014/main" id="{D2EF4E81-EDA2-4533-96A9-B7A292FAC117}"/>
              </a:ext>
            </a:extLst>
          </p:cNvPr>
          <p:cNvSpPr>
            <a:spLocks noGrp="1"/>
          </p:cNvSpPr>
          <p:nvPr>
            <p:ph type="title"/>
          </p:nvPr>
        </p:nvSpPr>
        <p:spPr>
          <a:xfrm>
            <a:off x="0" y="1975775"/>
            <a:ext cx="12191999" cy="2906450"/>
          </a:xfrm>
          <a:gradFill flip="none" rotWithShape="1">
            <a:gsLst>
              <a:gs pos="36000">
                <a:srgbClr val="000000">
                  <a:alpha val="59000"/>
                </a:srgbClr>
              </a:gs>
              <a:gs pos="100000">
                <a:srgbClr val="000000">
                  <a:alpha val="0"/>
                </a:srgbClr>
              </a:gs>
            </a:gsLst>
            <a:path path="circle">
              <a:fillToRect l="50000" t="50000" r="50000" b="50000"/>
            </a:path>
            <a:tileRect/>
          </a:gradFill>
        </p:spPr>
        <p:txBody>
          <a:bodyPr anchor="ctr">
            <a:noAutofit/>
          </a:bodyPr>
          <a:lstStyle/>
          <a:p>
            <a:pPr>
              <a:lnSpc>
                <a:spcPct val="120000"/>
              </a:lnSpc>
            </a:pPr>
            <a:r>
              <a:rPr lang="nl-NL" sz="3600" dirty="0" err="1">
                <a:solidFill>
                  <a:schemeClr val="bg1"/>
                </a:solidFill>
              </a:rPr>
              <a:t>Artificial</a:t>
            </a:r>
            <a:r>
              <a:rPr lang="nl-NL" sz="3600" dirty="0">
                <a:solidFill>
                  <a:schemeClr val="bg1"/>
                </a:solidFill>
              </a:rPr>
              <a:t> Intelligence </a:t>
            </a:r>
            <a:br>
              <a:rPr lang="nl-NL" sz="3600" dirty="0">
                <a:solidFill>
                  <a:schemeClr val="bg1"/>
                </a:solidFill>
              </a:rPr>
            </a:br>
            <a:r>
              <a:rPr lang="nl-NL" sz="3600" dirty="0">
                <a:solidFill>
                  <a:srgbClr val="FC6039"/>
                </a:solidFill>
              </a:rPr>
              <a:t>AND</a:t>
            </a:r>
            <a:br>
              <a:rPr lang="nl-NL" sz="3600" dirty="0">
                <a:solidFill>
                  <a:schemeClr val="bg1"/>
                </a:solidFill>
              </a:rPr>
            </a:br>
            <a:r>
              <a:rPr lang="nl-NL" sz="3600" dirty="0">
                <a:solidFill>
                  <a:schemeClr val="bg1"/>
                </a:solidFill>
              </a:rPr>
              <a:t>Human Intelligence</a:t>
            </a:r>
          </a:p>
        </p:txBody>
      </p:sp>
    </p:spTree>
    <p:extLst>
      <p:ext uri="{BB962C8B-B14F-4D97-AF65-F5344CB8AC3E}">
        <p14:creationId xmlns:p14="http://schemas.microsoft.com/office/powerpoint/2010/main" val="230518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3CAC1-6386-4D72-99F2-5DCE2938BFF4}"/>
              </a:ext>
            </a:extLst>
          </p:cNvPr>
          <p:cNvSpPr>
            <a:spLocks noGrp="1"/>
          </p:cNvSpPr>
          <p:nvPr>
            <p:ph type="title"/>
          </p:nvPr>
        </p:nvSpPr>
        <p:spPr/>
        <p:txBody>
          <a:bodyPr/>
          <a:lstStyle/>
          <a:p>
            <a:r>
              <a:rPr lang="nl-NL" dirty="0"/>
              <a:t>Healthcare is ready </a:t>
            </a:r>
            <a:r>
              <a:rPr lang="nl-NL" dirty="0" err="1"/>
              <a:t>for</a:t>
            </a:r>
            <a:r>
              <a:rPr lang="nl-NL" dirty="0"/>
              <a:t> A.I. </a:t>
            </a:r>
            <a:r>
              <a:rPr lang="nl-NL" dirty="0" err="1"/>
              <a:t>and</a:t>
            </a:r>
            <a:r>
              <a:rPr lang="nl-NL" dirty="0"/>
              <a:t> machine </a:t>
            </a:r>
            <a:r>
              <a:rPr lang="nl-NL" dirty="0" err="1"/>
              <a:t>learning</a:t>
            </a:r>
            <a:endParaRPr lang="nl-NL" dirty="0"/>
          </a:p>
        </p:txBody>
      </p:sp>
      <p:sp>
        <p:nvSpPr>
          <p:cNvPr id="6" name="Tekstvak 5">
            <a:extLst>
              <a:ext uri="{FF2B5EF4-FFF2-40B4-BE49-F238E27FC236}">
                <a16:creationId xmlns:a16="http://schemas.microsoft.com/office/drawing/2014/main" id="{4B490226-7DC3-435C-9903-5D75CD9BFF84}"/>
              </a:ext>
            </a:extLst>
          </p:cNvPr>
          <p:cNvSpPr txBox="1"/>
          <p:nvPr/>
        </p:nvSpPr>
        <p:spPr>
          <a:xfrm>
            <a:off x="5257800" y="3181839"/>
            <a:ext cx="6096000" cy="646331"/>
          </a:xfrm>
          <a:prstGeom prst="rect">
            <a:avLst/>
          </a:prstGeom>
          <a:noFill/>
        </p:spPr>
        <p:txBody>
          <a:bodyPr wrap="square">
            <a:spAutoFit/>
          </a:bodyPr>
          <a:lstStyle/>
          <a:p>
            <a:pPr algn="r"/>
            <a:r>
              <a:rPr lang="en-US" i="1" dirty="0">
                <a:solidFill>
                  <a:srgbClr val="FC5C34"/>
                </a:solidFill>
                <a:effectLst/>
                <a:latin typeface="Calibri Light" panose="020F0302020204030204" pitchFamily="34" charset="0"/>
                <a:cs typeface="Calibri Light" panose="020F0302020204030204" pitchFamily="34" charset="0"/>
              </a:rPr>
              <a:t>…the standardization of medical concepts dramatically eases communication between software…</a:t>
            </a:r>
            <a:endParaRPr lang="en-US" i="1" dirty="0">
              <a:solidFill>
                <a:srgbClr val="FC5C34"/>
              </a:solidFill>
              <a:latin typeface="Calibri Light" panose="020F0302020204030204" pitchFamily="34" charset="0"/>
              <a:cs typeface="Calibri Light" panose="020F0302020204030204" pitchFamily="34" charset="0"/>
            </a:endParaRPr>
          </a:p>
        </p:txBody>
      </p:sp>
      <p:sp>
        <p:nvSpPr>
          <p:cNvPr id="8" name="Tekstvak 7">
            <a:extLst>
              <a:ext uri="{FF2B5EF4-FFF2-40B4-BE49-F238E27FC236}">
                <a16:creationId xmlns:a16="http://schemas.microsoft.com/office/drawing/2014/main" id="{521C5873-E58E-489E-99E5-89392B9FBC98}"/>
              </a:ext>
            </a:extLst>
          </p:cNvPr>
          <p:cNvSpPr txBox="1"/>
          <p:nvPr/>
        </p:nvSpPr>
        <p:spPr>
          <a:xfrm>
            <a:off x="838200" y="4117134"/>
            <a:ext cx="6096654" cy="923330"/>
          </a:xfrm>
          <a:prstGeom prst="rect">
            <a:avLst/>
          </a:prstGeom>
          <a:noFill/>
        </p:spPr>
        <p:txBody>
          <a:bodyPr wrap="square">
            <a:spAutoFit/>
          </a:bodyPr>
          <a:lstStyle/>
          <a:p>
            <a:r>
              <a:rPr lang="en-US" i="1" dirty="0">
                <a:solidFill>
                  <a:srgbClr val="FC5C34"/>
                </a:solidFill>
                <a:latin typeface="Calibri Light" panose="020F0302020204030204" pitchFamily="34" charset="0"/>
                <a:cs typeface="Calibri Light" panose="020F0302020204030204" pitchFamily="34" charset="0"/>
              </a:rPr>
              <a:t>…the global Artificial Intelligence (AI) in healthcare market is projected to grow from $13.82 billion in 2022 to $164.10 billion by 2029…</a:t>
            </a:r>
          </a:p>
        </p:txBody>
      </p:sp>
      <p:sp>
        <p:nvSpPr>
          <p:cNvPr id="10" name="Tekstvak 9">
            <a:extLst>
              <a:ext uri="{FF2B5EF4-FFF2-40B4-BE49-F238E27FC236}">
                <a16:creationId xmlns:a16="http://schemas.microsoft.com/office/drawing/2014/main" id="{843988D3-8582-4F03-9A6B-8F6F4FF1BC2C}"/>
              </a:ext>
            </a:extLst>
          </p:cNvPr>
          <p:cNvSpPr txBox="1"/>
          <p:nvPr/>
        </p:nvSpPr>
        <p:spPr>
          <a:xfrm>
            <a:off x="5257146" y="5336070"/>
            <a:ext cx="6096654" cy="1200329"/>
          </a:xfrm>
          <a:prstGeom prst="rect">
            <a:avLst/>
          </a:prstGeom>
          <a:noFill/>
        </p:spPr>
        <p:txBody>
          <a:bodyPr wrap="square">
            <a:spAutoFit/>
          </a:bodyPr>
          <a:lstStyle>
            <a:defPPr>
              <a:defRPr lang="en-US"/>
            </a:defPPr>
            <a:lvl1pPr>
              <a:defRPr i="1">
                <a:solidFill>
                  <a:srgbClr val="FC5C34"/>
                </a:solidFill>
                <a:effectLst/>
                <a:latin typeface="Calibri Light" panose="020F0302020204030204" pitchFamily="34" charset="0"/>
                <a:cs typeface="Calibri Light" panose="020F0302020204030204" pitchFamily="34" charset="0"/>
              </a:defRPr>
            </a:lvl1pPr>
          </a:lstStyle>
          <a:p>
            <a:pPr algn="r"/>
            <a:r>
              <a:rPr lang="en-US" dirty="0"/>
              <a:t>…more complex neural networks and the ability to learn from high dimensional data allow models to learn and extract as much knowledge as possible from the various kinds of medical data…</a:t>
            </a:r>
          </a:p>
        </p:txBody>
      </p:sp>
      <p:sp>
        <p:nvSpPr>
          <p:cNvPr id="12" name="Tekstvak 11">
            <a:extLst>
              <a:ext uri="{FF2B5EF4-FFF2-40B4-BE49-F238E27FC236}">
                <a16:creationId xmlns:a16="http://schemas.microsoft.com/office/drawing/2014/main" id="{6D92144A-90AE-4E71-8161-085935A2BEC7}"/>
              </a:ext>
            </a:extLst>
          </p:cNvPr>
          <p:cNvSpPr txBox="1"/>
          <p:nvPr/>
        </p:nvSpPr>
        <p:spPr>
          <a:xfrm>
            <a:off x="838200" y="1690688"/>
            <a:ext cx="6096000" cy="1200329"/>
          </a:xfrm>
          <a:prstGeom prst="rect">
            <a:avLst/>
          </a:prstGeom>
          <a:noFill/>
        </p:spPr>
        <p:txBody>
          <a:bodyPr wrap="square">
            <a:spAutoFit/>
          </a:bodyPr>
          <a:lstStyle>
            <a:defPPr>
              <a:defRPr lang="en-US"/>
            </a:defPPr>
            <a:lvl1pPr>
              <a:defRPr i="1">
                <a:solidFill>
                  <a:srgbClr val="FC5C34"/>
                </a:solidFill>
                <a:effectLst/>
                <a:latin typeface="Calibri Light" panose="020F0302020204030204" pitchFamily="34" charset="0"/>
                <a:cs typeface="Calibri Light" panose="020F0302020204030204" pitchFamily="34" charset="0"/>
              </a:defRPr>
            </a:lvl1pPr>
          </a:lstStyle>
          <a:p>
            <a:r>
              <a:rPr lang="en-US" dirty="0"/>
              <a:t>…healthcare is uniquely primed for machine learning due to the exponential increase in the volume of patient data over the past two decades. Today, </a:t>
            </a:r>
            <a:r>
              <a:rPr lang="en-US" dirty="0">
                <a:hlinkClick r:id="rId2"/>
              </a:rPr>
              <a:t>around 30%</a:t>
            </a:r>
            <a:r>
              <a:rPr lang="en-US" dirty="0"/>
              <a:t> of the world's data is generated by the healthcare industry.</a:t>
            </a:r>
            <a:endParaRPr lang="nl-NL" dirty="0"/>
          </a:p>
        </p:txBody>
      </p:sp>
      <p:sp>
        <p:nvSpPr>
          <p:cNvPr id="11" name="Tekstvak 10">
            <a:extLst>
              <a:ext uri="{FF2B5EF4-FFF2-40B4-BE49-F238E27FC236}">
                <a16:creationId xmlns:a16="http://schemas.microsoft.com/office/drawing/2014/main" id="{50F012E6-0DAE-4AD3-9D50-2DFDBFB3DB7F}"/>
              </a:ext>
            </a:extLst>
          </p:cNvPr>
          <p:cNvSpPr txBox="1"/>
          <p:nvPr/>
        </p:nvSpPr>
        <p:spPr>
          <a:xfrm>
            <a:off x="7263200" y="1862314"/>
            <a:ext cx="2924707" cy="646331"/>
          </a:xfrm>
          <a:prstGeom prst="rect">
            <a:avLst/>
          </a:prstGeom>
          <a:noFill/>
        </p:spPr>
        <p:txBody>
          <a:bodyPr wrap="square">
            <a:spAutoFit/>
          </a:bodyPr>
          <a:lstStyle/>
          <a:p>
            <a:r>
              <a:rPr lang="nl-NL" sz="3600" b="1" dirty="0">
                <a:solidFill>
                  <a:schemeClr val="bg1">
                    <a:lumMod val="75000"/>
                  </a:schemeClr>
                </a:solidFill>
                <a:latin typeface="Calibri Light" panose="020F0302020204030204" pitchFamily="34" charset="0"/>
                <a:cs typeface="Calibri Light" panose="020F0302020204030204" pitchFamily="34" charset="0"/>
              </a:rPr>
              <a:t>- big data</a:t>
            </a:r>
          </a:p>
        </p:txBody>
      </p:sp>
      <p:sp>
        <p:nvSpPr>
          <p:cNvPr id="13" name="Tekstvak 12">
            <a:extLst>
              <a:ext uri="{FF2B5EF4-FFF2-40B4-BE49-F238E27FC236}">
                <a16:creationId xmlns:a16="http://schemas.microsoft.com/office/drawing/2014/main" id="{E2AB5AB5-4469-46E4-9435-3DBB8299A5BF}"/>
              </a:ext>
            </a:extLst>
          </p:cNvPr>
          <p:cNvSpPr txBox="1"/>
          <p:nvPr/>
        </p:nvSpPr>
        <p:spPr>
          <a:xfrm>
            <a:off x="1919064" y="3105834"/>
            <a:ext cx="3244876" cy="646331"/>
          </a:xfrm>
          <a:prstGeom prst="rect">
            <a:avLst/>
          </a:prstGeom>
          <a:noFill/>
        </p:spPr>
        <p:txBody>
          <a:bodyPr wrap="square">
            <a:spAutoFit/>
          </a:bodyPr>
          <a:lstStyle/>
          <a:p>
            <a:pPr algn="r"/>
            <a:r>
              <a:rPr lang="nl-NL" sz="3600" b="1" dirty="0" err="1">
                <a:solidFill>
                  <a:schemeClr val="bg1">
                    <a:lumMod val="75000"/>
                  </a:schemeClr>
                </a:solidFill>
                <a:latin typeface="Calibri Light" panose="020F0302020204030204" pitchFamily="34" charset="0"/>
                <a:cs typeface="Calibri Light" panose="020F0302020204030204" pitchFamily="34" charset="0"/>
              </a:rPr>
              <a:t>standardization</a:t>
            </a:r>
            <a:r>
              <a:rPr lang="nl-NL" sz="3600" b="1" dirty="0">
                <a:solidFill>
                  <a:schemeClr val="bg1">
                    <a:lumMod val="75000"/>
                  </a:schemeClr>
                </a:solidFill>
                <a:latin typeface="Calibri Light" panose="020F0302020204030204" pitchFamily="34" charset="0"/>
                <a:cs typeface="Calibri Light" panose="020F0302020204030204" pitchFamily="34" charset="0"/>
              </a:rPr>
              <a:t> -</a:t>
            </a:r>
          </a:p>
        </p:txBody>
      </p:sp>
      <p:sp>
        <p:nvSpPr>
          <p:cNvPr id="14" name="Tekstvak 13">
            <a:extLst>
              <a:ext uri="{FF2B5EF4-FFF2-40B4-BE49-F238E27FC236}">
                <a16:creationId xmlns:a16="http://schemas.microsoft.com/office/drawing/2014/main" id="{A4B6FD51-2A17-454E-B0F4-BA24E7E10901}"/>
              </a:ext>
            </a:extLst>
          </p:cNvPr>
          <p:cNvSpPr txBox="1"/>
          <p:nvPr/>
        </p:nvSpPr>
        <p:spPr>
          <a:xfrm>
            <a:off x="7263200" y="4123776"/>
            <a:ext cx="2924707" cy="646331"/>
          </a:xfrm>
          <a:prstGeom prst="rect">
            <a:avLst/>
          </a:prstGeom>
          <a:noFill/>
        </p:spPr>
        <p:txBody>
          <a:bodyPr wrap="square">
            <a:spAutoFit/>
          </a:bodyPr>
          <a:lstStyle/>
          <a:p>
            <a:r>
              <a:rPr lang="nl-NL" sz="3600" b="1" dirty="0">
                <a:solidFill>
                  <a:schemeClr val="bg1">
                    <a:lumMod val="75000"/>
                  </a:schemeClr>
                </a:solidFill>
                <a:latin typeface="Calibri Light" panose="020F0302020204030204" pitchFamily="34" charset="0"/>
                <a:cs typeface="Calibri Light" panose="020F0302020204030204" pitchFamily="34" charset="0"/>
              </a:rPr>
              <a:t>- </a:t>
            </a:r>
            <a:r>
              <a:rPr lang="nl-NL" sz="3600" b="1" dirty="0" err="1">
                <a:solidFill>
                  <a:schemeClr val="bg1">
                    <a:lumMod val="75000"/>
                  </a:schemeClr>
                </a:solidFill>
                <a:latin typeface="Calibri Light" panose="020F0302020204030204" pitchFamily="34" charset="0"/>
                <a:cs typeface="Calibri Light" panose="020F0302020204030204" pitchFamily="34" charset="0"/>
              </a:rPr>
              <a:t>investments</a:t>
            </a:r>
            <a:endParaRPr lang="nl-NL" sz="3600" b="1" dirty="0">
              <a:solidFill>
                <a:schemeClr val="bg1">
                  <a:lumMod val="75000"/>
                </a:schemeClr>
              </a:solidFill>
              <a:latin typeface="Calibri Light" panose="020F0302020204030204" pitchFamily="34" charset="0"/>
              <a:cs typeface="Calibri Light" panose="020F0302020204030204" pitchFamily="34" charset="0"/>
            </a:endParaRPr>
          </a:p>
        </p:txBody>
      </p:sp>
      <p:sp>
        <p:nvSpPr>
          <p:cNvPr id="15" name="Tekstvak 14">
            <a:extLst>
              <a:ext uri="{FF2B5EF4-FFF2-40B4-BE49-F238E27FC236}">
                <a16:creationId xmlns:a16="http://schemas.microsoft.com/office/drawing/2014/main" id="{44309BE5-C152-413F-A807-55321C1B357E}"/>
              </a:ext>
            </a:extLst>
          </p:cNvPr>
          <p:cNvSpPr txBox="1"/>
          <p:nvPr/>
        </p:nvSpPr>
        <p:spPr>
          <a:xfrm>
            <a:off x="1919064" y="5472285"/>
            <a:ext cx="3244876" cy="646331"/>
          </a:xfrm>
          <a:prstGeom prst="rect">
            <a:avLst/>
          </a:prstGeom>
          <a:noFill/>
        </p:spPr>
        <p:txBody>
          <a:bodyPr wrap="square">
            <a:spAutoFit/>
          </a:bodyPr>
          <a:lstStyle/>
          <a:p>
            <a:pPr algn="r"/>
            <a:r>
              <a:rPr lang="nl-NL" sz="3600" b="1" dirty="0" err="1">
                <a:solidFill>
                  <a:schemeClr val="bg1">
                    <a:lumMod val="75000"/>
                  </a:schemeClr>
                </a:solidFill>
                <a:latin typeface="Calibri Light" panose="020F0302020204030204" pitchFamily="34" charset="0"/>
                <a:cs typeface="Calibri Light" panose="020F0302020204030204" pitchFamily="34" charset="0"/>
              </a:rPr>
              <a:t>complexity</a:t>
            </a:r>
            <a:r>
              <a:rPr lang="nl-NL" sz="3600" b="1" dirty="0">
                <a:solidFill>
                  <a:schemeClr val="bg1">
                    <a:lumMod val="75000"/>
                  </a:schemeClr>
                </a:solidFill>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189153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178F56-EF18-4596-9403-438780CBD5F5}"/>
              </a:ext>
            </a:extLst>
          </p:cNvPr>
          <p:cNvPicPr>
            <a:picLocks noChangeAspect="1"/>
          </p:cNvPicPr>
          <p:nvPr/>
        </p:nvPicPr>
        <p:blipFill>
          <a:blip r:embed="rId2"/>
          <a:stretch>
            <a:fillRect/>
          </a:stretch>
        </p:blipFill>
        <p:spPr>
          <a:xfrm>
            <a:off x="232752" y="222726"/>
            <a:ext cx="6001555" cy="5149174"/>
          </a:xfrm>
          <a:prstGeom prst="rect">
            <a:avLst/>
          </a:prstGeom>
        </p:spPr>
      </p:pic>
      <p:pic>
        <p:nvPicPr>
          <p:cNvPr id="4" name="Afbeelding 3">
            <a:extLst>
              <a:ext uri="{FF2B5EF4-FFF2-40B4-BE49-F238E27FC236}">
                <a16:creationId xmlns:a16="http://schemas.microsoft.com/office/drawing/2014/main" id="{38F6214B-886C-4265-9501-0C4426127E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1075" y="842843"/>
            <a:ext cx="5820925" cy="5565806"/>
          </a:xfrm>
          <a:prstGeom prst="rect">
            <a:avLst/>
          </a:prstGeom>
        </p:spPr>
      </p:pic>
      <p:sp>
        <p:nvSpPr>
          <p:cNvPr id="5" name="Rechthoek 4">
            <a:extLst>
              <a:ext uri="{FF2B5EF4-FFF2-40B4-BE49-F238E27FC236}">
                <a16:creationId xmlns:a16="http://schemas.microsoft.com/office/drawing/2014/main" id="{24D32201-046F-4031-81F8-DBBAF982809C}"/>
              </a:ext>
            </a:extLst>
          </p:cNvPr>
          <p:cNvSpPr/>
          <p:nvPr/>
        </p:nvSpPr>
        <p:spPr>
          <a:xfrm>
            <a:off x="8520010" y="969342"/>
            <a:ext cx="3327945" cy="765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39007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178F56-EF18-4596-9403-438780CBD5F5}"/>
              </a:ext>
            </a:extLst>
          </p:cNvPr>
          <p:cNvPicPr>
            <a:picLocks noChangeAspect="1"/>
          </p:cNvPicPr>
          <p:nvPr/>
        </p:nvPicPr>
        <p:blipFill>
          <a:blip r:embed="rId2"/>
          <a:stretch>
            <a:fillRect/>
          </a:stretch>
        </p:blipFill>
        <p:spPr>
          <a:xfrm>
            <a:off x="232752" y="222726"/>
            <a:ext cx="6001555" cy="5149174"/>
          </a:xfrm>
          <a:prstGeom prst="rect">
            <a:avLst/>
          </a:prstGeom>
        </p:spPr>
      </p:pic>
      <p:pic>
        <p:nvPicPr>
          <p:cNvPr id="4" name="Afbeelding 3">
            <a:extLst>
              <a:ext uri="{FF2B5EF4-FFF2-40B4-BE49-F238E27FC236}">
                <a16:creationId xmlns:a16="http://schemas.microsoft.com/office/drawing/2014/main" id="{38F6214B-886C-4265-9501-0C4426127E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1075" y="842843"/>
            <a:ext cx="5820925" cy="5565806"/>
          </a:xfrm>
          <a:prstGeom prst="rect">
            <a:avLst/>
          </a:prstGeom>
        </p:spPr>
      </p:pic>
      <p:sp>
        <p:nvSpPr>
          <p:cNvPr id="5" name="Rechthoek 4">
            <a:extLst>
              <a:ext uri="{FF2B5EF4-FFF2-40B4-BE49-F238E27FC236}">
                <a16:creationId xmlns:a16="http://schemas.microsoft.com/office/drawing/2014/main" id="{24D32201-046F-4031-81F8-DBBAF982809C}"/>
              </a:ext>
            </a:extLst>
          </p:cNvPr>
          <p:cNvSpPr/>
          <p:nvPr/>
        </p:nvSpPr>
        <p:spPr>
          <a:xfrm>
            <a:off x="8520010" y="969342"/>
            <a:ext cx="3327945" cy="765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3F8E5E8E-5990-0278-4785-49308B83B1C7}"/>
              </a:ext>
            </a:extLst>
          </p:cNvPr>
          <p:cNvSpPr/>
          <p:nvPr/>
        </p:nvSpPr>
        <p:spPr>
          <a:xfrm>
            <a:off x="232752" y="1059679"/>
            <a:ext cx="3190853" cy="1538243"/>
          </a:xfrm>
          <a:prstGeom prst="ellipse">
            <a:avLst/>
          </a:prstGeom>
          <a:solidFill>
            <a:schemeClr val="bg1"/>
          </a:solidFill>
          <a:ln w="76200">
            <a:solidFill>
              <a:srgbClr val="FC5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C5C34"/>
                </a:solidFill>
              </a:rPr>
              <a:t>2017</a:t>
            </a:r>
          </a:p>
        </p:txBody>
      </p:sp>
      <p:sp>
        <p:nvSpPr>
          <p:cNvPr id="7" name="Ovaal 6">
            <a:extLst>
              <a:ext uri="{FF2B5EF4-FFF2-40B4-BE49-F238E27FC236}">
                <a16:creationId xmlns:a16="http://schemas.microsoft.com/office/drawing/2014/main" id="{AA4101B4-0D0A-4736-2571-739624E68E25}"/>
              </a:ext>
            </a:extLst>
          </p:cNvPr>
          <p:cNvSpPr/>
          <p:nvPr/>
        </p:nvSpPr>
        <p:spPr>
          <a:xfrm>
            <a:off x="8657102" y="2856624"/>
            <a:ext cx="3190853" cy="1538243"/>
          </a:xfrm>
          <a:prstGeom prst="ellipse">
            <a:avLst/>
          </a:prstGeom>
          <a:solidFill>
            <a:schemeClr val="bg1"/>
          </a:solidFill>
          <a:ln w="76200">
            <a:solidFill>
              <a:srgbClr val="FC5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C5C34"/>
                </a:solidFill>
              </a:rPr>
              <a:t>2020</a:t>
            </a:r>
          </a:p>
        </p:txBody>
      </p:sp>
    </p:spTree>
    <p:extLst>
      <p:ext uri="{BB962C8B-B14F-4D97-AF65-F5344CB8AC3E}">
        <p14:creationId xmlns:p14="http://schemas.microsoft.com/office/powerpoint/2010/main" val="1667619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CA9F09D-5FE7-97DC-0CB0-973D30DC8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3434" y="1273323"/>
            <a:ext cx="7323745" cy="5584677"/>
          </a:xfrm>
          <a:prstGeom prst="rect">
            <a:avLst/>
          </a:prstGeom>
        </p:spPr>
      </p:pic>
      <p:pic>
        <p:nvPicPr>
          <p:cNvPr id="5" name="Afbeelding 4">
            <a:extLst>
              <a:ext uri="{FF2B5EF4-FFF2-40B4-BE49-F238E27FC236}">
                <a16:creationId xmlns:a16="http://schemas.microsoft.com/office/drawing/2014/main" id="{5B39EF1C-84A8-7E41-E75A-88394912B6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915" y="119640"/>
            <a:ext cx="2914506" cy="1563882"/>
          </a:xfrm>
          <a:prstGeom prst="rect">
            <a:avLst/>
          </a:prstGeom>
        </p:spPr>
      </p:pic>
      <p:sp>
        <p:nvSpPr>
          <p:cNvPr id="6" name="Ovaal 5">
            <a:extLst>
              <a:ext uri="{FF2B5EF4-FFF2-40B4-BE49-F238E27FC236}">
                <a16:creationId xmlns:a16="http://schemas.microsoft.com/office/drawing/2014/main" id="{B8DDD607-3265-DF10-BCB5-9BCCB8F09EDB}"/>
              </a:ext>
            </a:extLst>
          </p:cNvPr>
          <p:cNvSpPr/>
          <p:nvPr/>
        </p:nvSpPr>
        <p:spPr>
          <a:xfrm>
            <a:off x="469482" y="2230452"/>
            <a:ext cx="3119945" cy="1504060"/>
          </a:xfrm>
          <a:prstGeom prst="ellipse">
            <a:avLst/>
          </a:prstGeom>
          <a:solidFill>
            <a:schemeClr val="bg1"/>
          </a:solidFill>
          <a:ln w="76200">
            <a:solidFill>
              <a:srgbClr val="FC5C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C5C34"/>
                </a:solidFill>
              </a:rPr>
              <a:t>2024</a:t>
            </a:r>
          </a:p>
        </p:txBody>
      </p:sp>
    </p:spTree>
    <p:extLst>
      <p:ext uri="{BB962C8B-B14F-4D97-AF65-F5344CB8AC3E}">
        <p14:creationId xmlns:p14="http://schemas.microsoft.com/office/powerpoint/2010/main" val="170940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6F6BA8-893F-4C29-88DC-6CB48F4523C8}"/>
              </a:ext>
            </a:extLst>
          </p:cNvPr>
          <p:cNvSpPr txBox="1"/>
          <p:nvPr/>
        </p:nvSpPr>
        <p:spPr>
          <a:xfrm>
            <a:off x="3767361" y="2597250"/>
            <a:ext cx="4657301" cy="1502847"/>
          </a:xfrm>
          <a:prstGeom prst="rect">
            <a:avLst/>
          </a:prstGeom>
          <a:noFill/>
        </p:spPr>
        <p:txBody>
          <a:bodyPr wrap="none" rtlCol="0">
            <a:spAutoFit/>
          </a:bodyPr>
          <a:lstStyle/>
          <a:p>
            <a:pPr algn="ctr">
              <a:lnSpc>
                <a:spcPct val="150000"/>
              </a:lnSpc>
            </a:pPr>
            <a:r>
              <a:rPr lang="nl-NL" sz="3600" i="1" dirty="0" err="1">
                <a:solidFill>
                  <a:srgbClr val="FC5C34"/>
                </a:solidFill>
                <a:latin typeface="Calibri Light" panose="020F0302020204030204" pitchFamily="34" charset="0"/>
                <a:cs typeface="Calibri Light" panose="020F0302020204030204" pitchFamily="34" charset="0"/>
              </a:rPr>
              <a:t>Why</a:t>
            </a:r>
            <a:r>
              <a:rPr lang="nl-NL" sz="3600" i="1" dirty="0">
                <a:solidFill>
                  <a:srgbClr val="FC5C34"/>
                </a:solidFill>
                <a:latin typeface="Calibri Light" panose="020F0302020204030204" pitchFamily="34" charset="0"/>
                <a:cs typeface="Calibri Light" panose="020F0302020204030204" pitchFamily="34" charset="0"/>
              </a:rPr>
              <a:t> is </a:t>
            </a:r>
            <a:r>
              <a:rPr lang="nl-NL" sz="3600" i="1" dirty="0" err="1">
                <a:solidFill>
                  <a:srgbClr val="FC5C34"/>
                </a:solidFill>
                <a:latin typeface="Calibri Light" panose="020F0302020204030204" pitchFamily="34" charset="0"/>
                <a:cs typeface="Calibri Light" panose="020F0302020204030204" pitchFamily="34" charset="0"/>
              </a:rPr>
              <a:t>it</a:t>
            </a:r>
            <a:r>
              <a:rPr lang="nl-NL" sz="3600" i="1" dirty="0">
                <a:solidFill>
                  <a:srgbClr val="FC5C34"/>
                </a:solidFill>
                <a:latin typeface="Calibri Light" panose="020F0302020204030204" pitchFamily="34" charset="0"/>
                <a:cs typeface="Calibri Light" panose="020F0302020204030204" pitchFamily="34" charset="0"/>
              </a:rPr>
              <a:t> </a:t>
            </a:r>
            <a:r>
              <a:rPr lang="nl-NL" sz="3600" i="1" dirty="0" err="1">
                <a:solidFill>
                  <a:srgbClr val="FC5C34"/>
                </a:solidFill>
                <a:latin typeface="Calibri Light" panose="020F0302020204030204" pitchFamily="34" charset="0"/>
                <a:cs typeface="Calibri Light" panose="020F0302020204030204" pitchFamily="34" charset="0"/>
              </a:rPr>
              <a:t>taking</a:t>
            </a:r>
            <a:r>
              <a:rPr lang="nl-NL" sz="3600" i="1" dirty="0">
                <a:solidFill>
                  <a:srgbClr val="FC5C34"/>
                </a:solidFill>
                <a:latin typeface="Calibri Light" panose="020F0302020204030204" pitchFamily="34" charset="0"/>
                <a:cs typeface="Calibri Light" panose="020F0302020204030204" pitchFamily="34" charset="0"/>
              </a:rPr>
              <a:t> </a:t>
            </a:r>
            <a:r>
              <a:rPr lang="nl-NL" sz="3600" i="1" dirty="0" err="1">
                <a:solidFill>
                  <a:srgbClr val="FC5C34"/>
                </a:solidFill>
                <a:latin typeface="Calibri Light" panose="020F0302020204030204" pitchFamily="34" charset="0"/>
                <a:cs typeface="Calibri Light" panose="020F0302020204030204" pitchFamily="34" charset="0"/>
              </a:rPr>
              <a:t>so</a:t>
            </a:r>
            <a:r>
              <a:rPr lang="nl-NL" sz="3600" i="1" dirty="0">
                <a:solidFill>
                  <a:srgbClr val="FC5C34"/>
                </a:solidFill>
                <a:latin typeface="Calibri Light" panose="020F0302020204030204" pitchFamily="34" charset="0"/>
                <a:cs typeface="Calibri Light" panose="020F0302020204030204" pitchFamily="34" charset="0"/>
              </a:rPr>
              <a:t> long?</a:t>
            </a:r>
          </a:p>
          <a:p>
            <a:pPr algn="ctr">
              <a:lnSpc>
                <a:spcPct val="150000"/>
              </a:lnSpc>
            </a:pPr>
            <a:r>
              <a:rPr lang="nl-NL" sz="2800" dirty="0">
                <a:solidFill>
                  <a:srgbClr val="005BA7"/>
                </a:solidFill>
                <a:latin typeface="Calibri Light" panose="020F0302020204030204" pitchFamily="34" charset="0"/>
                <a:cs typeface="Calibri Light" panose="020F0302020204030204" pitchFamily="34" charset="0"/>
              </a:rPr>
              <a:t>…</a:t>
            </a:r>
            <a:r>
              <a:rPr lang="nl-NL" sz="2800" dirty="0" err="1">
                <a:solidFill>
                  <a:srgbClr val="005BA7"/>
                </a:solidFill>
                <a:latin typeface="Calibri Light" panose="020F0302020204030204" pitchFamily="34" charset="0"/>
                <a:cs typeface="Calibri Light" panose="020F0302020204030204" pitchFamily="34" charset="0"/>
              </a:rPr>
              <a:t>if</a:t>
            </a:r>
            <a:r>
              <a:rPr lang="nl-NL" sz="2800" dirty="0">
                <a:solidFill>
                  <a:srgbClr val="005BA7"/>
                </a:solidFill>
                <a:latin typeface="Calibri Light" panose="020F0302020204030204" pitchFamily="34" charset="0"/>
                <a:cs typeface="Calibri Light" panose="020F0302020204030204" pitchFamily="34" charset="0"/>
              </a:rPr>
              <a:t> Healthcare is ready </a:t>
            </a:r>
            <a:r>
              <a:rPr lang="nl-NL" sz="2800" dirty="0" err="1">
                <a:solidFill>
                  <a:srgbClr val="005BA7"/>
                </a:solidFill>
                <a:latin typeface="Calibri Light" panose="020F0302020204030204" pitchFamily="34" charset="0"/>
                <a:cs typeface="Calibri Light" panose="020F0302020204030204" pitchFamily="34" charset="0"/>
              </a:rPr>
              <a:t>for</a:t>
            </a:r>
            <a:r>
              <a:rPr lang="nl-NL" sz="2800" dirty="0">
                <a:solidFill>
                  <a:srgbClr val="005BA7"/>
                </a:solidFill>
                <a:latin typeface="Calibri Light" panose="020F0302020204030204" pitchFamily="34" charset="0"/>
                <a:cs typeface="Calibri Light" panose="020F0302020204030204" pitchFamily="34" charset="0"/>
              </a:rPr>
              <a:t> A.I.</a:t>
            </a:r>
            <a:endParaRPr lang="nl-NL" sz="2800" b="0" i="0" dirty="0">
              <a:solidFill>
                <a:srgbClr val="005BA7"/>
              </a:solidFill>
              <a:effectLst/>
              <a:latin typeface="Calibri Light" panose="020F0302020204030204" pitchFamily="34" charset="0"/>
              <a:cs typeface="Calibri Light" panose="020F0302020204030204" pitchFamily="34" charset="0"/>
            </a:endParaRPr>
          </a:p>
        </p:txBody>
      </p:sp>
      <p:pic>
        <p:nvPicPr>
          <p:cNvPr id="3" name="Afbeelding 2">
            <a:extLst>
              <a:ext uri="{FF2B5EF4-FFF2-40B4-BE49-F238E27FC236}">
                <a16:creationId xmlns:a16="http://schemas.microsoft.com/office/drawing/2014/main" id="{1D0C6D25-EDF6-6E19-AFB1-3CDBA874A21D}"/>
              </a:ext>
            </a:extLst>
          </p:cNvPr>
          <p:cNvPicPr>
            <a:picLocks noChangeAspect="1"/>
          </p:cNvPicPr>
          <p:nvPr/>
        </p:nvPicPr>
        <p:blipFill>
          <a:blip r:embed="rId2"/>
          <a:stretch>
            <a:fillRect/>
          </a:stretch>
        </p:blipFill>
        <p:spPr>
          <a:xfrm>
            <a:off x="845233" y="591168"/>
            <a:ext cx="10974049" cy="5232857"/>
          </a:xfrm>
          <a:prstGeom prst="rect">
            <a:avLst/>
          </a:prstGeom>
        </p:spPr>
      </p:pic>
    </p:spTree>
    <p:extLst>
      <p:ext uri="{BB962C8B-B14F-4D97-AF65-F5344CB8AC3E}">
        <p14:creationId xmlns:p14="http://schemas.microsoft.com/office/powerpoint/2010/main" val="76944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4D36566-890A-2046-4F9B-900349C9EF38}"/>
              </a:ext>
            </a:extLst>
          </p:cNvPr>
          <p:cNvSpPr>
            <a:spLocks noGrp="1"/>
          </p:cNvSpPr>
          <p:nvPr>
            <p:ph type="title"/>
          </p:nvPr>
        </p:nvSpPr>
        <p:spPr/>
        <p:txBody>
          <a:bodyPr/>
          <a:lstStyle/>
          <a:p>
            <a:r>
              <a:rPr lang="nl-NL" dirty="0"/>
              <a:t>Comprehensive Review</a:t>
            </a:r>
          </a:p>
        </p:txBody>
      </p:sp>
      <p:pic>
        <p:nvPicPr>
          <p:cNvPr id="5" name="Afbeelding 4">
            <a:extLst>
              <a:ext uri="{FF2B5EF4-FFF2-40B4-BE49-F238E27FC236}">
                <a16:creationId xmlns:a16="http://schemas.microsoft.com/office/drawing/2014/main" id="{2A6C0CE8-5C37-E9E7-30AC-007FAE6CD4EA}"/>
              </a:ext>
            </a:extLst>
          </p:cNvPr>
          <p:cNvPicPr>
            <a:picLocks noChangeAspect="1"/>
          </p:cNvPicPr>
          <p:nvPr/>
        </p:nvPicPr>
        <p:blipFill>
          <a:blip r:embed="rId2"/>
          <a:stretch>
            <a:fillRect/>
          </a:stretch>
        </p:blipFill>
        <p:spPr>
          <a:xfrm>
            <a:off x="3804745" y="1373610"/>
            <a:ext cx="5160580" cy="4629343"/>
          </a:xfrm>
          <a:prstGeom prst="rect">
            <a:avLst/>
          </a:prstGeom>
        </p:spPr>
      </p:pic>
      <p:sp>
        <p:nvSpPr>
          <p:cNvPr id="2" name="Tijdelijke aanduiding voor dianummer 1">
            <a:extLst>
              <a:ext uri="{FF2B5EF4-FFF2-40B4-BE49-F238E27FC236}">
                <a16:creationId xmlns:a16="http://schemas.microsoft.com/office/drawing/2014/main" id="{79FC035C-89E9-401B-C860-64632005D5D5}"/>
              </a:ext>
            </a:extLst>
          </p:cNvPr>
          <p:cNvSpPr>
            <a:spLocks noGrp="1"/>
          </p:cNvSpPr>
          <p:nvPr>
            <p:ph type="sldNum" sz="quarter" idx="12"/>
          </p:nvPr>
        </p:nvSpPr>
        <p:spPr/>
        <p:txBody>
          <a:bodyPr/>
          <a:lstStyle/>
          <a:p>
            <a:fld id="{9E219211-617F-4D79-B69B-CEBEF5E2DA3F}" type="slidenum">
              <a:rPr lang="nl-NL" smtClean="0"/>
              <a:t>8</a:t>
            </a:fld>
            <a:endParaRPr lang="nl-NL"/>
          </a:p>
        </p:txBody>
      </p:sp>
    </p:spTree>
    <p:extLst>
      <p:ext uri="{BB962C8B-B14F-4D97-AF65-F5344CB8AC3E}">
        <p14:creationId xmlns:p14="http://schemas.microsoft.com/office/powerpoint/2010/main" val="2258705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9798D-BE05-181B-FA68-5C321D4D5A6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EB44DCA-23ED-175E-9F38-21728DDFE8BB}"/>
              </a:ext>
            </a:extLst>
          </p:cNvPr>
          <p:cNvSpPr>
            <a:spLocks noGrp="1"/>
          </p:cNvSpPr>
          <p:nvPr>
            <p:ph type="title"/>
          </p:nvPr>
        </p:nvSpPr>
        <p:spPr/>
        <p:txBody>
          <a:bodyPr/>
          <a:lstStyle/>
          <a:p>
            <a:r>
              <a:rPr lang="nl-NL" dirty="0"/>
              <a:t>Comprehensive Review</a:t>
            </a:r>
          </a:p>
        </p:txBody>
      </p:sp>
      <p:sp>
        <p:nvSpPr>
          <p:cNvPr id="4" name="Tijdelijke aanduiding voor tekst 3">
            <a:extLst>
              <a:ext uri="{FF2B5EF4-FFF2-40B4-BE49-F238E27FC236}">
                <a16:creationId xmlns:a16="http://schemas.microsoft.com/office/drawing/2014/main" id="{C765CCBA-A939-DF9D-27F7-633F5920773B}"/>
              </a:ext>
            </a:extLst>
          </p:cNvPr>
          <p:cNvSpPr>
            <a:spLocks noGrp="1"/>
          </p:cNvSpPr>
          <p:nvPr>
            <p:ph type="body" sz="quarter" idx="11"/>
          </p:nvPr>
        </p:nvSpPr>
        <p:spPr/>
        <p:txBody>
          <a:bodyPr/>
          <a:lstStyle/>
          <a:p>
            <a:r>
              <a:rPr lang="nl-NL" dirty="0"/>
              <a:t>A </a:t>
            </a:r>
            <a:r>
              <a:rPr lang="nl-NL" dirty="0" err="1"/>
              <a:t>valid</a:t>
            </a:r>
            <a:r>
              <a:rPr lang="nl-NL" dirty="0"/>
              <a:t> </a:t>
            </a:r>
            <a:r>
              <a:rPr lang="nl-NL" dirty="0" err="1"/>
              <a:t>comprehensive</a:t>
            </a:r>
            <a:r>
              <a:rPr lang="nl-NL" dirty="0"/>
              <a:t> review is a </a:t>
            </a:r>
            <a:r>
              <a:rPr lang="nl-NL" dirty="0" err="1"/>
              <a:t>systematic</a:t>
            </a:r>
            <a:r>
              <a:rPr lang="nl-NL" dirty="0"/>
              <a:t>, </a:t>
            </a:r>
            <a:r>
              <a:rPr lang="nl-NL" dirty="0" err="1"/>
              <a:t>scientifically</a:t>
            </a:r>
            <a:r>
              <a:rPr lang="nl-NL" dirty="0"/>
              <a:t> </a:t>
            </a:r>
            <a:r>
              <a:rPr lang="nl-NL" dirty="0" err="1"/>
              <a:t>designed</a:t>
            </a:r>
            <a:r>
              <a:rPr lang="nl-NL" dirty="0"/>
              <a:t> review </a:t>
            </a:r>
            <a:r>
              <a:rPr lang="nl-NL" b="0" dirty="0"/>
              <a:t>of a </a:t>
            </a:r>
            <a:r>
              <a:rPr lang="nl-NL" b="0" dirty="0" err="1"/>
              <a:t>defined</a:t>
            </a:r>
            <a:r>
              <a:rPr lang="nl-NL" b="0" dirty="0"/>
              <a:t> </a:t>
            </a:r>
            <a:r>
              <a:rPr lang="nl-NL" b="0" dirty="0" err="1"/>
              <a:t>literature</a:t>
            </a:r>
            <a:r>
              <a:rPr lang="nl-NL" b="0" dirty="0"/>
              <a:t> base </a:t>
            </a:r>
            <a:r>
              <a:rPr lang="nl-NL" b="0" dirty="0" err="1"/>
              <a:t>that</a:t>
            </a:r>
            <a:r>
              <a:rPr lang="nl-NL" b="0" dirty="0"/>
              <a:t> </a:t>
            </a:r>
            <a:r>
              <a:rPr lang="nl-NL" b="0" dirty="0" err="1"/>
              <a:t>employs</a:t>
            </a:r>
            <a:r>
              <a:rPr lang="nl-NL" b="0" dirty="0"/>
              <a:t> </a:t>
            </a:r>
            <a:r>
              <a:rPr lang="nl-NL" b="0" dirty="0" err="1"/>
              <a:t>the</a:t>
            </a:r>
            <a:r>
              <a:rPr lang="nl-NL" b="0" dirty="0"/>
              <a:t> rigor of </a:t>
            </a:r>
            <a:r>
              <a:rPr lang="nl-NL" b="0" dirty="0" err="1"/>
              <a:t>original</a:t>
            </a:r>
            <a:r>
              <a:rPr lang="nl-NL" b="0" dirty="0"/>
              <a:t> research in </a:t>
            </a:r>
            <a:r>
              <a:rPr lang="nl-NL" b="0" dirty="0" err="1"/>
              <a:t>an</a:t>
            </a:r>
            <a:r>
              <a:rPr lang="nl-NL" b="0" dirty="0"/>
              <a:t> effort </a:t>
            </a:r>
            <a:r>
              <a:rPr lang="nl-NL" b="0" dirty="0" err="1"/>
              <a:t>to</a:t>
            </a:r>
            <a:r>
              <a:rPr lang="nl-NL" b="0" dirty="0"/>
              <a:t> limit </a:t>
            </a:r>
            <a:r>
              <a:rPr lang="nl-NL" b="0" dirty="0" err="1"/>
              <a:t>outcome</a:t>
            </a:r>
            <a:r>
              <a:rPr lang="nl-NL" b="0" dirty="0"/>
              <a:t> bias. A </a:t>
            </a:r>
            <a:r>
              <a:rPr lang="nl-NL" b="0" dirty="0" err="1"/>
              <a:t>properly</a:t>
            </a:r>
            <a:r>
              <a:rPr lang="nl-NL" b="0" dirty="0"/>
              <a:t> </a:t>
            </a:r>
            <a:r>
              <a:rPr lang="nl-NL" b="0" dirty="0" err="1"/>
              <a:t>conducted</a:t>
            </a:r>
            <a:r>
              <a:rPr lang="nl-NL" b="0" dirty="0"/>
              <a:t> </a:t>
            </a:r>
            <a:r>
              <a:rPr lang="nl-NL" b="0" dirty="0" err="1"/>
              <a:t>comprehensive</a:t>
            </a:r>
            <a:r>
              <a:rPr lang="nl-NL" b="0" dirty="0"/>
              <a:t> review has </a:t>
            </a:r>
            <a:r>
              <a:rPr lang="nl-NL" b="0" dirty="0" err="1"/>
              <a:t>the</a:t>
            </a:r>
            <a:r>
              <a:rPr lang="nl-NL" b="0" dirty="0"/>
              <a:t> most </a:t>
            </a:r>
            <a:r>
              <a:rPr lang="nl-NL" b="0" dirty="0" err="1"/>
              <a:t>probability</a:t>
            </a:r>
            <a:r>
              <a:rPr lang="nl-NL" b="0" dirty="0"/>
              <a:t> of </a:t>
            </a:r>
            <a:r>
              <a:rPr lang="nl-NL" b="0" dirty="0" err="1"/>
              <a:t>all</a:t>
            </a:r>
            <a:r>
              <a:rPr lang="nl-NL" b="0" dirty="0"/>
              <a:t> </a:t>
            </a:r>
            <a:r>
              <a:rPr lang="nl-NL" b="0" dirty="0" err="1"/>
              <a:t>forms</a:t>
            </a:r>
            <a:r>
              <a:rPr lang="nl-NL" b="0" dirty="0"/>
              <a:t> of reviews </a:t>
            </a:r>
            <a:r>
              <a:rPr lang="nl-NL" b="0" dirty="0" err="1"/>
              <a:t>to</a:t>
            </a:r>
            <a:r>
              <a:rPr lang="nl-NL" b="0" dirty="0"/>
              <a:t> </a:t>
            </a:r>
            <a:r>
              <a:rPr lang="nl-NL" b="0" dirty="0" err="1"/>
              <a:t>become</a:t>
            </a:r>
            <a:r>
              <a:rPr lang="nl-NL" b="0" dirty="0"/>
              <a:t> </a:t>
            </a:r>
            <a:r>
              <a:rPr lang="nl-NL" b="0" dirty="0" err="1"/>
              <a:t>an</a:t>
            </a:r>
            <a:r>
              <a:rPr lang="nl-NL" b="0" dirty="0"/>
              <a:t> important source of </a:t>
            </a:r>
            <a:r>
              <a:rPr lang="nl-NL" b="0" dirty="0" err="1"/>
              <a:t>evidence</a:t>
            </a:r>
            <a:r>
              <a:rPr lang="nl-NL" b="0" dirty="0"/>
              <a:t> </a:t>
            </a:r>
            <a:r>
              <a:rPr lang="nl-NL" b="0" dirty="0" err="1"/>
              <a:t>for</a:t>
            </a:r>
            <a:r>
              <a:rPr lang="nl-NL" b="0" dirty="0"/>
              <a:t> </a:t>
            </a:r>
            <a:r>
              <a:rPr lang="nl-NL" b="0" dirty="0" err="1"/>
              <a:t>prehospital</a:t>
            </a:r>
            <a:r>
              <a:rPr lang="nl-NL" b="0" dirty="0"/>
              <a:t> </a:t>
            </a:r>
            <a:r>
              <a:rPr lang="nl-NL" b="0" dirty="0" err="1"/>
              <a:t>and</a:t>
            </a:r>
            <a:r>
              <a:rPr lang="nl-NL" b="0" dirty="0"/>
              <a:t> disaster health </a:t>
            </a:r>
            <a:r>
              <a:rPr lang="nl-NL" b="0" dirty="0" err="1"/>
              <a:t>and</a:t>
            </a:r>
            <a:r>
              <a:rPr lang="nl-NL" b="0" dirty="0"/>
              <a:t> </a:t>
            </a:r>
            <a:r>
              <a:rPr lang="nl-NL" b="0" dirty="0" err="1"/>
              <a:t>medical</a:t>
            </a:r>
            <a:r>
              <a:rPr lang="nl-NL" b="0" dirty="0"/>
              <a:t> </a:t>
            </a:r>
            <a:r>
              <a:rPr lang="nl-NL" b="0" dirty="0" err="1"/>
              <a:t>decision</a:t>
            </a:r>
            <a:r>
              <a:rPr lang="nl-NL" b="0" dirty="0"/>
              <a:t> making</a:t>
            </a:r>
          </a:p>
          <a:p>
            <a:endParaRPr lang="nl-NL" dirty="0"/>
          </a:p>
          <a:p>
            <a:endParaRPr lang="nl-NL" dirty="0"/>
          </a:p>
          <a:p>
            <a:r>
              <a:rPr lang="nl-NL" dirty="0"/>
              <a:t>A common </a:t>
            </a:r>
            <a:r>
              <a:rPr lang="nl-NL" dirty="0" err="1"/>
              <a:t>mistake</a:t>
            </a:r>
            <a:r>
              <a:rPr lang="nl-NL" dirty="0"/>
              <a:t> </a:t>
            </a:r>
            <a:r>
              <a:rPr lang="nl-NL" b="0" dirty="0"/>
              <a:t>in </a:t>
            </a:r>
            <a:r>
              <a:rPr lang="nl-NL" b="0" dirty="0" err="1"/>
              <a:t>comprehensive</a:t>
            </a:r>
            <a:r>
              <a:rPr lang="nl-NL" b="0" dirty="0"/>
              <a:t> reviews is </a:t>
            </a:r>
            <a:r>
              <a:rPr lang="nl-NL" b="0" dirty="0" err="1"/>
              <a:t>the</a:t>
            </a:r>
            <a:r>
              <a:rPr lang="nl-NL" b="0" dirty="0"/>
              <a:t> </a:t>
            </a:r>
            <a:r>
              <a:rPr lang="nl-NL" b="0" dirty="0" err="1"/>
              <a:t>equal</a:t>
            </a:r>
            <a:r>
              <a:rPr lang="nl-NL" b="0" dirty="0"/>
              <a:t> </a:t>
            </a:r>
            <a:r>
              <a:rPr lang="nl-NL" b="0" dirty="0" err="1"/>
              <a:t>weighting</a:t>
            </a:r>
            <a:r>
              <a:rPr lang="nl-NL" b="0" dirty="0"/>
              <a:t> of </a:t>
            </a:r>
            <a:r>
              <a:rPr lang="nl-NL" b="0" dirty="0" err="1"/>
              <a:t>evidence</a:t>
            </a:r>
            <a:r>
              <a:rPr lang="nl-NL" b="0" dirty="0"/>
              <a:t> </a:t>
            </a:r>
            <a:r>
              <a:rPr lang="nl-NL" b="0" dirty="0" err="1"/>
              <a:t>presented</a:t>
            </a:r>
            <a:r>
              <a:rPr lang="nl-NL" b="0" dirty="0"/>
              <a:t> in </a:t>
            </a:r>
            <a:r>
              <a:rPr lang="nl-NL" b="0" dirty="0" err="1"/>
              <a:t>all</a:t>
            </a:r>
            <a:r>
              <a:rPr lang="nl-NL" b="0" dirty="0"/>
              <a:t> </a:t>
            </a:r>
            <a:r>
              <a:rPr lang="nl-NL" b="0" dirty="0" err="1"/>
              <a:t>the</a:t>
            </a:r>
            <a:r>
              <a:rPr lang="nl-NL" b="0" dirty="0"/>
              <a:t> </a:t>
            </a:r>
            <a:r>
              <a:rPr lang="nl-NL" b="0" dirty="0" err="1"/>
              <a:t>literature</a:t>
            </a:r>
            <a:r>
              <a:rPr lang="nl-NL" b="0" dirty="0"/>
              <a:t> </a:t>
            </a:r>
            <a:r>
              <a:rPr lang="nl-NL" b="0" dirty="0" err="1"/>
              <a:t>included</a:t>
            </a:r>
            <a:r>
              <a:rPr lang="nl-NL" b="0" dirty="0"/>
              <a:t> in </a:t>
            </a:r>
            <a:r>
              <a:rPr lang="nl-NL" b="0" dirty="0" err="1"/>
              <a:t>the</a:t>
            </a:r>
            <a:r>
              <a:rPr lang="nl-NL" b="0" dirty="0"/>
              <a:t> review. </a:t>
            </a:r>
            <a:r>
              <a:rPr lang="nl-NL" b="0" dirty="0" err="1"/>
              <a:t>This</a:t>
            </a:r>
            <a:r>
              <a:rPr lang="nl-NL" b="0" dirty="0"/>
              <a:t> error </a:t>
            </a:r>
            <a:r>
              <a:rPr lang="nl-NL" b="0" dirty="0" err="1"/>
              <a:t>can</a:t>
            </a:r>
            <a:r>
              <a:rPr lang="nl-NL" b="0" dirty="0"/>
              <a:t> lead </a:t>
            </a:r>
            <a:r>
              <a:rPr lang="nl-NL" b="0" dirty="0" err="1"/>
              <a:t>to</a:t>
            </a:r>
            <a:r>
              <a:rPr lang="nl-NL" b="0" dirty="0"/>
              <a:t> bias </a:t>
            </a:r>
            <a:r>
              <a:rPr lang="nl-NL" b="0" dirty="0" err="1"/>
              <a:t>and</a:t>
            </a:r>
            <a:r>
              <a:rPr lang="nl-NL" b="0" dirty="0"/>
              <a:t> </a:t>
            </a:r>
            <a:r>
              <a:rPr lang="nl-NL" b="0" dirty="0" err="1"/>
              <a:t>vagueness</a:t>
            </a:r>
            <a:r>
              <a:rPr lang="nl-NL" b="0" dirty="0"/>
              <a:t> of </a:t>
            </a:r>
            <a:r>
              <a:rPr lang="nl-NL" b="0" dirty="0" err="1"/>
              <a:t>results</a:t>
            </a:r>
            <a:r>
              <a:rPr lang="nl-NL" dirty="0"/>
              <a:t>. </a:t>
            </a:r>
          </a:p>
        </p:txBody>
      </p:sp>
      <p:sp>
        <p:nvSpPr>
          <p:cNvPr id="2" name="Tijdelijke aanduiding voor dianummer 1">
            <a:extLst>
              <a:ext uri="{FF2B5EF4-FFF2-40B4-BE49-F238E27FC236}">
                <a16:creationId xmlns:a16="http://schemas.microsoft.com/office/drawing/2014/main" id="{8F9DEC3D-710C-C0D2-27CA-6092C167820E}"/>
              </a:ext>
            </a:extLst>
          </p:cNvPr>
          <p:cNvSpPr>
            <a:spLocks noGrp="1"/>
          </p:cNvSpPr>
          <p:nvPr>
            <p:ph type="sldNum" sz="quarter" idx="12"/>
          </p:nvPr>
        </p:nvSpPr>
        <p:spPr/>
        <p:txBody>
          <a:bodyPr/>
          <a:lstStyle/>
          <a:p>
            <a:fld id="{9E219211-617F-4D79-B69B-CEBEF5E2DA3F}" type="slidenum">
              <a:rPr lang="nl-NL" smtClean="0"/>
              <a:t>9</a:t>
            </a:fld>
            <a:endParaRPr lang="nl-NL"/>
          </a:p>
        </p:txBody>
      </p:sp>
    </p:spTree>
    <p:extLst>
      <p:ext uri="{BB962C8B-B14F-4D97-AF65-F5344CB8AC3E}">
        <p14:creationId xmlns:p14="http://schemas.microsoft.com/office/powerpoint/2010/main" val="3367410118"/>
      </p:ext>
    </p:extLst>
  </p:cSld>
  <p:clrMapOvr>
    <a:masterClrMapping/>
  </p:clrMapOvr>
</p:sld>
</file>

<file path=ppt/theme/theme1.xml><?xml version="1.0" encoding="utf-8"?>
<a:theme xmlns:a="http://schemas.openxmlformats.org/drawingml/2006/main" name="UMC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UMC_PowerPoint_NL_Sjabloon.potx" id="{5C694883-5020-4F30-8E49-104A9D7DC58F}" vid="{911BF376-E2D7-4A96-BD06-ABB54AA81F23}"/>
    </a:ext>
  </a:extLst>
</a:theme>
</file>

<file path=ppt/theme/theme2.xml><?xml version="1.0" encoding="utf-8"?>
<a:theme xmlns:a="http://schemas.openxmlformats.org/drawingml/2006/main" name="1_UMC PowerPoint NL">
  <a:themeElements>
    <a:clrScheme name="UMC + WKZ">
      <a:dk1>
        <a:srgbClr val="004285"/>
      </a:dk1>
      <a:lt1>
        <a:sysClr val="window" lastClr="FFFFFF"/>
      </a:lt1>
      <a:dk2>
        <a:srgbClr val="1191FA"/>
      </a:dk2>
      <a:lt2>
        <a:srgbClr val="FC6039"/>
      </a:lt2>
      <a:accent1>
        <a:srgbClr val="1191FA"/>
      </a:accent1>
      <a:accent2>
        <a:srgbClr val="FC6039"/>
      </a:accent2>
      <a:accent3>
        <a:srgbClr val="C2E4FF"/>
      </a:accent3>
      <a:accent4>
        <a:srgbClr val="F1D9D3"/>
      </a:accent4>
      <a:accent5>
        <a:srgbClr val="004285"/>
      </a:accent5>
      <a:accent6>
        <a:srgbClr val="D6E6D6"/>
      </a:accent6>
      <a:hlink>
        <a:srgbClr val="1A21D5"/>
      </a:hlink>
      <a:folHlink>
        <a:srgbClr val="1A21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chtblauw 1">
      <a:srgbClr val="1191FA"/>
    </a:custClr>
    <a:custClr name="Oranje">
      <a:srgbClr val="FC6039"/>
    </a:custClr>
    <a:custClr name="Lichtblauw 2">
      <a:srgbClr val="C2E4FF"/>
    </a:custClr>
    <a:custClr name="Lichtoranje">
      <a:srgbClr val="F1D9D3"/>
    </a:custClr>
    <a:custClr name="Donkerblauw">
      <a:srgbClr val="004285"/>
    </a:custClr>
    <a:custClr name="Lichtgroen">
      <a:srgbClr val="D6E6D6"/>
    </a:custClr>
  </a:custClrLst>
  <a:extLst>
    <a:ext uri="{05A4C25C-085E-4340-85A3-A5531E510DB2}">
      <thm15:themeFamily xmlns:thm15="http://schemas.microsoft.com/office/thememl/2012/main" name="UMC_PowerPoint_NL_Sjabloon.potx" id="{5C694883-5020-4F30-8E49-104A9D7DC58F}" vid="{911BF376-E2D7-4A96-BD06-ABB54AA81F23}"/>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D49C1D-13BC-42A4-A049-DF59F14CFD82}">
  <we:reference id="wa200000729" version="3.9.283.0" store="en-US" storeType="OMEX"/>
  <we:alternateReferences>
    <we:reference id="wa200000729" version="3.9.28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78D96693FE7145A85F3274B042287B" ma:contentTypeVersion="13" ma:contentTypeDescription="Een nieuw document maken." ma:contentTypeScope="" ma:versionID="c265851636caa081988017e0fdc9b660">
  <xsd:schema xmlns:xsd="http://www.w3.org/2001/XMLSchema" xmlns:xs="http://www.w3.org/2001/XMLSchema" xmlns:p="http://schemas.microsoft.com/office/2006/metadata/properties" xmlns:ns3="33a0b88d-84d2-4d0f-9cd7-9c1276b7e154" xmlns:ns4="4a89270a-54d6-4781-96d0-5deb9b8f4d62" targetNamespace="http://schemas.microsoft.com/office/2006/metadata/properties" ma:root="true" ma:fieldsID="6684dae0fd1a774630190f7ed9e77a0d" ns3:_="" ns4:_="">
    <xsd:import namespace="33a0b88d-84d2-4d0f-9cd7-9c1276b7e154"/>
    <xsd:import namespace="4a89270a-54d6-4781-96d0-5deb9b8f4d6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0b88d-84d2-4d0f-9cd7-9c1276b7e1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89270a-54d6-4781-96d0-5deb9b8f4d62"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SharingHintHash" ma:index="14"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066FF8-59FD-4E01-B847-FFCE7C275BBA}">
  <ds:schemaRefs>
    <ds:schemaRef ds:uri="http://schemas.microsoft.com/office/2006/documentManagement/types"/>
    <ds:schemaRef ds:uri="http://schemas.microsoft.com/office/2006/metadata/properties"/>
    <ds:schemaRef ds:uri="http://www.w3.org/XML/1998/namespace"/>
    <ds:schemaRef ds:uri="http://purl.org/dc/elements/1.1/"/>
    <ds:schemaRef ds:uri="http://schemas.microsoft.com/office/infopath/2007/PartnerControls"/>
    <ds:schemaRef ds:uri="33a0b88d-84d2-4d0f-9cd7-9c1276b7e154"/>
    <ds:schemaRef ds:uri="http://purl.org/dc/terms/"/>
    <ds:schemaRef ds:uri="http://schemas.openxmlformats.org/package/2006/metadata/core-properties"/>
    <ds:schemaRef ds:uri="4a89270a-54d6-4781-96d0-5deb9b8f4d62"/>
    <ds:schemaRef ds:uri="http://purl.org/dc/dcmitype/"/>
  </ds:schemaRefs>
</ds:datastoreItem>
</file>

<file path=customXml/itemProps2.xml><?xml version="1.0" encoding="utf-8"?>
<ds:datastoreItem xmlns:ds="http://schemas.openxmlformats.org/officeDocument/2006/customXml" ds:itemID="{67179BA4-E86D-4EAD-8970-6DE980D468D4}">
  <ds:schemaRefs>
    <ds:schemaRef ds:uri="http://schemas.microsoft.com/sharepoint/v3/contenttype/forms"/>
  </ds:schemaRefs>
</ds:datastoreItem>
</file>

<file path=customXml/itemProps3.xml><?xml version="1.0" encoding="utf-8"?>
<ds:datastoreItem xmlns:ds="http://schemas.openxmlformats.org/officeDocument/2006/customXml" ds:itemID="{632C79F4-53FC-4453-9090-B43419DB6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a0b88d-84d2-4d0f-9cd7-9c1276b7e154"/>
    <ds:schemaRef ds:uri="4a89270a-54d6-4781-96d0-5deb9b8f4d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UMC Utrecht_NL_Sjabloon (2)</Template>
  <TotalTime>981</TotalTime>
  <Words>753</Words>
  <Application>Microsoft Office PowerPoint</Application>
  <PresentationFormat>Breedbeeld</PresentationFormat>
  <Paragraphs>116</Paragraphs>
  <Slides>25</Slides>
  <Notes>0</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25</vt:i4>
      </vt:variant>
    </vt:vector>
  </HeadingPairs>
  <TitlesOfParts>
    <vt:vector size="34" baseType="lpstr">
      <vt:lpstr>Arial</vt:lpstr>
      <vt:lpstr>Arial Black</vt:lpstr>
      <vt:lpstr>Calibri</vt:lpstr>
      <vt:lpstr>Calibri Light</vt:lpstr>
      <vt:lpstr>Helvetica</vt:lpstr>
      <vt:lpstr>Open Sans</vt:lpstr>
      <vt:lpstr>Segoe UI</vt:lpstr>
      <vt:lpstr>UMC PowerPoint NL</vt:lpstr>
      <vt:lpstr>1_UMC PowerPoint NL</vt:lpstr>
      <vt:lpstr>Artificial intelligence in critical illness and its impact on patient care: a comprehensive review </vt:lpstr>
      <vt:lpstr>PowerPoint-presentatie</vt:lpstr>
      <vt:lpstr>Healthcare is ready for A.I. and machine learning</vt:lpstr>
      <vt:lpstr>PowerPoint-presentatie</vt:lpstr>
      <vt:lpstr>PowerPoint-presentatie</vt:lpstr>
      <vt:lpstr>PowerPoint-presentatie</vt:lpstr>
      <vt:lpstr>PowerPoint-presentatie</vt:lpstr>
      <vt:lpstr>Comprehensive Review</vt:lpstr>
      <vt:lpstr>Comprehensive Review</vt:lpstr>
      <vt:lpstr>Definition of review</vt:lpstr>
      <vt:lpstr>Aim / Question of review</vt:lpstr>
      <vt:lpstr>Methods</vt:lpstr>
      <vt:lpstr>Applications of AI in critical care  </vt:lpstr>
      <vt:lpstr>Outcomes</vt:lpstr>
      <vt:lpstr>Future</vt:lpstr>
      <vt:lpstr>Conclusion</vt:lpstr>
      <vt:lpstr>My conclusion</vt:lpstr>
      <vt:lpstr>Timeline of A.I. in Healthcare</vt:lpstr>
      <vt:lpstr>Gartner hype cycle</vt:lpstr>
      <vt:lpstr>Timeline of A.I. in Healthcare</vt:lpstr>
      <vt:lpstr>PowerPoint-presentatie</vt:lpstr>
      <vt:lpstr>Using data from an Electronic  Medical Record  is like squeezing water from an  only moist sponge</vt:lpstr>
      <vt:lpstr>PowerPoint-presentatie</vt:lpstr>
      <vt:lpstr>Conclusie</vt:lpstr>
      <vt:lpstr>Artificial Intelligence  AND Human Intelligence</vt:lpstr>
    </vt:vector>
  </TitlesOfParts>
  <Company>UMC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Teus Kappen</dc:creator>
  <cp:lastModifiedBy>Wilde, J. de (Joke)</cp:lastModifiedBy>
  <cp:revision>10</cp:revision>
  <dcterms:created xsi:type="dcterms:W3CDTF">2021-09-30T18:59:32Z</dcterms:created>
  <dcterms:modified xsi:type="dcterms:W3CDTF">2024-09-19T08:17:00Z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0x0101004678D96693FE7145A85F3274B042287B</vt:lpwstr>
  </property>
</Properties>
</file>