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26"/>
  </p:notesMasterIdLst>
  <p:sldIdLst>
    <p:sldId id="256" r:id="rId2"/>
    <p:sldId id="257" r:id="rId3"/>
    <p:sldId id="265" r:id="rId4"/>
    <p:sldId id="277" r:id="rId5"/>
    <p:sldId id="278" r:id="rId6"/>
    <p:sldId id="259" r:id="rId7"/>
    <p:sldId id="271" r:id="rId8"/>
    <p:sldId id="260" r:id="rId9"/>
    <p:sldId id="272" r:id="rId10"/>
    <p:sldId id="261" r:id="rId11"/>
    <p:sldId id="262" r:id="rId12"/>
    <p:sldId id="266" r:id="rId13"/>
    <p:sldId id="267" r:id="rId14"/>
    <p:sldId id="268" r:id="rId15"/>
    <p:sldId id="269" r:id="rId16"/>
    <p:sldId id="270" r:id="rId17"/>
    <p:sldId id="279" r:id="rId18"/>
    <p:sldId id="263" r:id="rId19"/>
    <p:sldId id="264" r:id="rId20"/>
    <p:sldId id="280"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58A95-A205-464F-B59D-4E6373D9FC89}" v="2" dt="2024-12-16T14:31:48.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79" d="100"/>
          <a:sy n="79" d="100"/>
        </p:scale>
        <p:origin x="81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05F77-1AC3-CD40-B6E2-ED2FC08064F6}" type="datetimeFigureOut">
              <a:rPr lang="en-US" smtClean="0"/>
              <a:t>12/19/2024</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54615-56E9-A644-9D16-F598CA431DAF}" type="slidenum">
              <a:rPr lang="en-US" smtClean="0"/>
              <a:t>‹nr.›</a:t>
            </a:fld>
            <a:endParaRPr lang="en-US"/>
          </a:p>
        </p:txBody>
      </p:sp>
    </p:spTree>
    <p:extLst>
      <p:ext uri="{BB962C8B-B14F-4D97-AF65-F5344CB8AC3E}">
        <p14:creationId xmlns:p14="http://schemas.microsoft.com/office/powerpoint/2010/main" val="189107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1B1B1B"/>
                </a:solidFill>
                <a:effectLst/>
                <a:latin typeface="Cambria" panose="02040503050406030204" pitchFamily="18" charset="0"/>
              </a:rPr>
              <a:t>Bone </a:t>
            </a:r>
            <a:r>
              <a:rPr lang="nl-NL" b="0" i="0" dirty="0" err="1">
                <a:solidFill>
                  <a:srgbClr val="1B1B1B"/>
                </a:solidFill>
                <a:effectLst/>
                <a:latin typeface="Cambria" panose="02040503050406030204" pitchFamily="18" charset="0"/>
              </a:rPr>
              <a:t>marrow</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derived</a:t>
            </a:r>
            <a:r>
              <a:rPr lang="nl-NL" b="0" i="0" dirty="0">
                <a:solidFill>
                  <a:srgbClr val="1B1B1B"/>
                </a:solidFill>
                <a:effectLst/>
                <a:latin typeface="Cambria" panose="02040503050406030204" pitchFamily="18" charset="0"/>
              </a:rPr>
              <a:t> mono-</a:t>
            </a:r>
            <a:r>
              <a:rPr lang="nl-NL" b="0" i="0" dirty="0" err="1">
                <a:solidFill>
                  <a:srgbClr val="1B1B1B"/>
                </a:solidFill>
                <a:effectLst/>
                <a:latin typeface="Cambria" panose="02040503050406030204" pitchFamily="18" charset="0"/>
              </a:rPr>
              <a:t>nuclear</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cells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BMMNCs</a:t>
            </a:r>
            <a:r>
              <a:rPr lang="nl-NL" b="0" i="0" dirty="0">
                <a:solidFill>
                  <a:srgbClr val="1B1B1B"/>
                </a:solidFill>
                <a:effectLst/>
                <a:latin typeface="Cambria" panose="02040503050406030204" pitchFamily="18" charset="0"/>
              </a:rPr>
              <a:t>) are a </a:t>
            </a:r>
            <a:r>
              <a:rPr lang="nl-NL" b="0" i="0" dirty="0" err="1">
                <a:solidFill>
                  <a:srgbClr val="1B1B1B"/>
                </a:solidFill>
                <a:effectLst/>
                <a:latin typeface="Cambria" panose="02040503050406030204" pitchFamily="18" charset="0"/>
              </a:rPr>
              <a:t>heterogeneous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group</a:t>
            </a:r>
            <a:r>
              <a:rPr lang="nl-NL" b="0" i="0" dirty="0">
                <a:solidFill>
                  <a:srgbClr val="1B1B1B"/>
                </a:solidFill>
                <a:effectLst/>
                <a:latin typeface="Cambria" panose="02040503050406030204" pitchFamily="18" charset="0"/>
              </a:rPr>
              <a:t> of </a:t>
            </a:r>
            <a:r>
              <a:rPr lang="nl-NL" b="0" i="0" dirty="0" err="1">
                <a:solidFill>
                  <a:srgbClr val="1B1B1B"/>
                </a:solidFill>
                <a:effectLst/>
                <a:latin typeface="Cambria" panose="02040503050406030204" pitchFamily="18" charset="0"/>
              </a:rPr>
              <a:t>cells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consisting</a:t>
            </a:r>
            <a:r>
              <a:rPr lang="nl-NL" b="0" i="0" dirty="0">
                <a:solidFill>
                  <a:srgbClr val="1B1B1B"/>
                </a:solidFill>
                <a:effectLst/>
                <a:latin typeface="Cambria" panose="02040503050406030204" pitchFamily="18" charset="0"/>
              </a:rPr>
              <a:t> of </a:t>
            </a:r>
            <a:r>
              <a:rPr lang="nl-NL" b="0" i="0" dirty="0" err="1">
                <a:solidFill>
                  <a:srgbClr val="1B1B1B"/>
                </a:solidFill>
                <a:effectLst/>
                <a:latin typeface="Cambria" panose="02040503050406030204" pitchFamily="18" charset="0"/>
              </a:rPr>
              <a:t>varying</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proportions</a:t>
            </a:r>
            <a:r>
              <a:rPr lang="nl-NL" b="0" i="0" dirty="0">
                <a:solidFill>
                  <a:srgbClr val="1B1B1B"/>
                </a:solidFill>
                <a:effectLst/>
                <a:latin typeface="Cambria" panose="02040503050406030204" pitchFamily="18" charset="0"/>
              </a:rPr>
              <a:t> of </a:t>
            </a:r>
            <a:r>
              <a:rPr lang="nl-NL" b="0" i="0" dirty="0" err="1">
                <a:solidFill>
                  <a:srgbClr val="1B1B1B"/>
                </a:solidFill>
                <a:effectLst/>
                <a:latin typeface="Cambria" panose="02040503050406030204" pitchFamily="18" charset="0"/>
              </a:rPr>
              <a:t>differentially</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matured</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B-cells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T-cells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monocytes</a:t>
            </a:r>
            <a:r>
              <a:rPr lang="nl-NL" b="0" i="0" dirty="0">
                <a:solidFill>
                  <a:srgbClr val="1B1B1B"/>
                </a:solidFill>
                <a:effectLst/>
                <a:latin typeface="Cambria" panose="02040503050406030204" pitchFamily="18" charset="0"/>
              </a:rPr>
              <a:t>, as well as a smaller </a:t>
            </a:r>
            <a:r>
              <a:rPr lang="nl-NL" b="0" i="0" dirty="0" err="1">
                <a:solidFill>
                  <a:srgbClr val="1B1B1B"/>
                </a:solidFill>
                <a:effectLst/>
                <a:latin typeface="Cambria" panose="02040503050406030204" pitchFamily="18" charset="0"/>
              </a:rPr>
              <a:t>proportion</a:t>
            </a:r>
            <a:r>
              <a:rPr lang="nl-NL" b="0" i="0" dirty="0">
                <a:solidFill>
                  <a:srgbClr val="1B1B1B"/>
                </a:solidFill>
                <a:effectLst/>
                <a:latin typeface="Cambria" panose="02040503050406030204" pitchFamily="18" charset="0"/>
              </a:rPr>
              <a:t> of </a:t>
            </a:r>
            <a:r>
              <a:rPr lang="nl-NL" b="0" i="0" dirty="0" err="1">
                <a:solidFill>
                  <a:srgbClr val="1B1B1B"/>
                </a:solidFill>
                <a:effectLst/>
                <a:latin typeface="Cambria" panose="02040503050406030204" pitchFamily="18" charset="0"/>
              </a:rPr>
              <a:t>progenitor</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cells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such</a:t>
            </a:r>
            <a:r>
              <a:rPr lang="nl-NL" b="0" i="0" dirty="0">
                <a:solidFill>
                  <a:srgbClr val="1B1B1B"/>
                </a:solidFill>
                <a:effectLst/>
                <a:latin typeface="Cambria" panose="02040503050406030204" pitchFamily="18" charset="0"/>
              </a:rPr>
              <a:t> as </a:t>
            </a:r>
            <a:r>
              <a:rPr lang="nl-NL" b="0" i="0" dirty="0" err="1">
                <a:solidFill>
                  <a:srgbClr val="1B1B1B"/>
                </a:solidFill>
                <a:effectLst/>
                <a:latin typeface="Cambria" panose="02040503050406030204" pitchFamily="18" charset="0"/>
              </a:rPr>
              <a:t>hematopoietic</a:t>
            </a:r>
            <a:r>
              <a:rPr lang="nl-NL" b="0" i="0" dirty="0">
                <a:solidFill>
                  <a:srgbClr val="1B1B1B"/>
                </a:solidFill>
                <a:effectLst/>
                <a:latin typeface="Cambria" panose="02040503050406030204" pitchFamily="18" charset="0"/>
              </a:rPr>
              <a:t> stem </a:t>
            </a:r>
            <a:r>
              <a:rPr lang="nl-NL" b="0" i="0" dirty="0" err="1">
                <a:solidFill>
                  <a:srgbClr val="1B1B1B"/>
                </a:solidFill>
                <a:effectLst/>
                <a:latin typeface="Cambria" panose="02040503050406030204" pitchFamily="18" charset="0"/>
              </a:rPr>
              <a:t>cells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mesenchymal</a:t>
            </a:r>
            <a:r>
              <a:rPr lang="nl-NL" b="0" i="0" dirty="0">
                <a:solidFill>
                  <a:srgbClr val="1B1B1B"/>
                </a:solidFill>
                <a:effectLst/>
                <a:latin typeface="Cambria" panose="02040503050406030204" pitchFamily="18" charset="0"/>
              </a:rPr>
              <a:t> stem </a:t>
            </a:r>
            <a:r>
              <a:rPr lang="nl-NL" b="0" i="0" dirty="0" err="1">
                <a:solidFill>
                  <a:srgbClr val="1B1B1B"/>
                </a:solidFill>
                <a:effectLst/>
                <a:latin typeface="Cambria" panose="02040503050406030204" pitchFamily="18" charset="0"/>
              </a:rPr>
              <a:t>cells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MSCs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endothelial</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progenitor</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cells</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and</a:t>
            </a:r>
            <a:r>
              <a:rPr lang="nl-NL" b="0" i="0" dirty="0">
                <a:solidFill>
                  <a:srgbClr val="1B1B1B"/>
                </a:solidFill>
                <a:effectLst/>
                <a:latin typeface="Cambria" panose="02040503050406030204" pitchFamily="18" charset="0"/>
              </a:rPr>
              <a:t> </a:t>
            </a:r>
            <a:r>
              <a:rPr lang="nl-NL" b="0" i="0" dirty="0" err="1">
                <a:solidFill>
                  <a:srgbClr val="1B1B1B"/>
                </a:solidFill>
                <a:effectLst/>
                <a:latin typeface="Cambria" panose="02040503050406030204" pitchFamily="18" charset="0"/>
              </a:rPr>
              <a:t>very</a:t>
            </a:r>
            <a:r>
              <a:rPr lang="nl-NL" b="0" i="0" dirty="0">
                <a:solidFill>
                  <a:srgbClr val="1B1B1B"/>
                </a:solidFill>
                <a:effectLst/>
                <a:latin typeface="Cambria" panose="02040503050406030204" pitchFamily="18" charset="0"/>
              </a:rPr>
              <a:t> small </a:t>
            </a:r>
            <a:r>
              <a:rPr lang="nl-NL" b="0" i="0" dirty="0" err="1">
                <a:solidFill>
                  <a:srgbClr val="1B1B1B"/>
                </a:solidFill>
                <a:effectLst/>
                <a:latin typeface="Cambria" panose="02040503050406030204" pitchFamily="18" charset="0"/>
              </a:rPr>
              <a:t>embryonic</a:t>
            </a:r>
            <a:r>
              <a:rPr lang="nl-NL" b="0" i="0" dirty="0">
                <a:solidFill>
                  <a:srgbClr val="1B1B1B"/>
                </a:solidFill>
                <a:effectLst/>
                <a:latin typeface="Cambria" panose="02040503050406030204" pitchFamily="18" charset="0"/>
              </a:rPr>
              <a:t>-like </a:t>
            </a:r>
            <a:r>
              <a:rPr lang="nl-NL" b="0" i="0" dirty="0" err="1">
                <a:solidFill>
                  <a:srgbClr val="1B1B1B"/>
                </a:solidFill>
                <a:effectLst/>
                <a:latin typeface="Cambria" panose="02040503050406030204" pitchFamily="18" charset="0"/>
              </a:rPr>
              <a:t>cells</a:t>
            </a:r>
            <a:r>
              <a:rPr lang="nl-NL" b="0" i="0" dirty="0">
                <a:solidFill>
                  <a:srgbClr val="1B1B1B"/>
                </a:solidFill>
                <a:effectLst/>
                <a:latin typeface="Cambria" panose="02040503050406030204" pitchFamily="18" charset="0"/>
              </a:rPr>
              <a:t>.</a:t>
            </a:r>
            <a:endParaRPr lang="en-US" dirty="0"/>
          </a:p>
        </p:txBody>
      </p:sp>
      <p:sp>
        <p:nvSpPr>
          <p:cNvPr id="4" name="Tijdelijke aanduiding voor dianummer 3"/>
          <p:cNvSpPr>
            <a:spLocks noGrp="1"/>
          </p:cNvSpPr>
          <p:nvPr>
            <p:ph type="sldNum" sz="quarter" idx="5"/>
          </p:nvPr>
        </p:nvSpPr>
        <p:spPr/>
        <p:txBody>
          <a:bodyPr/>
          <a:lstStyle/>
          <a:p>
            <a:fld id="{9FA54615-56E9-A644-9D16-F598CA431DAF}" type="slidenum">
              <a:rPr lang="en-US" smtClean="0"/>
              <a:t>6</a:t>
            </a:fld>
            <a:endParaRPr lang="en-US"/>
          </a:p>
        </p:txBody>
      </p:sp>
    </p:spTree>
    <p:extLst>
      <p:ext uri="{BB962C8B-B14F-4D97-AF65-F5344CB8AC3E}">
        <p14:creationId xmlns:p14="http://schemas.microsoft.com/office/powerpoint/2010/main" val="138898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Statistisch significant</a:t>
            </a:r>
          </a:p>
        </p:txBody>
      </p:sp>
      <p:sp>
        <p:nvSpPr>
          <p:cNvPr id="4" name="Tijdelijke aanduiding voor dianummer 3"/>
          <p:cNvSpPr>
            <a:spLocks noGrp="1"/>
          </p:cNvSpPr>
          <p:nvPr>
            <p:ph type="sldNum" sz="quarter" idx="5"/>
          </p:nvPr>
        </p:nvSpPr>
        <p:spPr/>
        <p:txBody>
          <a:bodyPr/>
          <a:lstStyle/>
          <a:p>
            <a:fld id="{9FA54615-56E9-A644-9D16-F598CA431DAF}" type="slidenum">
              <a:rPr lang="en-US" smtClean="0"/>
              <a:t>15</a:t>
            </a:fld>
            <a:endParaRPr lang="en-US"/>
          </a:p>
        </p:txBody>
      </p:sp>
    </p:spTree>
    <p:extLst>
      <p:ext uri="{BB962C8B-B14F-4D97-AF65-F5344CB8AC3E}">
        <p14:creationId xmlns:p14="http://schemas.microsoft.com/office/powerpoint/2010/main" val="3486419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nc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D54AC79-F772-47FF-AA55-BC45DF1FE0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928" y="6252904"/>
            <a:ext cx="2592000" cy="370039"/>
          </a:xfrm>
          <a:prstGeom prst="rect">
            <a:avLst/>
          </a:prstGeom>
        </p:spPr>
      </p:pic>
      <p:sp>
        <p:nvSpPr>
          <p:cNvPr id="6" name="Rectangle 3">
            <a:extLst>
              <a:ext uri="{FF2B5EF4-FFF2-40B4-BE49-F238E27FC236}">
                <a16:creationId xmlns:a16="http://schemas.microsoft.com/office/drawing/2014/main" id="{20B8CDF4-463C-49A4-AB31-5818F8BEE00B}"/>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p:nvSpPr>
        <p:spPr bwMode="gray">
          <a:xfrm>
            <a:off x="-3240202" y="5989319"/>
            <a:ext cx="3105623" cy="868685"/>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46964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3" y="333670"/>
            <a:ext cx="11011533"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586743" y="1427799"/>
            <a:ext cx="5333455"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65795" y="1427801"/>
            <a:ext cx="5332483" cy="335375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p:nvSpPr>
        <p:spPr bwMode="gray">
          <a:xfrm>
            <a:off x="12326587" y="4"/>
            <a:ext cx="3105623" cy="649394"/>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DB7FF3AB-9C2C-824B-80C3-53BDCB258D33}" type="slidenum">
              <a:rPr lang="en-US" smtClean="0"/>
              <a:t>‹nr.›</a:t>
            </a:fld>
            <a:endParaRPr lang="en-US"/>
          </a:p>
        </p:txBody>
      </p:sp>
      <p:grpSp>
        <p:nvGrpSpPr>
          <p:cNvPr id="28" name="Groep 2">
            <a:extLst>
              <a:ext uri="{FF2B5EF4-FFF2-40B4-BE49-F238E27FC236}">
                <a16:creationId xmlns:a16="http://schemas.microsoft.com/office/drawing/2014/main" id="{677A2057-76B4-433D-B327-9A85D2E33A07}"/>
              </a:ext>
            </a:extLst>
          </p:cNvPr>
          <p:cNvGrpSpPr/>
          <p:nvPr/>
        </p:nvGrpSpPr>
        <p:grpSpPr>
          <a:xfrm>
            <a:off x="-3240202" y="0"/>
            <a:ext cx="3105623" cy="2280006"/>
            <a:chOff x="-2463800" y="0"/>
            <a:chExt cx="2329217" cy="2280006"/>
          </a:xfrm>
        </p:grpSpPr>
        <p:sp>
          <p:nvSpPr>
            <p:cNvPr id="36" name="Rectangle 106">
              <a:extLst>
                <a:ext uri="{FF2B5EF4-FFF2-40B4-BE49-F238E27FC236}">
                  <a16:creationId xmlns:a16="http://schemas.microsoft.com/office/drawing/2014/main" id="{A1921EE9-BB0A-4116-88B3-1071379BF728}"/>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7" name="Group 22">
              <a:extLst>
                <a:ext uri="{FF2B5EF4-FFF2-40B4-BE49-F238E27FC236}">
                  <a16:creationId xmlns:a16="http://schemas.microsoft.com/office/drawing/2014/main" id="{DD3EB9A6-5DD3-42C4-B2C4-9F5A56748118}"/>
                </a:ext>
              </a:extLst>
            </p:cNvPr>
            <p:cNvGrpSpPr/>
            <p:nvPr/>
          </p:nvGrpSpPr>
          <p:grpSpPr>
            <a:xfrm>
              <a:off x="-2318863" y="1050055"/>
              <a:ext cx="2044800" cy="534731"/>
              <a:chOff x="-2108199" y="3333735"/>
              <a:chExt cx="2314576" cy="605280"/>
            </a:xfrm>
          </p:grpSpPr>
          <p:grpSp>
            <p:nvGrpSpPr>
              <p:cNvPr id="38" name="Group 9">
                <a:extLst>
                  <a:ext uri="{FF2B5EF4-FFF2-40B4-BE49-F238E27FC236}">
                    <a16:creationId xmlns:a16="http://schemas.microsoft.com/office/drawing/2014/main" id="{F532AE17-E47B-4B4E-8120-2BFB086F4F1E}"/>
                  </a:ext>
                </a:extLst>
              </p:cNvPr>
              <p:cNvGrpSpPr/>
              <p:nvPr/>
            </p:nvGrpSpPr>
            <p:grpSpPr>
              <a:xfrm>
                <a:off x="-2108199" y="3333735"/>
                <a:ext cx="2314576" cy="605280"/>
                <a:chOff x="-1062434" y="2679700"/>
                <a:chExt cx="2314576" cy="605280"/>
              </a:xfrm>
            </p:grpSpPr>
            <p:pic>
              <p:nvPicPr>
                <p:cNvPr id="40" name="Picture 5">
                  <a:extLst>
                    <a:ext uri="{FF2B5EF4-FFF2-40B4-BE49-F238E27FC236}">
                      <a16:creationId xmlns:a16="http://schemas.microsoft.com/office/drawing/2014/main" id="{1287488D-1525-4125-B615-50B674A00DAE}"/>
                    </a:ext>
                  </a:extLst>
                </p:cNvPr>
                <p:cNvPicPr>
                  <a:picLocks noChangeAspect="1"/>
                </p:cNvPicPr>
                <p:nvPr/>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1" name="Rectangle 21">
                  <a:extLst>
                    <a:ext uri="{FF2B5EF4-FFF2-40B4-BE49-F238E27FC236}">
                      <a16:creationId xmlns:a16="http://schemas.microsoft.com/office/drawing/2014/main" id="{A7045694-07FE-42DE-B25D-7B32A36BEC1B}"/>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39" name="Graphic 19" descr="Close with solid fill">
                <a:extLst>
                  <a:ext uri="{FF2B5EF4-FFF2-40B4-BE49-F238E27FC236}">
                    <a16:creationId xmlns:a16="http://schemas.microsoft.com/office/drawing/2014/main" id="{F96867F3-EDE8-4652-AB8D-FA0575148E6C}"/>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122282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0"/>
            <a:ext cx="11011535"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586743" y="1427801"/>
            <a:ext cx="5333455" cy="437528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65798" y="1427801"/>
            <a:ext cx="533247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p:nvSpPr>
        <p:spPr bwMode="gray">
          <a:xfrm>
            <a:off x="12326587" y="4"/>
            <a:ext cx="3105623" cy="649394"/>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DB7FF3AB-9C2C-824B-80C3-53BDCB258D33}" type="slidenum">
              <a:rPr lang="en-US" smtClean="0"/>
              <a:t>‹nr.›</a:t>
            </a:fld>
            <a:endParaRPr lang="en-US"/>
          </a:p>
        </p:txBody>
      </p:sp>
      <p:grpSp>
        <p:nvGrpSpPr>
          <p:cNvPr id="20" name="Groep 2">
            <a:extLst>
              <a:ext uri="{FF2B5EF4-FFF2-40B4-BE49-F238E27FC236}">
                <a16:creationId xmlns:a16="http://schemas.microsoft.com/office/drawing/2014/main" id="{78F27395-A98B-4276-B675-F00E68727DD2}"/>
              </a:ext>
            </a:extLst>
          </p:cNvPr>
          <p:cNvGrpSpPr/>
          <p:nvPr/>
        </p:nvGrpSpPr>
        <p:grpSpPr>
          <a:xfrm>
            <a:off x="-3240202" y="0"/>
            <a:ext cx="3105623" cy="2280006"/>
            <a:chOff x="-2463800" y="0"/>
            <a:chExt cx="2329217" cy="2280006"/>
          </a:xfrm>
        </p:grpSpPr>
        <p:sp>
          <p:nvSpPr>
            <p:cNvPr id="21" name="Rectangle 106">
              <a:extLst>
                <a:ext uri="{FF2B5EF4-FFF2-40B4-BE49-F238E27FC236}">
                  <a16:creationId xmlns:a16="http://schemas.microsoft.com/office/drawing/2014/main" id="{541451EC-1EDE-4B09-9AE1-728D9E02CC38}"/>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3310BE4E-BBB9-4A43-8FC9-58B20FD8DDC0}"/>
                </a:ext>
              </a:extLst>
            </p:cNvPr>
            <p:cNvGrpSpPr/>
            <p:nvPr/>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E5890527-B2EB-4DA5-9088-1155D6D43E17}"/>
                  </a:ext>
                </a:extLst>
              </p:cNvPr>
              <p:cNvGrpSpPr/>
              <p:nvPr/>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0577663E-8CC3-41A7-8C85-8E3155D4834B}"/>
                    </a:ext>
                  </a:extLst>
                </p:cNvPr>
                <p:cNvPicPr>
                  <a:picLocks noChangeAspect="1"/>
                </p:cNvPicPr>
                <p:nvPr/>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F7435BDE-E39C-4360-89C1-8D156E191B6D}"/>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31" name="Graphic 19" descr="Close with solid fill">
                <a:extLst>
                  <a:ext uri="{FF2B5EF4-FFF2-40B4-BE49-F238E27FC236}">
                    <a16:creationId xmlns:a16="http://schemas.microsoft.com/office/drawing/2014/main" id="{2FD15ACB-F7E8-4188-B4A2-DF3BBA06A4E2}"/>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295680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81777"/>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586743" y="1427799"/>
            <a:ext cx="5333456"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65798" y="1427799"/>
            <a:ext cx="5332479"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p:nvSpPr>
        <p:spPr bwMode="gray">
          <a:xfrm>
            <a:off x="12326587" y="4"/>
            <a:ext cx="3105623" cy="649394"/>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DB7FF3AB-9C2C-824B-80C3-53BDCB258D33}" type="slidenum">
              <a:rPr lang="en-US" smtClean="0"/>
              <a:t>‹nr.›</a:t>
            </a:fld>
            <a:endParaRPr lang="en-US"/>
          </a:p>
        </p:txBody>
      </p:sp>
      <p:grpSp>
        <p:nvGrpSpPr>
          <p:cNvPr id="21" name="Groep 2">
            <a:extLst>
              <a:ext uri="{FF2B5EF4-FFF2-40B4-BE49-F238E27FC236}">
                <a16:creationId xmlns:a16="http://schemas.microsoft.com/office/drawing/2014/main" id="{4BA8A93A-5F55-46FE-A5D6-155083768D42}"/>
              </a:ext>
            </a:extLst>
          </p:cNvPr>
          <p:cNvGrpSpPr/>
          <p:nvPr/>
        </p:nvGrpSpPr>
        <p:grpSpPr>
          <a:xfrm>
            <a:off x="-3240202" y="0"/>
            <a:ext cx="3105623" cy="2280006"/>
            <a:chOff x="-2463800" y="0"/>
            <a:chExt cx="2329217" cy="2280006"/>
          </a:xfrm>
        </p:grpSpPr>
        <p:sp>
          <p:nvSpPr>
            <p:cNvPr id="22" name="Rectangle 106">
              <a:extLst>
                <a:ext uri="{FF2B5EF4-FFF2-40B4-BE49-F238E27FC236}">
                  <a16:creationId xmlns:a16="http://schemas.microsoft.com/office/drawing/2014/main" id="{E1E35588-4313-4CFD-809F-BED5F68D66EC}"/>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760326DB-2C41-4CF8-B458-490B9D734262}"/>
                </a:ext>
              </a:extLst>
            </p:cNvPr>
            <p:cNvGrpSpPr/>
            <p:nvPr/>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696E796-D4BF-4D4D-B61C-C4D64B37E8CF}"/>
                  </a:ext>
                </a:extLst>
              </p:cNvPr>
              <p:cNvGrpSpPr/>
              <p:nvPr/>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7724A7A8-1DFE-4B0B-806D-E6D8100D8A41}"/>
                    </a:ext>
                  </a:extLst>
                </p:cNvPr>
                <p:cNvPicPr>
                  <a:picLocks noChangeAspect="1"/>
                </p:cNvPicPr>
                <p:nvPr/>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50D0F76C-0E2F-4000-999F-B82AEEFE44A8}"/>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32" name="Graphic 19" descr="Close with solid fill">
                <a:extLst>
                  <a:ext uri="{FF2B5EF4-FFF2-40B4-BE49-F238E27FC236}">
                    <a16:creationId xmlns:a16="http://schemas.microsoft.com/office/drawing/2014/main" id="{718C6086-25FA-4183-B829-874EC7300B62}"/>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80896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81777"/>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586743" y="1427800"/>
            <a:ext cx="5333455" cy="3355200"/>
          </a:xfrm>
          <a:blipFill>
            <a:blip r:embed="rId2">
              <a:extLst>
                <a:ext uri="{96DAC541-7B7A-43D3-8B79-37D633B846F1}">
                  <asvg:svgBlip xmlns:asvg="http://schemas.microsoft.com/office/drawing/2016/SVG/main" r:embed="rId3"/>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65797" y="1427800"/>
            <a:ext cx="5332480" cy="3355200"/>
          </a:xfrm>
          <a:blipFill>
            <a:blip r:embed="rId4">
              <a:extLst>
                <a:ext uri="{96DAC541-7B7A-43D3-8B79-37D633B846F1}">
                  <asvg:svgBlip xmlns:asvg="http://schemas.microsoft.com/office/drawing/2016/SVG/main" r:embed="rId5"/>
                </a:ext>
              </a:extLst>
            </a:blip>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69993"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p:nvSpPr>
        <p:spPr bwMode="gray">
          <a:xfrm>
            <a:off x="12326587" y="4"/>
            <a:ext cx="3105623" cy="649394"/>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DB7FF3AB-9C2C-824B-80C3-53BDCB258D33}" type="slidenum">
              <a:rPr lang="en-US" smtClean="0"/>
              <a:t>‹nr.›</a:t>
            </a:fld>
            <a:endParaRPr lang="en-US"/>
          </a:p>
        </p:txBody>
      </p:sp>
      <p:grpSp>
        <p:nvGrpSpPr>
          <p:cNvPr id="20" name="Groep 2">
            <a:extLst>
              <a:ext uri="{FF2B5EF4-FFF2-40B4-BE49-F238E27FC236}">
                <a16:creationId xmlns:a16="http://schemas.microsoft.com/office/drawing/2014/main" id="{F6107713-5F01-4E6D-9E72-B0C44195686C}"/>
              </a:ext>
            </a:extLst>
          </p:cNvPr>
          <p:cNvGrpSpPr/>
          <p:nvPr/>
        </p:nvGrpSpPr>
        <p:grpSpPr>
          <a:xfrm>
            <a:off x="-3240202" y="0"/>
            <a:ext cx="3105623" cy="2280006"/>
            <a:chOff x="-2463800" y="0"/>
            <a:chExt cx="2329217" cy="2280006"/>
          </a:xfrm>
        </p:grpSpPr>
        <p:sp>
          <p:nvSpPr>
            <p:cNvPr id="21" name="Rectangle 106">
              <a:extLst>
                <a:ext uri="{FF2B5EF4-FFF2-40B4-BE49-F238E27FC236}">
                  <a16:creationId xmlns:a16="http://schemas.microsoft.com/office/drawing/2014/main" id="{2EE6B1E9-4D2E-43E8-BEAB-78EC593DD2EE}"/>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2" name="Group 22">
              <a:extLst>
                <a:ext uri="{FF2B5EF4-FFF2-40B4-BE49-F238E27FC236}">
                  <a16:creationId xmlns:a16="http://schemas.microsoft.com/office/drawing/2014/main" id="{D19951D5-8A3F-4077-A537-E4186D31CE2F}"/>
                </a:ext>
              </a:extLst>
            </p:cNvPr>
            <p:cNvGrpSpPr/>
            <p:nvPr/>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A3427D94-1E61-4038-B04A-AAB263E1EDA1}"/>
                  </a:ext>
                </a:extLst>
              </p:cNvPr>
              <p:cNvGrpSpPr/>
              <p:nvPr/>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DA776DA9-B9DA-464C-B10A-81C973CD7908}"/>
                    </a:ext>
                  </a:extLst>
                </p:cNvPr>
                <p:cNvPicPr>
                  <a:picLocks noChangeAspect="1"/>
                </p:cNvPicPr>
                <p:nvPr/>
              </p:nvPicPr>
              <p:blipFill rotWithShape="1">
                <a:blip r:embed="rId6"/>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456C3A20-69A8-4665-8998-FC309E39B463}"/>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31" name="Graphic 19" descr="Close with solid fill">
                <a:extLst>
                  <a:ext uri="{FF2B5EF4-FFF2-40B4-BE49-F238E27FC236}">
                    <a16:creationId xmlns:a16="http://schemas.microsoft.com/office/drawing/2014/main" id="{D1301B2B-6579-4D13-938B-4906FD7880A1}"/>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308924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houd met afbeelding klein">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26FA0116-5605-4EAB-B17E-403A6B16BFFC}"/>
              </a:ext>
            </a:extLst>
          </p:cNvPr>
          <p:cNvSpPr>
            <a:spLocks noGrp="1"/>
          </p:cNvSpPr>
          <p:nvPr>
            <p:ph type="pic" sz="quarter" idx="12" hasCustomPrompt="1"/>
          </p:nvPr>
        </p:nvSpPr>
        <p:spPr>
          <a:xfrm>
            <a:off x="6259315" y="1427800"/>
            <a:ext cx="5332800" cy="4052559"/>
          </a:xfrm>
          <a:custGeom>
            <a:avLst/>
            <a:gdLst>
              <a:gd name="connsiteX0" fmla="*/ 0 w 3999600"/>
              <a:gd name="connsiteY0" fmla="*/ 0 h 4052559"/>
              <a:gd name="connsiteX1" fmla="*/ 3733027 w 3999600"/>
              <a:gd name="connsiteY1" fmla="*/ 0 h 4052559"/>
              <a:gd name="connsiteX2" fmla="*/ 3999600 w 3999600"/>
              <a:gd name="connsiteY2" fmla="*/ 266573 h 4052559"/>
              <a:gd name="connsiteX3" fmla="*/ 3999600 w 3999600"/>
              <a:gd name="connsiteY3" fmla="*/ 4052559 h 4052559"/>
              <a:gd name="connsiteX4" fmla="*/ 266573 w 3999600"/>
              <a:gd name="connsiteY4" fmla="*/ 4052559 h 4052559"/>
              <a:gd name="connsiteX5" fmla="*/ 0 w 3999600"/>
              <a:gd name="connsiteY5" fmla="*/ 3785986 h 405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9600" h="4052559">
                <a:moveTo>
                  <a:pt x="0" y="0"/>
                </a:moveTo>
                <a:lnTo>
                  <a:pt x="3733027" y="0"/>
                </a:lnTo>
                <a:cubicBezTo>
                  <a:pt x="3880251" y="0"/>
                  <a:pt x="3999600" y="119349"/>
                  <a:pt x="3999600" y="266573"/>
                </a:cubicBezTo>
                <a:lnTo>
                  <a:pt x="3999600" y="4052559"/>
                </a:lnTo>
                <a:lnTo>
                  <a:pt x="266573" y="4052559"/>
                </a:lnTo>
                <a:cubicBezTo>
                  <a:pt x="119349" y="4052559"/>
                  <a:pt x="0" y="3933210"/>
                  <a:pt x="0" y="3785986"/>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53" y="5590320"/>
            <a:ext cx="4700444"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586742" y="1427800"/>
            <a:ext cx="5333455"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p:nvSpPr>
        <p:spPr bwMode="gray">
          <a:xfrm>
            <a:off x="-3240202" y="2996043"/>
            <a:ext cx="3105623" cy="99692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DB7FF3AB-9C2C-824B-80C3-53BDCB258D33}" type="slidenum">
              <a:rPr lang="en-US" smtClean="0"/>
              <a:t>‹nr.›</a:t>
            </a:fld>
            <a:endParaRPr lang="en-US"/>
          </a:p>
        </p:txBody>
      </p:sp>
      <p:grpSp>
        <p:nvGrpSpPr>
          <p:cNvPr id="51" name="Groep 24">
            <a:extLst>
              <a:ext uri="{FF2B5EF4-FFF2-40B4-BE49-F238E27FC236}">
                <a16:creationId xmlns:a16="http://schemas.microsoft.com/office/drawing/2014/main" id="{170BCE3C-28F7-4043-A9E0-F2D6AB6B9F74}"/>
              </a:ext>
            </a:extLst>
          </p:cNvPr>
          <p:cNvGrpSpPr/>
          <p:nvPr/>
        </p:nvGrpSpPr>
        <p:grpSpPr>
          <a:xfrm>
            <a:off x="12330103" y="1"/>
            <a:ext cx="3105623"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p:nvGrpSpPr>
        <p:grpSpPr>
          <a:xfrm>
            <a:off x="-3240202" y="0"/>
            <a:ext cx="3105623" cy="2280006"/>
            <a:chOff x="-2463800" y="0"/>
            <a:chExt cx="2329217" cy="2280006"/>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3061900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houd met afbeelding groo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A7C586DD-D6F1-4D22-AEBA-087989C14CA6}"/>
              </a:ext>
            </a:extLst>
          </p:cNvPr>
          <p:cNvSpPr>
            <a:spLocks noGrp="1"/>
          </p:cNvSpPr>
          <p:nvPr>
            <p:ph type="pic" sz="quarter" idx="14" hasCustomPrompt="1"/>
          </p:nvPr>
        </p:nvSpPr>
        <p:spPr>
          <a:xfrm>
            <a:off x="6259315" y="-10955"/>
            <a:ext cx="5932685" cy="5505323"/>
          </a:xfrm>
          <a:custGeom>
            <a:avLst/>
            <a:gdLst>
              <a:gd name="connsiteX0" fmla="*/ 0 w 4449514"/>
              <a:gd name="connsiteY0" fmla="*/ 0 h 5505323"/>
              <a:gd name="connsiteX1" fmla="*/ 4449514 w 4449514"/>
              <a:gd name="connsiteY1" fmla="*/ 0 h 5505323"/>
              <a:gd name="connsiteX2" fmla="*/ 4449514 w 4449514"/>
              <a:gd name="connsiteY2" fmla="*/ 5505323 h 5505323"/>
              <a:gd name="connsiteX3" fmla="*/ 413081 w 4449514"/>
              <a:gd name="connsiteY3" fmla="*/ 5505323 h 5505323"/>
              <a:gd name="connsiteX4" fmla="*/ 0 w 4449514"/>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514" h="5505323">
                <a:moveTo>
                  <a:pt x="0" y="0"/>
                </a:moveTo>
                <a:lnTo>
                  <a:pt x="4449514" y="0"/>
                </a:lnTo>
                <a:lnTo>
                  <a:pt x="4449514"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5333455" cy="581777"/>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53" y="5590320"/>
            <a:ext cx="4700444" cy="212767"/>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586742" y="1427800"/>
            <a:ext cx="5333455"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p:nvSpPr>
        <p:spPr bwMode="gray">
          <a:xfrm>
            <a:off x="-3240202" y="2996043"/>
            <a:ext cx="3105623" cy="99692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DB7FF3AB-9C2C-824B-80C3-53BDCB258D33}" type="slidenum">
              <a:rPr lang="en-US" smtClean="0"/>
              <a:t>‹nr.›</a:t>
            </a:fld>
            <a:endParaRPr lang="en-US"/>
          </a:p>
        </p:txBody>
      </p:sp>
      <p:grpSp>
        <p:nvGrpSpPr>
          <p:cNvPr id="51" name="Groep 24">
            <a:extLst>
              <a:ext uri="{FF2B5EF4-FFF2-40B4-BE49-F238E27FC236}">
                <a16:creationId xmlns:a16="http://schemas.microsoft.com/office/drawing/2014/main" id="{170BCE3C-28F7-4043-A9E0-F2D6AB6B9F74}"/>
              </a:ext>
            </a:extLst>
          </p:cNvPr>
          <p:cNvGrpSpPr/>
          <p:nvPr/>
        </p:nvGrpSpPr>
        <p:grpSpPr>
          <a:xfrm>
            <a:off x="12330103" y="1"/>
            <a:ext cx="3105623" cy="5718810"/>
            <a:chOff x="12326583" y="1"/>
            <a:chExt cx="2329217" cy="5718810"/>
          </a:xfrm>
        </p:grpSpPr>
        <p:sp>
          <p:nvSpPr>
            <p:cNvPr id="52" name="Rectangle 106">
              <a:extLst>
                <a:ext uri="{FF2B5EF4-FFF2-40B4-BE49-F238E27FC236}">
                  <a16:creationId xmlns:a16="http://schemas.microsoft.com/office/drawing/2014/main" id="{D6C6C6D4-4E5C-4086-8E91-B36F80B0C5A8}"/>
                </a:ext>
              </a:extLst>
            </p:cNvPr>
            <p:cNvSpPr>
              <a:spLocks noChangeArrowheads="1"/>
            </p:cNvSpPr>
            <p:nvPr/>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53" name="Groep 26">
              <a:extLst>
                <a:ext uri="{FF2B5EF4-FFF2-40B4-BE49-F238E27FC236}">
                  <a16:creationId xmlns:a16="http://schemas.microsoft.com/office/drawing/2014/main" id="{EF7F2D1A-149A-4368-9DF0-840737F42033}"/>
                </a:ext>
              </a:extLst>
            </p:cNvPr>
            <p:cNvGrpSpPr>
              <a:grpSpLocks noChangeAspect="1"/>
            </p:cNvGrpSpPr>
            <p:nvPr/>
          </p:nvGrpSpPr>
          <p:grpSpPr>
            <a:xfrm>
              <a:off x="12616299" y="4739224"/>
              <a:ext cx="1766851" cy="793244"/>
              <a:chOff x="2766083" y="6357983"/>
              <a:chExt cx="1485890" cy="667104"/>
            </a:xfrm>
          </p:grpSpPr>
          <p:pic>
            <p:nvPicPr>
              <p:cNvPr id="65" name="Picture 15">
                <a:extLst>
                  <a:ext uri="{FF2B5EF4-FFF2-40B4-BE49-F238E27FC236}">
                    <a16:creationId xmlns:a16="http://schemas.microsoft.com/office/drawing/2014/main" id="{97482B9C-04E3-4071-BF84-DB8730333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66" name="Picture 18">
                <a:extLst>
                  <a:ext uri="{FF2B5EF4-FFF2-40B4-BE49-F238E27FC236}">
                    <a16:creationId xmlns:a16="http://schemas.microsoft.com/office/drawing/2014/main" id="{701F9A47-D76C-43DF-9F33-572222B0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67" name="Picture 19">
                <a:extLst>
                  <a:ext uri="{FF2B5EF4-FFF2-40B4-BE49-F238E27FC236}">
                    <a16:creationId xmlns:a16="http://schemas.microsoft.com/office/drawing/2014/main" id="{AA0AACD5-F23A-4263-B6AD-C37F36556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68" name="Straight Arrow Connector 23">
                <a:extLst>
                  <a:ext uri="{FF2B5EF4-FFF2-40B4-BE49-F238E27FC236}">
                    <a16:creationId xmlns:a16="http://schemas.microsoft.com/office/drawing/2014/main" id="{7AEBECAF-B419-47B9-B097-CB179FB161C8}"/>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24">
                <a:extLst>
                  <a:ext uri="{FF2B5EF4-FFF2-40B4-BE49-F238E27FC236}">
                    <a16:creationId xmlns:a16="http://schemas.microsoft.com/office/drawing/2014/main" id="{F404A05B-6E81-4A0E-8F15-C362D47F5524}"/>
                  </a:ext>
                </a:extLst>
              </p:cNvPr>
              <p:cNvCxnSpPr>
                <a:stCxn id="65" idx="0"/>
                <a:endCxn id="6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26">
                <a:extLst>
                  <a:ext uri="{FF2B5EF4-FFF2-40B4-BE49-F238E27FC236}">
                    <a16:creationId xmlns:a16="http://schemas.microsoft.com/office/drawing/2014/main" id="{DDA68ECD-C5FB-4C33-977F-32EBEB8EC589}"/>
                  </a:ext>
                </a:extLst>
              </p:cNvPr>
              <p:cNvCxnSpPr>
                <a:stCxn id="65" idx="3"/>
                <a:endCxn id="6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27">
                <a:extLst>
                  <a:ext uri="{FF2B5EF4-FFF2-40B4-BE49-F238E27FC236}">
                    <a16:creationId xmlns:a16="http://schemas.microsoft.com/office/drawing/2014/main" id="{973A7BFD-7688-4C7D-89EC-E9AAF28C55A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28">
                <a:extLst>
                  <a:ext uri="{FF2B5EF4-FFF2-40B4-BE49-F238E27FC236}">
                    <a16:creationId xmlns:a16="http://schemas.microsoft.com/office/drawing/2014/main" id="{FEC892A9-EAB9-4E9B-A714-33F2B5438B4D}"/>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grpSp>
          <p:nvGrpSpPr>
            <p:cNvPr id="54" name="Groep 27">
              <a:extLst>
                <a:ext uri="{FF2B5EF4-FFF2-40B4-BE49-F238E27FC236}">
                  <a16:creationId xmlns:a16="http://schemas.microsoft.com/office/drawing/2014/main" id="{DED69006-DA22-4810-B41F-9EBD19A50680}"/>
                </a:ext>
              </a:extLst>
            </p:cNvPr>
            <p:cNvGrpSpPr/>
            <p:nvPr/>
          </p:nvGrpSpPr>
          <p:grpSpPr>
            <a:xfrm>
              <a:off x="12610022" y="1108316"/>
              <a:ext cx="425380" cy="577954"/>
              <a:chOff x="-37364" y="4061531"/>
              <a:chExt cx="571037" cy="775855"/>
            </a:xfrm>
          </p:grpSpPr>
          <p:pic>
            <p:nvPicPr>
              <p:cNvPr id="56" name="Afbeelding 29">
                <a:extLst>
                  <a:ext uri="{FF2B5EF4-FFF2-40B4-BE49-F238E27FC236}">
                    <a16:creationId xmlns:a16="http://schemas.microsoft.com/office/drawing/2014/main" id="{06FA0E8D-CE74-4DA0-8047-D2B7015CDDC0}"/>
                  </a:ext>
                </a:extLst>
              </p:cNvPr>
              <p:cNvPicPr>
                <a:picLocks noChangeAspect="1"/>
              </p:cNvPicPr>
              <p:nvPr/>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7" name="Rectangle 21">
                <a:extLst>
                  <a:ext uri="{FF2B5EF4-FFF2-40B4-BE49-F238E27FC236}">
                    <a16:creationId xmlns:a16="http://schemas.microsoft.com/office/drawing/2014/main" id="{4986388E-E2B0-4477-8C1F-C68CFCE888E4}"/>
                  </a:ext>
                </a:extLst>
              </p:cNvPr>
              <p:cNvSpPr/>
              <p:nvPr/>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pic>
          <p:nvPicPr>
            <p:cNvPr id="55" name="Afbeelding 28">
              <a:extLst>
                <a:ext uri="{FF2B5EF4-FFF2-40B4-BE49-F238E27FC236}">
                  <a16:creationId xmlns:a16="http://schemas.microsoft.com/office/drawing/2014/main" id="{8E47018B-D3D2-4C29-B12C-038CE594EC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74" name="Groep 2">
            <a:extLst>
              <a:ext uri="{FF2B5EF4-FFF2-40B4-BE49-F238E27FC236}">
                <a16:creationId xmlns:a16="http://schemas.microsoft.com/office/drawing/2014/main" id="{C83A82D9-8ADC-4343-877F-C44CCB9B1CEE}"/>
              </a:ext>
            </a:extLst>
          </p:cNvPr>
          <p:cNvGrpSpPr/>
          <p:nvPr/>
        </p:nvGrpSpPr>
        <p:grpSpPr>
          <a:xfrm>
            <a:off x="-3240202" y="0"/>
            <a:ext cx="3105623" cy="2280006"/>
            <a:chOff x="-2463800" y="0"/>
            <a:chExt cx="2329217" cy="2280006"/>
          </a:xfrm>
        </p:grpSpPr>
        <p:sp>
          <p:nvSpPr>
            <p:cNvPr id="75" name="Rectangle 106">
              <a:extLst>
                <a:ext uri="{FF2B5EF4-FFF2-40B4-BE49-F238E27FC236}">
                  <a16:creationId xmlns:a16="http://schemas.microsoft.com/office/drawing/2014/main" id="{88106414-AD3F-4443-B408-323417025B96}"/>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76" name="Group 22">
              <a:extLst>
                <a:ext uri="{FF2B5EF4-FFF2-40B4-BE49-F238E27FC236}">
                  <a16:creationId xmlns:a16="http://schemas.microsoft.com/office/drawing/2014/main" id="{8DA47A5C-3A58-42E5-BFC2-A9BFA0018CF4}"/>
                </a:ext>
              </a:extLst>
            </p:cNvPr>
            <p:cNvGrpSpPr/>
            <p:nvPr/>
          </p:nvGrpSpPr>
          <p:grpSpPr>
            <a:xfrm>
              <a:off x="-2318863" y="1050055"/>
              <a:ext cx="2044800" cy="534731"/>
              <a:chOff x="-2108199" y="3333735"/>
              <a:chExt cx="2314576" cy="605280"/>
            </a:xfrm>
          </p:grpSpPr>
          <p:grpSp>
            <p:nvGrpSpPr>
              <p:cNvPr id="77" name="Group 9">
                <a:extLst>
                  <a:ext uri="{FF2B5EF4-FFF2-40B4-BE49-F238E27FC236}">
                    <a16:creationId xmlns:a16="http://schemas.microsoft.com/office/drawing/2014/main" id="{70D8092D-C31E-4F3A-8FFA-C927A8E82CE3}"/>
                  </a:ext>
                </a:extLst>
              </p:cNvPr>
              <p:cNvGrpSpPr/>
              <p:nvPr/>
            </p:nvGrpSpPr>
            <p:grpSpPr>
              <a:xfrm>
                <a:off x="-2108199" y="3333735"/>
                <a:ext cx="2314576" cy="605280"/>
                <a:chOff x="-1062434" y="2679700"/>
                <a:chExt cx="2314576" cy="605280"/>
              </a:xfrm>
            </p:grpSpPr>
            <p:pic>
              <p:nvPicPr>
                <p:cNvPr id="79" name="Picture 5">
                  <a:extLst>
                    <a:ext uri="{FF2B5EF4-FFF2-40B4-BE49-F238E27FC236}">
                      <a16:creationId xmlns:a16="http://schemas.microsoft.com/office/drawing/2014/main" id="{2234A63B-6ADE-44CF-A23E-2B625B726376}"/>
                    </a:ext>
                  </a:extLst>
                </p:cNvPr>
                <p:cNvPicPr>
                  <a:picLocks noChangeAspect="1"/>
                </p:cNvPicPr>
                <p:nvPr/>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80" name="Rectangle 21">
                  <a:extLst>
                    <a:ext uri="{FF2B5EF4-FFF2-40B4-BE49-F238E27FC236}">
                      <a16:creationId xmlns:a16="http://schemas.microsoft.com/office/drawing/2014/main" id="{F29B8838-86D6-453B-A10A-0BC547095009}"/>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78" name="Graphic 19" descr="Close with solid fill">
                <a:extLst>
                  <a:ext uri="{FF2B5EF4-FFF2-40B4-BE49-F238E27FC236}">
                    <a16:creationId xmlns:a16="http://schemas.microsoft.com/office/drawing/2014/main" id="{B592E08A-AA7A-4847-A3F6-F74F38A91CDB}"/>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351779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fbeelding paginagroo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F1183-AB88-4675-82A9-EDDF231CF3F3}"/>
              </a:ext>
            </a:extLst>
          </p:cNvPr>
          <p:cNvSpPr/>
          <p:nvPr/>
        </p:nvSpPr>
        <p:spPr>
          <a:xfrm>
            <a:off x="0" y="0"/>
            <a:ext cx="12192000" cy="549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Picture Placeholder 41">
            <a:extLst>
              <a:ext uri="{FF2B5EF4-FFF2-40B4-BE49-F238E27FC236}">
                <a16:creationId xmlns:a16="http://schemas.microsoft.com/office/drawing/2014/main" id="{7627E149-EDF5-4926-B5CB-9EC49651D605}"/>
              </a:ext>
            </a:extLst>
          </p:cNvPr>
          <p:cNvSpPr>
            <a:spLocks noGrp="1"/>
          </p:cNvSpPr>
          <p:nvPr>
            <p:ph type="pic" sz="quarter" idx="12" hasCustomPrompt="1"/>
          </p:nvPr>
        </p:nvSpPr>
        <p:spPr>
          <a:xfrm>
            <a:off x="596904" y="-10955"/>
            <a:ext cx="11595096" cy="5505323"/>
          </a:xfrm>
          <a:custGeom>
            <a:avLst/>
            <a:gdLst>
              <a:gd name="connsiteX0" fmla="*/ 0 w 8696322"/>
              <a:gd name="connsiteY0" fmla="*/ 0 h 5505323"/>
              <a:gd name="connsiteX1" fmla="*/ 8696322 w 8696322"/>
              <a:gd name="connsiteY1" fmla="*/ 0 h 5505323"/>
              <a:gd name="connsiteX2" fmla="*/ 8696322 w 8696322"/>
              <a:gd name="connsiteY2" fmla="*/ 5505323 h 5505323"/>
              <a:gd name="connsiteX3" fmla="*/ 413081 w 8696322"/>
              <a:gd name="connsiteY3" fmla="*/ 5505323 h 5505323"/>
              <a:gd name="connsiteX4" fmla="*/ 0 w 8696322"/>
              <a:gd name="connsiteY4" fmla="*/ 5092242 h 550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322" h="5505323">
                <a:moveTo>
                  <a:pt x="0" y="0"/>
                </a:moveTo>
                <a:lnTo>
                  <a:pt x="8696322" y="0"/>
                </a:lnTo>
                <a:lnTo>
                  <a:pt x="8696322" y="5505323"/>
                </a:lnTo>
                <a:lnTo>
                  <a:pt x="413081" y="5505323"/>
                </a:lnTo>
                <a:cubicBezTo>
                  <a:pt x="184943" y="5505323"/>
                  <a:pt x="0" y="5320380"/>
                  <a:pt x="0" y="509224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68755" y="5628507"/>
            <a:ext cx="10429523" cy="172219"/>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28" indent="-135728">
              <a:lnSpc>
                <a:spcPts val="1425"/>
              </a:lnSpc>
              <a:spcBef>
                <a:spcPts val="0"/>
              </a:spcBef>
              <a:buNone/>
              <a:defRPr sz="1200"/>
            </a:lvl3pPr>
            <a:lvl4pPr marL="135728" indent="-135728">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p:nvSpPr>
        <p:spPr bwMode="gray">
          <a:xfrm>
            <a:off x="-3240202" y="4"/>
            <a:ext cx="3105623" cy="99692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DB7FF3AB-9C2C-824B-80C3-53BDCB258D33}" type="slidenum">
              <a:rPr lang="en-US" smtClean="0"/>
              <a:t>‹nr.›</a:t>
            </a:fld>
            <a:endParaRPr lang="en-US"/>
          </a:p>
        </p:txBody>
      </p:sp>
      <p:grpSp>
        <p:nvGrpSpPr>
          <p:cNvPr id="28" name="Groep 24">
            <a:extLst>
              <a:ext uri="{FF2B5EF4-FFF2-40B4-BE49-F238E27FC236}">
                <a16:creationId xmlns:a16="http://schemas.microsoft.com/office/drawing/2014/main" id="{8FEE16C0-0649-4E5C-94E5-51C29D83804D}"/>
              </a:ext>
            </a:extLst>
          </p:cNvPr>
          <p:cNvGrpSpPr/>
          <p:nvPr/>
        </p:nvGrpSpPr>
        <p:grpSpPr>
          <a:xfrm>
            <a:off x="12330103" y="1"/>
            <a:ext cx="3105623" cy="5718810"/>
            <a:chOff x="12326583" y="1"/>
            <a:chExt cx="2329217" cy="5718810"/>
          </a:xfrm>
        </p:grpSpPr>
        <p:sp>
          <p:nvSpPr>
            <p:cNvPr id="29" name="Rectangle 106">
              <a:extLst>
                <a:ext uri="{FF2B5EF4-FFF2-40B4-BE49-F238E27FC236}">
                  <a16:creationId xmlns:a16="http://schemas.microsoft.com/office/drawing/2014/main" id="{6BDDCAC2-4429-4C9E-9DD3-70521BAA034C}"/>
                </a:ext>
              </a:extLst>
            </p:cNvPr>
            <p:cNvSpPr>
              <a:spLocks noChangeArrowheads="1"/>
            </p:cNvSpPr>
            <p:nvPr/>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0" name="Groep 26">
              <a:extLst>
                <a:ext uri="{FF2B5EF4-FFF2-40B4-BE49-F238E27FC236}">
                  <a16:creationId xmlns:a16="http://schemas.microsoft.com/office/drawing/2014/main" id="{ACC423B1-85E3-48D3-8E47-3FCBF3E2496A}"/>
                </a:ext>
              </a:extLst>
            </p:cNvPr>
            <p:cNvGrpSpPr>
              <a:grpSpLocks noChangeAspect="1"/>
            </p:cNvGrpSpPr>
            <p:nvPr/>
          </p:nvGrpSpPr>
          <p:grpSpPr>
            <a:xfrm>
              <a:off x="12616299" y="4739224"/>
              <a:ext cx="1766851" cy="793244"/>
              <a:chOff x="2766083" y="6357983"/>
              <a:chExt cx="1485890" cy="667104"/>
            </a:xfrm>
          </p:grpSpPr>
          <p:pic>
            <p:nvPicPr>
              <p:cNvPr id="35" name="Picture 15">
                <a:extLst>
                  <a:ext uri="{FF2B5EF4-FFF2-40B4-BE49-F238E27FC236}">
                    <a16:creationId xmlns:a16="http://schemas.microsoft.com/office/drawing/2014/main" id="{DF11A2C8-988E-4613-97F3-6FEC02DF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6" name="Picture 18">
                <a:extLst>
                  <a:ext uri="{FF2B5EF4-FFF2-40B4-BE49-F238E27FC236}">
                    <a16:creationId xmlns:a16="http://schemas.microsoft.com/office/drawing/2014/main" id="{37F3B6A6-3311-45E2-946B-87F1A1D3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1" name="Picture 19">
                <a:extLst>
                  <a:ext uri="{FF2B5EF4-FFF2-40B4-BE49-F238E27FC236}">
                    <a16:creationId xmlns:a16="http://schemas.microsoft.com/office/drawing/2014/main" id="{6582B097-2F58-4D5E-A5FE-27DBD06BF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2" name="Straight Arrow Connector 23">
                <a:extLst>
                  <a:ext uri="{FF2B5EF4-FFF2-40B4-BE49-F238E27FC236}">
                    <a16:creationId xmlns:a16="http://schemas.microsoft.com/office/drawing/2014/main" id="{752D6D15-70B3-40DC-8A4D-1479BC6FE21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24">
                <a:extLst>
                  <a:ext uri="{FF2B5EF4-FFF2-40B4-BE49-F238E27FC236}">
                    <a16:creationId xmlns:a16="http://schemas.microsoft.com/office/drawing/2014/main" id="{C91A7AEC-8547-4331-90AB-B8166374A985}"/>
                  </a:ext>
                </a:extLst>
              </p:cNvPr>
              <p:cNvCxnSpPr>
                <a:stCxn id="35" idx="0"/>
                <a:endCxn id="3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26">
                <a:extLst>
                  <a:ext uri="{FF2B5EF4-FFF2-40B4-BE49-F238E27FC236}">
                    <a16:creationId xmlns:a16="http://schemas.microsoft.com/office/drawing/2014/main" id="{6C16A41F-C5BE-45F7-BDA0-8950C6B1CED4}"/>
                  </a:ext>
                </a:extLst>
              </p:cNvPr>
              <p:cNvCxnSpPr>
                <a:stCxn id="35" idx="3"/>
                <a:endCxn id="3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27">
                <a:extLst>
                  <a:ext uri="{FF2B5EF4-FFF2-40B4-BE49-F238E27FC236}">
                    <a16:creationId xmlns:a16="http://schemas.microsoft.com/office/drawing/2014/main" id="{BA187A1B-2842-4C6C-851A-43288717658F}"/>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28">
                <a:extLst>
                  <a:ext uri="{FF2B5EF4-FFF2-40B4-BE49-F238E27FC236}">
                    <a16:creationId xmlns:a16="http://schemas.microsoft.com/office/drawing/2014/main" id="{25EEAA2B-1CC7-4F1E-8224-2033F2EAA079}"/>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grpSp>
          <p:nvGrpSpPr>
            <p:cNvPr id="31" name="Groep 27">
              <a:extLst>
                <a:ext uri="{FF2B5EF4-FFF2-40B4-BE49-F238E27FC236}">
                  <a16:creationId xmlns:a16="http://schemas.microsoft.com/office/drawing/2014/main" id="{6C689CE5-2284-42FA-BC65-3E0179EAA21C}"/>
                </a:ext>
              </a:extLst>
            </p:cNvPr>
            <p:cNvGrpSpPr/>
            <p:nvPr/>
          </p:nvGrpSpPr>
          <p:grpSpPr>
            <a:xfrm>
              <a:off x="12610022" y="1108316"/>
              <a:ext cx="425380" cy="577954"/>
              <a:chOff x="-37364" y="4061531"/>
              <a:chExt cx="571037" cy="775855"/>
            </a:xfrm>
          </p:grpSpPr>
          <p:pic>
            <p:nvPicPr>
              <p:cNvPr id="33" name="Afbeelding 29">
                <a:extLst>
                  <a:ext uri="{FF2B5EF4-FFF2-40B4-BE49-F238E27FC236}">
                    <a16:creationId xmlns:a16="http://schemas.microsoft.com/office/drawing/2014/main" id="{87B3FE8D-4C1C-4D85-B734-E325A560A475}"/>
                  </a:ext>
                </a:extLst>
              </p:cNvPr>
              <p:cNvPicPr>
                <a:picLocks noChangeAspect="1"/>
              </p:cNvPicPr>
              <p:nvPr/>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9A93CABC-03A3-48CE-AC39-5797775825A2}"/>
                  </a:ext>
                </a:extLst>
              </p:cNvPr>
              <p:cNvSpPr/>
              <p:nvPr/>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pic>
          <p:nvPicPr>
            <p:cNvPr id="32" name="Afbeelding 28">
              <a:extLst>
                <a:ext uri="{FF2B5EF4-FFF2-40B4-BE49-F238E27FC236}">
                  <a16:creationId xmlns:a16="http://schemas.microsoft.com/office/drawing/2014/main" id="{812ADADA-9069-4467-859E-0D8F590604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26255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oofdstuk dia met achtergrond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3548049-7150-4342-81A2-1924FDD1F1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982" y="-2701"/>
            <a:ext cx="11599139" cy="4331814"/>
          </a:xfrm>
          <a:prstGeom prst="rect">
            <a:avLst/>
          </a:prstGeom>
        </p:spPr>
      </p:pic>
      <p:sp>
        <p:nvSpPr>
          <p:cNvPr id="14" name="Rectangle 3">
            <a:extLst>
              <a:ext uri="{FF2B5EF4-FFF2-40B4-BE49-F238E27FC236}">
                <a16:creationId xmlns:a16="http://schemas.microsoft.com/office/drawing/2014/main" id="{A2303D10-7A22-4D77-961C-6FBC031E10FB}"/>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55713"/>
            <a:ext cx="72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p:nvSpPr>
        <p:spPr bwMode="gray">
          <a:xfrm>
            <a:off x="-3240202" y="5989319"/>
            <a:ext cx="3105623" cy="868685"/>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DB7FF3AB-9C2C-824B-80C3-53BDCB258D33}" type="slidenum">
              <a:rPr lang="en-US" smtClean="0"/>
              <a:t>‹nr.›</a:t>
            </a:fld>
            <a:endParaRPr lang="en-US"/>
          </a:p>
        </p:txBody>
      </p:sp>
      <p:pic>
        <p:nvPicPr>
          <p:cNvPr id="10" name="Graphic 9">
            <a:extLst>
              <a:ext uri="{FF2B5EF4-FFF2-40B4-BE49-F238E27FC236}">
                <a16:creationId xmlns:a16="http://schemas.microsoft.com/office/drawing/2014/main" id="{E5A2EE9D-2CB0-408A-8872-222B588310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928" y="6252904"/>
            <a:ext cx="2592000" cy="370039"/>
          </a:xfrm>
          <a:prstGeom prst="rect">
            <a:avLst/>
          </a:prstGeom>
        </p:spPr>
      </p:pic>
    </p:spTree>
    <p:extLst>
      <p:ext uri="{BB962C8B-B14F-4D97-AF65-F5344CB8AC3E}">
        <p14:creationId xmlns:p14="http://schemas.microsoft.com/office/powerpoint/2010/main" val="39166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Hoofdstuk dia zonder achtergrondafbeelding">
    <p:bg>
      <p:bgPr>
        <a:solidFill>
          <a:srgbClr val="C2E4FF"/>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83DC8AA-1231-4885-BDF2-FD444450D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982" y="-2701"/>
            <a:ext cx="11599139" cy="4331814"/>
          </a:xfrm>
          <a:prstGeom prst="rect">
            <a:avLst/>
          </a:prstGeom>
        </p:spPr>
      </p:pic>
      <p:sp>
        <p:nvSpPr>
          <p:cNvPr id="10" name="Rectangle 3">
            <a:extLst>
              <a:ext uri="{FF2B5EF4-FFF2-40B4-BE49-F238E27FC236}">
                <a16:creationId xmlns:a16="http://schemas.microsoft.com/office/drawing/2014/main" id="{C6A9B036-C851-464B-A4B4-FD651AEC886D}"/>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55701"/>
            <a:ext cx="7200000" cy="1123949"/>
          </a:xfrm>
        </p:spPr>
        <p:txBody>
          <a:bodyPr anchor="b" anchorCtr="0">
            <a:noAutofit/>
          </a:bodyPr>
          <a:lstStyle>
            <a:lvl1pPr>
              <a:lnSpc>
                <a:spcPct val="100000"/>
              </a:lnSpc>
              <a:defRPr sz="3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p:nvSpPr>
        <p:spPr bwMode="gray">
          <a:xfrm>
            <a:off x="-3240202" y="5989319"/>
            <a:ext cx="3105623" cy="868685"/>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DB7FF3AB-9C2C-824B-80C3-53BDCB258D33}" type="slidenum">
              <a:rPr lang="en-US" smtClean="0"/>
              <a:t>‹nr.›</a:t>
            </a:fld>
            <a:endParaRPr lang="en-US"/>
          </a:p>
        </p:txBody>
      </p:sp>
      <p:pic>
        <p:nvPicPr>
          <p:cNvPr id="8" name="Graphic 7">
            <a:extLst>
              <a:ext uri="{FF2B5EF4-FFF2-40B4-BE49-F238E27FC236}">
                <a16:creationId xmlns:a16="http://schemas.microsoft.com/office/drawing/2014/main" id="{4D57BEDD-75CC-4EFC-A44A-249E78F6BF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928" y="6252904"/>
            <a:ext cx="2592000" cy="370039"/>
          </a:xfrm>
          <a:prstGeom prst="rect">
            <a:avLst/>
          </a:prstGeom>
        </p:spPr>
      </p:pic>
    </p:spTree>
    <p:extLst>
      <p:ext uri="{BB962C8B-B14F-4D97-AF65-F5344CB8AC3E}">
        <p14:creationId xmlns:p14="http://schemas.microsoft.com/office/powerpoint/2010/main" val="294515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4" y="333671"/>
            <a:ext cx="11011533" cy="581777"/>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5797" y="1427799"/>
            <a:ext cx="5332480" cy="437528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586743" y="1427799"/>
            <a:ext cx="5333453"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p:nvSpPr>
        <p:spPr bwMode="gray">
          <a:xfrm>
            <a:off x="12326587" y="2"/>
            <a:ext cx="3105623" cy="138998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DB7FF3AB-9C2C-824B-80C3-53BDCB258D33}" type="slidenum">
              <a:rPr lang="en-US" smtClean="0"/>
              <a:t>‹nr.›</a:t>
            </a:fld>
            <a:endParaRPr lang="en-US"/>
          </a:p>
        </p:txBody>
      </p:sp>
      <p:sp>
        <p:nvSpPr>
          <p:cNvPr id="20" name="Rectangle 106">
            <a:extLst>
              <a:ext uri="{FF2B5EF4-FFF2-40B4-BE49-F238E27FC236}">
                <a16:creationId xmlns:a16="http://schemas.microsoft.com/office/drawing/2014/main" id="{287B4CD8-CB75-4476-A112-B23A73074B69}"/>
              </a:ext>
            </a:extLst>
          </p:cNvPr>
          <p:cNvSpPr>
            <a:spLocks noChangeArrowheads="1"/>
          </p:cNvSpPr>
          <p:nvPr/>
        </p:nvSpPr>
        <p:spPr bwMode="gray">
          <a:xfrm>
            <a:off x="12326587" y="2942671"/>
            <a:ext cx="3105623" cy="1042451"/>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grpSp>
        <p:nvGrpSpPr>
          <p:cNvPr id="34" name="Groep 2">
            <a:extLst>
              <a:ext uri="{FF2B5EF4-FFF2-40B4-BE49-F238E27FC236}">
                <a16:creationId xmlns:a16="http://schemas.microsoft.com/office/drawing/2014/main" id="{369E0E4E-5367-4EB9-9108-CED071F09452}"/>
              </a:ext>
            </a:extLst>
          </p:cNvPr>
          <p:cNvGrpSpPr/>
          <p:nvPr/>
        </p:nvGrpSpPr>
        <p:grpSpPr>
          <a:xfrm>
            <a:off x="-3240202" y="0"/>
            <a:ext cx="3105623" cy="2280006"/>
            <a:chOff x="-2463800" y="0"/>
            <a:chExt cx="2329217" cy="2280006"/>
          </a:xfrm>
        </p:grpSpPr>
        <p:sp>
          <p:nvSpPr>
            <p:cNvPr id="35" name="Rectangle 106">
              <a:extLst>
                <a:ext uri="{FF2B5EF4-FFF2-40B4-BE49-F238E27FC236}">
                  <a16:creationId xmlns:a16="http://schemas.microsoft.com/office/drawing/2014/main" id="{96D6E652-0EFE-4F95-91CA-BD65D4DF0BC7}"/>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6" name="Group 22">
              <a:extLst>
                <a:ext uri="{FF2B5EF4-FFF2-40B4-BE49-F238E27FC236}">
                  <a16:creationId xmlns:a16="http://schemas.microsoft.com/office/drawing/2014/main" id="{21C21572-0E24-42C7-B924-F81EE0FFB911}"/>
                </a:ext>
              </a:extLst>
            </p:cNvPr>
            <p:cNvGrpSpPr/>
            <p:nvPr/>
          </p:nvGrpSpPr>
          <p:grpSpPr>
            <a:xfrm>
              <a:off x="-2318863" y="1050055"/>
              <a:ext cx="2044800" cy="534731"/>
              <a:chOff x="-2108199" y="3333735"/>
              <a:chExt cx="2314576" cy="605280"/>
            </a:xfrm>
          </p:grpSpPr>
          <p:grpSp>
            <p:nvGrpSpPr>
              <p:cNvPr id="37" name="Group 9">
                <a:extLst>
                  <a:ext uri="{FF2B5EF4-FFF2-40B4-BE49-F238E27FC236}">
                    <a16:creationId xmlns:a16="http://schemas.microsoft.com/office/drawing/2014/main" id="{DD8EC19D-D53D-470D-93A4-5A47DB592AB5}"/>
                  </a:ext>
                </a:extLst>
              </p:cNvPr>
              <p:cNvGrpSpPr/>
              <p:nvPr/>
            </p:nvGrpSpPr>
            <p:grpSpPr>
              <a:xfrm>
                <a:off x="-2108199" y="3333735"/>
                <a:ext cx="2314576" cy="605280"/>
                <a:chOff x="-1062434" y="2679700"/>
                <a:chExt cx="2314576" cy="605280"/>
              </a:xfrm>
            </p:grpSpPr>
            <p:pic>
              <p:nvPicPr>
                <p:cNvPr id="39" name="Picture 5">
                  <a:extLst>
                    <a:ext uri="{FF2B5EF4-FFF2-40B4-BE49-F238E27FC236}">
                      <a16:creationId xmlns:a16="http://schemas.microsoft.com/office/drawing/2014/main" id="{E2D0EAAE-F615-4C2C-A6EC-70DE4A3FADE4}"/>
                    </a:ext>
                  </a:extLst>
                </p:cNvPr>
                <p:cNvPicPr>
                  <a:picLocks noChangeAspect="1"/>
                </p:cNvPicPr>
                <p:nvPr/>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40" name="Rectangle 21">
                  <a:extLst>
                    <a:ext uri="{FF2B5EF4-FFF2-40B4-BE49-F238E27FC236}">
                      <a16:creationId xmlns:a16="http://schemas.microsoft.com/office/drawing/2014/main" id="{98D4802E-585F-4188-8516-55D8BE0185CB}"/>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38" name="Graphic 19" descr="Close with solid fill">
                <a:extLst>
                  <a:ext uri="{FF2B5EF4-FFF2-40B4-BE49-F238E27FC236}">
                    <a16:creationId xmlns:a16="http://schemas.microsoft.com/office/drawing/2014/main" id="{B4505784-C89C-46E9-9339-A23F52675023}"/>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115025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F623528C-8666-4911-B6CE-06B12DD3032E}"/>
              </a:ext>
            </a:extLst>
          </p:cNvPr>
          <p:cNvSpPr>
            <a:spLocks noGrp="1"/>
          </p:cNvSpPr>
          <p:nvPr>
            <p:ph type="pic" sz="quarter" idx="15" hasCustomPrompt="1"/>
          </p:nvPr>
        </p:nvSpPr>
        <p:spPr>
          <a:xfrm>
            <a:off x="599719" y="0"/>
            <a:ext cx="11592280" cy="470535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53" name="Rectangle 3">
            <a:extLst>
              <a:ext uri="{FF2B5EF4-FFF2-40B4-BE49-F238E27FC236}">
                <a16:creationId xmlns:a16="http://schemas.microsoft.com/office/drawing/2014/main" id="{2B10D285-94EA-4EB1-817D-9B5894023DFD}"/>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9" y="4705351"/>
            <a:ext cx="5938745" cy="707775"/>
          </a:xfrm>
        </p:spPr>
        <p:txBody>
          <a:bodyPr anchor="b" anchorCtr="0">
            <a:noAutofit/>
          </a:bodyPr>
          <a:lstStyle>
            <a:lvl1pPr>
              <a:lnSpc>
                <a:spcPct val="80000"/>
              </a:lnSpc>
              <a:defRPr sz="3000" spc="-45" baseline="0">
                <a:solidFill>
                  <a:srgbClr val="FC6039"/>
                </a:solidFill>
              </a:defRPr>
            </a:lvl1pPr>
          </a:lstStyle>
          <a:p>
            <a:r>
              <a:rPr lang="nl-NL" noProof="0" dirty="0"/>
              <a:t>Klik om titel toe </a:t>
            </a:r>
            <a:br>
              <a:rPr lang="nl-NL" noProof="0" dirty="0"/>
            </a:br>
            <a:r>
              <a:rPr lang="nl-NL" noProof="0" dirty="0"/>
              <a:t>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8" y="6234258"/>
            <a:ext cx="5938745"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p:nvSpPr>
        <p:spPr bwMode="gray">
          <a:xfrm>
            <a:off x="-3240202" y="5989319"/>
            <a:ext cx="3105623" cy="868685"/>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7" y="5706342"/>
            <a:ext cx="5938021"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p:nvSpPr>
        <p:spPr bwMode="gray">
          <a:xfrm>
            <a:off x="-3240202" y="4"/>
            <a:ext cx="3105623" cy="99692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p:nvCxnSpPr>
        <p:spPr>
          <a:xfrm>
            <a:off x="5453064" y="5543200"/>
            <a:ext cx="1134003"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p:nvGrpSpPr>
        <p:grpSpPr>
          <a:xfrm>
            <a:off x="12330103" y="1"/>
            <a:ext cx="3105623"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9" name="Graphic 38">
            <a:extLst>
              <a:ext uri="{FF2B5EF4-FFF2-40B4-BE49-F238E27FC236}">
                <a16:creationId xmlns:a16="http://schemas.microsoft.com/office/drawing/2014/main" id="{0D0A3AD6-AF95-44DD-A29C-3CBAAFAC73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487" y="6002596"/>
            <a:ext cx="3960000" cy="565335"/>
          </a:xfrm>
          <a:prstGeom prst="rect">
            <a:avLst/>
          </a:prstGeom>
        </p:spPr>
      </p:pic>
    </p:spTree>
    <p:extLst>
      <p:ext uri="{BB962C8B-B14F-4D97-AF65-F5344CB8AC3E}">
        <p14:creationId xmlns:p14="http://schemas.microsoft.com/office/powerpoint/2010/main" val="1168359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4" y="333669"/>
            <a:ext cx="11011533" cy="581778"/>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586744" y="1427800"/>
            <a:ext cx="11011533"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p:nvSpPr>
        <p:spPr bwMode="gray">
          <a:xfrm>
            <a:off x="12326587" y="2"/>
            <a:ext cx="3105623" cy="138998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DB7FF3AB-9C2C-824B-80C3-53BDCB258D33}" type="slidenum">
              <a:rPr lang="en-US" smtClean="0"/>
              <a:t>‹nr.›</a:t>
            </a:fld>
            <a:endParaRPr lang="en-US"/>
          </a:p>
        </p:txBody>
      </p:sp>
      <p:sp>
        <p:nvSpPr>
          <p:cNvPr id="8" name="Rectangle 106">
            <a:extLst>
              <a:ext uri="{FF2B5EF4-FFF2-40B4-BE49-F238E27FC236}">
                <a16:creationId xmlns:a16="http://schemas.microsoft.com/office/drawing/2014/main" id="{685EC5EE-63A9-4634-BAB8-3AD68CF10624}"/>
              </a:ext>
            </a:extLst>
          </p:cNvPr>
          <p:cNvSpPr>
            <a:spLocks noChangeArrowheads="1"/>
          </p:cNvSpPr>
          <p:nvPr/>
        </p:nvSpPr>
        <p:spPr bwMode="gray">
          <a:xfrm>
            <a:off x="12326587" y="2942671"/>
            <a:ext cx="3105623" cy="1042451"/>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4251157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27799"/>
            <a:ext cx="5333453" cy="4368576"/>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586742" y="1427800"/>
            <a:ext cx="5333455" cy="4368574"/>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264276" y="5600934"/>
            <a:ext cx="2803339"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DB7FF3AB-9C2C-824B-80C3-53BDCB258D33}" type="slidenum">
              <a:rPr lang="en-US" smtClean="0"/>
              <a:t>‹nr.›</a:t>
            </a:fld>
            <a:endParaRPr lang="en-US"/>
          </a:p>
        </p:txBody>
      </p:sp>
      <p:grpSp>
        <p:nvGrpSpPr>
          <p:cNvPr id="17" name="Groep 2">
            <a:extLst>
              <a:ext uri="{FF2B5EF4-FFF2-40B4-BE49-F238E27FC236}">
                <a16:creationId xmlns:a16="http://schemas.microsoft.com/office/drawing/2014/main" id="{AEDB5ED8-009C-4E89-90F7-624BF9566CF8}"/>
              </a:ext>
            </a:extLst>
          </p:cNvPr>
          <p:cNvGrpSpPr/>
          <p:nvPr/>
        </p:nvGrpSpPr>
        <p:grpSpPr>
          <a:xfrm>
            <a:off x="-3240202" y="0"/>
            <a:ext cx="3105623" cy="2280006"/>
            <a:chOff x="-2463800" y="0"/>
            <a:chExt cx="2329217" cy="2280006"/>
          </a:xfrm>
        </p:grpSpPr>
        <p:sp>
          <p:nvSpPr>
            <p:cNvPr id="20" name="Rectangle 106">
              <a:extLst>
                <a:ext uri="{FF2B5EF4-FFF2-40B4-BE49-F238E27FC236}">
                  <a16:creationId xmlns:a16="http://schemas.microsoft.com/office/drawing/2014/main" id="{2F13AA54-39DA-4930-BF8F-6BE17B84C6A6}"/>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654347BA-6FBE-404A-971F-B2A53D26E169}"/>
                </a:ext>
              </a:extLst>
            </p:cNvPr>
            <p:cNvGrpSpPr/>
            <p:nvPr/>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DE84565A-DAFF-4F0C-ADEF-31A4F99FB237}"/>
                  </a:ext>
                </a:extLst>
              </p:cNvPr>
              <p:cNvGrpSpPr/>
              <p:nvPr/>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19B53E53-64F5-48A0-AE58-D1B5EA730569}"/>
                    </a:ext>
                  </a:extLst>
                </p:cNvPr>
                <p:cNvPicPr>
                  <a:picLocks noChangeAspect="1"/>
                </p:cNvPicPr>
                <p:nvPr/>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05C88534-8998-4978-BDC5-91D74B186D98}"/>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23" name="Graphic 19" descr="Close with solid fill">
                <a:extLst>
                  <a:ext uri="{FF2B5EF4-FFF2-40B4-BE49-F238E27FC236}">
                    <a16:creationId xmlns:a16="http://schemas.microsoft.com/office/drawing/2014/main" id="{91F16A0C-435A-46B2-92EC-78DAB7F23B9C}"/>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3694740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3" y="333671"/>
            <a:ext cx="11010989"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586744" y="1421089"/>
            <a:ext cx="5333453" cy="4375287"/>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9" y="1421088"/>
            <a:ext cx="5333453" cy="4375286"/>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586744" y="5600934"/>
            <a:ext cx="2803339"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DB7FF3AB-9C2C-824B-80C3-53BDCB258D33}" type="slidenum">
              <a:rPr lang="en-US" smtClean="0"/>
              <a:t>‹nr.›</a:t>
            </a:fld>
            <a:endParaRPr lang="en-US"/>
          </a:p>
        </p:txBody>
      </p:sp>
      <p:grpSp>
        <p:nvGrpSpPr>
          <p:cNvPr id="22" name="Groep 2">
            <a:extLst>
              <a:ext uri="{FF2B5EF4-FFF2-40B4-BE49-F238E27FC236}">
                <a16:creationId xmlns:a16="http://schemas.microsoft.com/office/drawing/2014/main" id="{AD0B26BE-D338-4D3D-856D-EFD36714E7A5}"/>
              </a:ext>
            </a:extLst>
          </p:cNvPr>
          <p:cNvGrpSpPr/>
          <p:nvPr/>
        </p:nvGrpSpPr>
        <p:grpSpPr>
          <a:xfrm>
            <a:off x="-3240202" y="0"/>
            <a:ext cx="3105623" cy="2280006"/>
            <a:chOff x="-2463800" y="0"/>
            <a:chExt cx="2329217" cy="2280006"/>
          </a:xfrm>
        </p:grpSpPr>
        <p:sp>
          <p:nvSpPr>
            <p:cNvPr id="23" name="Rectangle 106">
              <a:extLst>
                <a:ext uri="{FF2B5EF4-FFF2-40B4-BE49-F238E27FC236}">
                  <a16:creationId xmlns:a16="http://schemas.microsoft.com/office/drawing/2014/main" id="{43EB1BF7-C572-40BD-9DB0-3601909423E8}"/>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4" name="Group 22">
              <a:extLst>
                <a:ext uri="{FF2B5EF4-FFF2-40B4-BE49-F238E27FC236}">
                  <a16:creationId xmlns:a16="http://schemas.microsoft.com/office/drawing/2014/main" id="{8F86AA70-9A2C-4E81-B964-3C6C51512E2E}"/>
                </a:ext>
              </a:extLst>
            </p:cNvPr>
            <p:cNvGrpSpPr/>
            <p:nvPr/>
          </p:nvGrpSpPr>
          <p:grpSpPr>
            <a:xfrm>
              <a:off x="-2318863" y="1050055"/>
              <a:ext cx="2044800" cy="534731"/>
              <a:chOff x="-2108199" y="3333735"/>
              <a:chExt cx="2314576" cy="605280"/>
            </a:xfrm>
          </p:grpSpPr>
          <p:grpSp>
            <p:nvGrpSpPr>
              <p:cNvPr id="25" name="Group 9">
                <a:extLst>
                  <a:ext uri="{FF2B5EF4-FFF2-40B4-BE49-F238E27FC236}">
                    <a16:creationId xmlns:a16="http://schemas.microsoft.com/office/drawing/2014/main" id="{3E778800-AE25-412D-92B4-A56C49D695E7}"/>
                  </a:ext>
                </a:extLst>
              </p:cNvPr>
              <p:cNvGrpSpPr/>
              <p:nvPr/>
            </p:nvGrpSpPr>
            <p:grpSpPr>
              <a:xfrm>
                <a:off x="-2108199" y="3333735"/>
                <a:ext cx="2314576" cy="605280"/>
                <a:chOff x="-1062434" y="2679700"/>
                <a:chExt cx="2314576" cy="605280"/>
              </a:xfrm>
            </p:grpSpPr>
            <p:pic>
              <p:nvPicPr>
                <p:cNvPr id="27" name="Picture 5">
                  <a:extLst>
                    <a:ext uri="{FF2B5EF4-FFF2-40B4-BE49-F238E27FC236}">
                      <a16:creationId xmlns:a16="http://schemas.microsoft.com/office/drawing/2014/main" id="{CDC05C7B-F342-4599-94C3-6952E1F45780}"/>
                    </a:ext>
                  </a:extLst>
                </p:cNvPr>
                <p:cNvPicPr>
                  <a:picLocks noChangeAspect="1"/>
                </p:cNvPicPr>
                <p:nvPr/>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8" name="Rectangle 21">
                  <a:extLst>
                    <a:ext uri="{FF2B5EF4-FFF2-40B4-BE49-F238E27FC236}">
                      <a16:creationId xmlns:a16="http://schemas.microsoft.com/office/drawing/2014/main" id="{DF783BB0-BE9D-4AE7-AF8F-B04ED5CE5F85}"/>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26" name="Graphic 19" descr="Close with solid fill">
                <a:extLst>
                  <a:ext uri="{FF2B5EF4-FFF2-40B4-BE49-F238E27FC236}">
                    <a16:creationId xmlns:a16="http://schemas.microsoft.com/office/drawing/2014/main" id="{244C8035-FD9C-4B2B-9623-7A181ED8F84D}"/>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1735624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7" y="1427801"/>
            <a:ext cx="53340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586196" y="1427801"/>
            <a:ext cx="5334001" cy="436857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196" y="333666"/>
            <a:ext cx="11012083" cy="581777"/>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586195" y="5600934"/>
            <a:ext cx="2803339"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264276" y="5600934"/>
            <a:ext cx="2803339"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388617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69"/>
            <a:ext cx="11011535" cy="581778"/>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586742" y="1427799"/>
            <a:ext cx="6966307" cy="4368582"/>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586743" y="5600934"/>
            <a:ext cx="2803339"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7898649" y="1427800"/>
            <a:ext cx="3699627" cy="4368581"/>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DB7FF3AB-9C2C-824B-80C3-53BDCB258D33}" type="slidenum">
              <a:rPr lang="en-US" smtClean="0"/>
              <a:t>‹nr.›</a:t>
            </a:fld>
            <a:endParaRPr lang="en-US"/>
          </a:p>
        </p:txBody>
      </p:sp>
      <p:grpSp>
        <p:nvGrpSpPr>
          <p:cNvPr id="23" name="Groep 2">
            <a:extLst>
              <a:ext uri="{FF2B5EF4-FFF2-40B4-BE49-F238E27FC236}">
                <a16:creationId xmlns:a16="http://schemas.microsoft.com/office/drawing/2014/main" id="{EC4ACCE5-D300-4D80-AFC8-FA4B5DE16217}"/>
              </a:ext>
            </a:extLst>
          </p:cNvPr>
          <p:cNvGrpSpPr/>
          <p:nvPr/>
        </p:nvGrpSpPr>
        <p:grpSpPr>
          <a:xfrm>
            <a:off x="-3240202" y="0"/>
            <a:ext cx="3105623" cy="2280006"/>
            <a:chOff x="-2463800" y="0"/>
            <a:chExt cx="2329217" cy="2280006"/>
          </a:xfrm>
        </p:grpSpPr>
        <p:sp>
          <p:nvSpPr>
            <p:cNvPr id="24" name="Rectangle 106">
              <a:extLst>
                <a:ext uri="{FF2B5EF4-FFF2-40B4-BE49-F238E27FC236}">
                  <a16:creationId xmlns:a16="http://schemas.microsoft.com/office/drawing/2014/main" id="{7011BB61-FCBE-456B-8DB1-A95331F1FE80}"/>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6DAC9F13-3C4F-440A-94B9-88511104E4E9}"/>
                </a:ext>
              </a:extLst>
            </p:cNvPr>
            <p:cNvGrpSpPr/>
            <p:nvPr/>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346900FD-6306-4420-90EF-C496B3454CC9}"/>
                  </a:ext>
                </a:extLst>
              </p:cNvPr>
              <p:cNvGrpSpPr/>
              <p:nvPr/>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F37D28F6-CB6E-4B3B-A88A-F6000369BA50}"/>
                    </a:ext>
                  </a:extLst>
                </p:cNvPr>
                <p:cNvPicPr>
                  <a:picLocks noChangeAspect="1"/>
                </p:cNvPicPr>
                <p:nvPr/>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720DD5D2-64E7-44E0-BB4D-21A7746D80B5}"/>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27" name="Graphic 19" descr="Close with solid fill">
                <a:extLst>
                  <a:ext uri="{FF2B5EF4-FFF2-40B4-BE49-F238E27FC236}">
                    <a16:creationId xmlns:a16="http://schemas.microsoft.com/office/drawing/2014/main" id="{EA5845DE-E485-4478-9DC9-69C5B4CA2727}"/>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1440016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81777"/>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586742" y="1434511"/>
            <a:ext cx="11011535" cy="4361865"/>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4428" y="5372657"/>
            <a:ext cx="1593849"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1268747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81777"/>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6833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CBB42-E507-4718-24CE-3E35B4BF498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62AE1386-F559-F718-553E-8431A3FEF1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04DE02F1-93F8-8B34-1ED9-DB5B4F4091C4}"/>
              </a:ext>
            </a:extLst>
          </p:cNvPr>
          <p:cNvSpPr>
            <a:spLocks noGrp="1"/>
          </p:cNvSpPr>
          <p:nvPr>
            <p:ph type="dt" sz="half" idx="10"/>
          </p:nvPr>
        </p:nvSpPr>
        <p:spPr/>
        <p:txBody>
          <a:bodyPr/>
          <a:lstStyle/>
          <a:p>
            <a:fld id="{A51F8CFA-BEB4-8346-971B-54DDF9EFE689}" type="datetimeFigureOut">
              <a:rPr lang="en-US" smtClean="0"/>
              <a:t>12/19/2024</a:t>
            </a:fld>
            <a:endParaRPr lang="en-US"/>
          </a:p>
        </p:txBody>
      </p:sp>
      <p:sp>
        <p:nvSpPr>
          <p:cNvPr id="5" name="Tijdelijke aanduiding voor voettekst 4">
            <a:extLst>
              <a:ext uri="{FF2B5EF4-FFF2-40B4-BE49-F238E27FC236}">
                <a16:creationId xmlns:a16="http://schemas.microsoft.com/office/drawing/2014/main" id="{DBCD8B02-652A-15BC-2D7D-E2CC2561F64B}"/>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0A4C25C2-BEFC-C69D-EA31-98859E316977}"/>
              </a:ext>
            </a:extLst>
          </p:cNvPr>
          <p:cNvSpPr>
            <a:spLocks noGrp="1"/>
          </p:cNvSpPr>
          <p:nvPr>
            <p:ph type="sldNum" sz="quarter" idx="12"/>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2260332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59385-2619-4FE0-5C36-867C3D01D488}"/>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9F60962-6DD6-FE09-AB16-14C4CF046B4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08B8FC34-5442-DD56-F008-E5DE9C16D697}"/>
              </a:ext>
            </a:extLst>
          </p:cNvPr>
          <p:cNvSpPr>
            <a:spLocks noGrp="1"/>
          </p:cNvSpPr>
          <p:nvPr>
            <p:ph type="dt" sz="half" idx="10"/>
          </p:nvPr>
        </p:nvSpPr>
        <p:spPr/>
        <p:txBody>
          <a:bodyPr/>
          <a:lstStyle/>
          <a:p>
            <a:fld id="{A51F8CFA-BEB4-8346-971B-54DDF9EFE689}" type="datetimeFigureOut">
              <a:rPr lang="en-US" smtClean="0"/>
              <a:t>12/19/2024</a:t>
            </a:fld>
            <a:endParaRPr lang="en-US"/>
          </a:p>
        </p:txBody>
      </p:sp>
      <p:sp>
        <p:nvSpPr>
          <p:cNvPr id="5" name="Tijdelijke aanduiding voor voettekst 4">
            <a:extLst>
              <a:ext uri="{FF2B5EF4-FFF2-40B4-BE49-F238E27FC236}">
                <a16:creationId xmlns:a16="http://schemas.microsoft.com/office/drawing/2014/main" id="{7286184B-EA6A-F000-361D-48B3CF6897D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C2CE077-5AAD-ED57-13EB-79F88EDA2B08}"/>
              </a:ext>
            </a:extLst>
          </p:cNvPr>
          <p:cNvSpPr>
            <a:spLocks noGrp="1"/>
          </p:cNvSpPr>
          <p:nvPr>
            <p:ph type="sldNum" sz="quarter" idx="12"/>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14883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2852C-6586-9AE0-E353-2EDC3E4442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61605230-8266-C617-00BC-CCD74ADE8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5073969-F9C3-EB48-D600-C3740D2A783C}"/>
              </a:ext>
            </a:extLst>
          </p:cNvPr>
          <p:cNvSpPr>
            <a:spLocks noGrp="1"/>
          </p:cNvSpPr>
          <p:nvPr>
            <p:ph type="dt" sz="half" idx="10"/>
          </p:nvPr>
        </p:nvSpPr>
        <p:spPr/>
        <p:txBody>
          <a:bodyPr/>
          <a:lstStyle/>
          <a:p>
            <a:fld id="{A51F8CFA-BEB4-8346-971B-54DDF9EFE689}" type="datetimeFigureOut">
              <a:rPr lang="en-US" smtClean="0"/>
              <a:t>12/19/2024</a:t>
            </a:fld>
            <a:endParaRPr lang="en-US"/>
          </a:p>
        </p:txBody>
      </p:sp>
      <p:sp>
        <p:nvSpPr>
          <p:cNvPr id="5" name="Tijdelijke aanduiding voor voettekst 4">
            <a:extLst>
              <a:ext uri="{FF2B5EF4-FFF2-40B4-BE49-F238E27FC236}">
                <a16:creationId xmlns:a16="http://schemas.microsoft.com/office/drawing/2014/main" id="{4F3EDB0A-EEF7-9F91-8A24-9D56479F21D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ECE07AD-BCC1-DCED-A2F0-CB53E5A703ED}"/>
              </a:ext>
            </a:extLst>
          </p:cNvPr>
          <p:cNvSpPr>
            <a:spLocks noGrp="1"/>
          </p:cNvSpPr>
          <p:nvPr>
            <p:ph type="sldNum" sz="quarter" idx="12"/>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51368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9" y="4820143"/>
            <a:ext cx="5938020" cy="809130"/>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7" y="5948489"/>
            <a:ext cx="5938020"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p:nvSpPr>
        <p:spPr bwMode="gray">
          <a:xfrm>
            <a:off x="-3245299" y="5879673"/>
            <a:ext cx="311072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p:nvSpPr>
        <p:spPr bwMode="gray">
          <a:xfrm>
            <a:off x="-3245299" y="4"/>
            <a:ext cx="3110720" cy="99692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p:nvGrpSpPr>
        <p:grpSpPr>
          <a:xfrm>
            <a:off x="12330103" y="1"/>
            <a:ext cx="3105623"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E6410E54-0AC3-47FD-87BF-94AAC2A08800}"/>
              </a:ext>
            </a:extLst>
          </p:cNvPr>
          <p:cNvSpPr>
            <a:spLocks noGrp="1"/>
          </p:cNvSpPr>
          <p:nvPr>
            <p:ph type="pic" sz="quarter" idx="16" hasCustomPrompt="1"/>
          </p:nvPr>
        </p:nvSpPr>
        <p:spPr>
          <a:xfrm>
            <a:off x="599720" y="1"/>
            <a:ext cx="11592281" cy="4929683"/>
          </a:xfrm>
          <a:custGeom>
            <a:avLst/>
            <a:gdLst>
              <a:gd name="connsiteX0" fmla="*/ 0 w 8694211"/>
              <a:gd name="connsiteY0" fmla="*/ 0 h 4929683"/>
              <a:gd name="connsiteX1" fmla="*/ 8694211 w 8694211"/>
              <a:gd name="connsiteY1" fmla="*/ 0 h 4929683"/>
              <a:gd name="connsiteX2" fmla="*/ 8694211 w 8694211"/>
              <a:gd name="connsiteY2" fmla="*/ 1905000 h 4929683"/>
              <a:gd name="connsiteX3" fmla="*/ 8694210 w 8694211"/>
              <a:gd name="connsiteY3" fmla="*/ 1905000 h 4929683"/>
              <a:gd name="connsiteX4" fmla="*/ 8694210 w 8694211"/>
              <a:gd name="connsiteY4" fmla="*/ 4593118 h 4929683"/>
              <a:gd name="connsiteX5" fmla="*/ 3620076 w 8694211"/>
              <a:gd name="connsiteY5" fmla="*/ 4593118 h 4929683"/>
              <a:gd name="connsiteX6" fmla="*/ 3315289 w 8694211"/>
              <a:gd name="connsiteY6" fmla="*/ 4897905 h 4929683"/>
              <a:gd name="connsiteX7" fmla="*/ 3315289 w 8694211"/>
              <a:gd name="connsiteY7" fmla="*/ 4929683 h 4929683"/>
              <a:gd name="connsiteX8" fmla="*/ 457180 w 8694211"/>
              <a:gd name="connsiteY8" fmla="*/ 4929683 h 4929683"/>
              <a:gd name="connsiteX9" fmla="*/ 0 w 8694211"/>
              <a:gd name="connsiteY9" fmla="*/ 4472503 h 4929683"/>
              <a:gd name="connsiteX10" fmla="*/ 0 w 8694211"/>
              <a:gd name="connsiteY10" fmla="*/ 1905000 h 4929683"/>
              <a:gd name="connsiteX11" fmla="*/ 0 w 8694211"/>
              <a:gd name="connsiteY11" fmla="*/ 224333 h 49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211" h="4929683">
                <a:moveTo>
                  <a:pt x="0" y="0"/>
                </a:moveTo>
                <a:lnTo>
                  <a:pt x="8694211" y="0"/>
                </a:lnTo>
                <a:lnTo>
                  <a:pt x="8694211" y="1905000"/>
                </a:lnTo>
                <a:lnTo>
                  <a:pt x="8694210" y="1905000"/>
                </a:lnTo>
                <a:lnTo>
                  <a:pt x="8694210" y="4593118"/>
                </a:lnTo>
                <a:lnTo>
                  <a:pt x="3620076" y="4593118"/>
                </a:lnTo>
                <a:cubicBezTo>
                  <a:pt x="3451747" y="4593118"/>
                  <a:pt x="3315289" y="4729576"/>
                  <a:pt x="3315289" y="4897905"/>
                </a:cubicBezTo>
                <a:lnTo>
                  <a:pt x="3315289" y="4929683"/>
                </a:lnTo>
                <a:lnTo>
                  <a:pt x="457180" y="4929683"/>
                </a:lnTo>
                <a:cubicBezTo>
                  <a:pt x="204686" y="4929683"/>
                  <a:pt x="0" y="4724997"/>
                  <a:pt x="0" y="4472503"/>
                </a:cubicBezTo>
                <a:lnTo>
                  <a:pt x="0" y="1905000"/>
                </a:lnTo>
                <a:lnTo>
                  <a:pt x="0" y="224333"/>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p:nvCxnSpPr>
        <p:spPr>
          <a:xfrm>
            <a:off x="5453064" y="5756915"/>
            <a:ext cx="1134003"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B57C045E-B8CC-4B8F-8E20-D790E6DCF0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487" y="6002596"/>
            <a:ext cx="3960000" cy="565335"/>
          </a:xfrm>
          <a:prstGeom prst="rect">
            <a:avLst/>
          </a:prstGeom>
        </p:spPr>
      </p:pic>
    </p:spTree>
    <p:extLst>
      <p:ext uri="{BB962C8B-B14F-4D97-AF65-F5344CB8AC3E}">
        <p14:creationId xmlns:p14="http://schemas.microsoft.com/office/powerpoint/2010/main" val="341402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C8A89-630E-8DBA-7815-06DB04D763D2}"/>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3AF3EAC4-BB02-5DD2-5446-F9FA51BBBF5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F0E905FE-1EC4-BE0D-F3F3-90A80F04A98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B2C15A3A-9DD7-F0AB-BA29-57697C68146E}"/>
              </a:ext>
            </a:extLst>
          </p:cNvPr>
          <p:cNvSpPr>
            <a:spLocks noGrp="1"/>
          </p:cNvSpPr>
          <p:nvPr>
            <p:ph type="dt" sz="half" idx="10"/>
          </p:nvPr>
        </p:nvSpPr>
        <p:spPr/>
        <p:txBody>
          <a:bodyPr/>
          <a:lstStyle/>
          <a:p>
            <a:fld id="{A51F8CFA-BEB4-8346-971B-54DDF9EFE689}" type="datetimeFigureOut">
              <a:rPr lang="en-US" smtClean="0"/>
              <a:t>12/19/2024</a:t>
            </a:fld>
            <a:endParaRPr lang="en-US"/>
          </a:p>
        </p:txBody>
      </p:sp>
      <p:sp>
        <p:nvSpPr>
          <p:cNvPr id="6" name="Tijdelijke aanduiding voor voettekst 5">
            <a:extLst>
              <a:ext uri="{FF2B5EF4-FFF2-40B4-BE49-F238E27FC236}">
                <a16:creationId xmlns:a16="http://schemas.microsoft.com/office/drawing/2014/main" id="{04B818E0-B038-E82C-DE17-6AD1CB01A1C6}"/>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2A8309E9-1E34-7142-61B5-7BD932438C43}"/>
              </a:ext>
            </a:extLst>
          </p:cNvPr>
          <p:cNvSpPr>
            <a:spLocks noGrp="1"/>
          </p:cNvSpPr>
          <p:nvPr>
            <p:ph type="sldNum" sz="quarter" idx="12"/>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3866777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12192000" cy="6858000"/>
          </a:xfrm>
          <a:prstGeom prst="rect">
            <a:avLst/>
          </a:prstGeom>
        </p:spPr>
        <p:txBody>
          <a:bodyPr vert="horz"/>
          <a:lstStyle>
            <a:lvl1pPr>
              <a:defRPr sz="2400">
                <a:latin typeface="Segoe UI"/>
              </a:defRPr>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50065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1_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967759"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10" name="Tijdelijke aanduiding voor inhoud 3"/>
          <p:cNvSpPr>
            <a:spLocks noGrp="1"/>
          </p:cNvSpPr>
          <p:nvPr>
            <p:ph sz="half" idx="14"/>
          </p:nvPr>
        </p:nvSpPr>
        <p:spPr>
          <a:xfrm>
            <a:off x="6158727" y="1291446"/>
            <a:ext cx="4886888"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6" name="Titel 1"/>
          <p:cNvSpPr>
            <a:spLocks noGrp="1"/>
          </p:cNvSpPr>
          <p:nvPr>
            <p:ph type="title"/>
          </p:nvPr>
        </p:nvSpPr>
        <p:spPr>
          <a:xfrm>
            <a:off x="986160" y="371690"/>
            <a:ext cx="10057680" cy="817022"/>
          </a:xfrm>
          <a:prstGeom prst="rect">
            <a:avLst/>
          </a:prstGeom>
        </p:spPr>
        <p:txBody>
          <a:bodyPr/>
          <a:lstStyle>
            <a:lvl1pPr>
              <a:defRPr sz="2800" b="1" i="0">
                <a:latin typeface="Segoe UI"/>
              </a:defRPr>
            </a:lvl1pPr>
          </a:lstStyle>
          <a:p>
            <a:r>
              <a:rPr lang="nl-NL"/>
              <a:t>Klik om stijl te bewerken</a:t>
            </a:r>
            <a:endParaRPr lang="nl-NL" dirty="0"/>
          </a:p>
        </p:txBody>
      </p:sp>
      <p:sp>
        <p:nvSpPr>
          <p:cNvPr id="5" name="Tijdelijke aanduiding voor voettekst 5"/>
          <p:cNvSpPr>
            <a:spLocks noGrp="1"/>
          </p:cNvSpPr>
          <p:nvPr>
            <p:ph type="ftr" sz="quarter" idx="15"/>
          </p:nvPr>
        </p:nvSpPr>
        <p:spPr>
          <a:xfrm>
            <a:off x="967317" y="6173797"/>
            <a:ext cx="3860800" cy="365125"/>
          </a:xfrm>
          <a:prstGeom prst="rect">
            <a:avLst/>
          </a:prstGeom>
        </p:spPr>
        <p:txBody>
          <a:bodyPr/>
          <a:lstStyle>
            <a:lvl1pPr fontAlgn="auto">
              <a:spcBef>
                <a:spcPts val="0"/>
              </a:spcBef>
              <a:spcAft>
                <a:spcPts val="0"/>
              </a:spcAft>
              <a:defRPr sz="1400">
                <a:latin typeface="Segoe UI"/>
                <a:ea typeface="+mn-ea"/>
                <a:cs typeface="+mn-cs"/>
              </a:defRPr>
            </a:lvl1pPr>
          </a:lstStyle>
          <a:p>
            <a:endParaRPr lang="nl-NL"/>
          </a:p>
        </p:txBody>
      </p:sp>
    </p:spTree>
    <p:extLst>
      <p:ext uri="{BB962C8B-B14F-4D97-AF65-F5344CB8AC3E}">
        <p14:creationId xmlns:p14="http://schemas.microsoft.com/office/powerpoint/2010/main" val="426501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9" y="4868491"/>
            <a:ext cx="5938745" cy="544634"/>
          </a:xfrm>
        </p:spPr>
        <p:txBody>
          <a:bodyPr anchor="b" anchorCtr="0">
            <a:noAutofit/>
          </a:bodyPr>
          <a:lstStyle>
            <a:lvl1pPr>
              <a:lnSpc>
                <a:spcPct val="80000"/>
              </a:lnSpc>
              <a:defRPr sz="3000" spc="-45" baseline="0">
                <a:solidFill>
                  <a:srgbClr val="FC6039"/>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8" y="6234258"/>
            <a:ext cx="5938745" cy="232858"/>
          </a:xfrm>
        </p:spPr>
        <p:txBody>
          <a:bodyPr>
            <a:noAutofit/>
          </a:bodyPr>
          <a:lstStyle>
            <a:lvl1pPr>
              <a:defRPr sz="1350"/>
            </a:lvl1pPr>
          </a:lstStyle>
          <a:p>
            <a:pPr lvl="0"/>
            <a:r>
              <a:rPr lang="nl-NL" noProof="0" dirty="0"/>
              <a:t>Klik om afdeling en datum toe te voegen</a:t>
            </a:r>
          </a:p>
        </p:txBody>
      </p:sp>
      <p:sp>
        <p:nvSpPr>
          <p:cNvPr id="26" name="Rectangle 106">
            <a:extLst>
              <a:ext uri="{FF2B5EF4-FFF2-40B4-BE49-F238E27FC236}">
                <a16:creationId xmlns:a16="http://schemas.microsoft.com/office/drawing/2014/main" id="{66D88E85-C8BF-435A-A766-CFB8BA5F3E42}"/>
              </a:ext>
            </a:extLst>
          </p:cNvPr>
          <p:cNvSpPr>
            <a:spLocks noChangeArrowheads="1"/>
          </p:cNvSpPr>
          <p:nvPr/>
        </p:nvSpPr>
        <p:spPr bwMode="gray">
          <a:xfrm>
            <a:off x="-3240202" y="5989319"/>
            <a:ext cx="3105623" cy="868685"/>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7" y="5706342"/>
            <a:ext cx="5938021" cy="41347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p:nvSpPr>
        <p:spPr bwMode="gray">
          <a:xfrm>
            <a:off x="-3240202" y="4"/>
            <a:ext cx="3105623" cy="99692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cxnSp>
        <p:nvCxnSpPr>
          <p:cNvPr id="28" name="Straight Connector 27">
            <a:extLst>
              <a:ext uri="{FF2B5EF4-FFF2-40B4-BE49-F238E27FC236}">
                <a16:creationId xmlns:a16="http://schemas.microsoft.com/office/drawing/2014/main" id="{991AFE61-A456-451A-B4DA-83075068CD5F}"/>
              </a:ext>
            </a:extLst>
          </p:cNvPr>
          <p:cNvCxnSpPr>
            <a:cxnSpLocks/>
          </p:cNvCxnSpPr>
          <p:nvPr/>
        </p:nvCxnSpPr>
        <p:spPr>
          <a:xfrm>
            <a:off x="5453064" y="5543200"/>
            <a:ext cx="1134003"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grpSp>
        <p:nvGrpSpPr>
          <p:cNvPr id="32" name="Groep 24">
            <a:extLst>
              <a:ext uri="{FF2B5EF4-FFF2-40B4-BE49-F238E27FC236}">
                <a16:creationId xmlns:a16="http://schemas.microsoft.com/office/drawing/2014/main" id="{022AF5D4-65E3-4E77-B8A7-AF4EBDA72181}"/>
              </a:ext>
            </a:extLst>
          </p:cNvPr>
          <p:cNvGrpSpPr/>
          <p:nvPr/>
        </p:nvGrpSpPr>
        <p:grpSpPr>
          <a:xfrm>
            <a:off x="12330103" y="1"/>
            <a:ext cx="3105623" cy="5718810"/>
            <a:chOff x="12326583" y="1"/>
            <a:chExt cx="2329217" cy="5718810"/>
          </a:xfrm>
        </p:grpSpPr>
        <p:sp>
          <p:nvSpPr>
            <p:cNvPr id="33" name="Rectangle 106">
              <a:extLst>
                <a:ext uri="{FF2B5EF4-FFF2-40B4-BE49-F238E27FC236}">
                  <a16:creationId xmlns:a16="http://schemas.microsoft.com/office/drawing/2014/main" id="{2E3B1F64-D6E9-4471-9C97-B35E36BE115C}"/>
                </a:ext>
              </a:extLst>
            </p:cNvPr>
            <p:cNvSpPr>
              <a:spLocks noChangeArrowheads="1"/>
            </p:cNvSpPr>
            <p:nvPr/>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4" name="Groep 26">
              <a:extLst>
                <a:ext uri="{FF2B5EF4-FFF2-40B4-BE49-F238E27FC236}">
                  <a16:creationId xmlns:a16="http://schemas.microsoft.com/office/drawing/2014/main" id="{3E03D940-BD64-42B5-ACC6-6E4D3CF79F35}"/>
                </a:ext>
              </a:extLst>
            </p:cNvPr>
            <p:cNvGrpSpPr>
              <a:grpSpLocks noChangeAspect="1"/>
            </p:cNvGrpSpPr>
            <p:nvPr/>
          </p:nvGrpSpPr>
          <p:grpSpPr>
            <a:xfrm>
              <a:off x="12616299" y="4739224"/>
              <a:ext cx="1766851" cy="793244"/>
              <a:chOff x="2766083" y="6357983"/>
              <a:chExt cx="1485890" cy="667104"/>
            </a:xfrm>
          </p:grpSpPr>
          <p:pic>
            <p:nvPicPr>
              <p:cNvPr id="55" name="Picture 15">
                <a:extLst>
                  <a:ext uri="{FF2B5EF4-FFF2-40B4-BE49-F238E27FC236}">
                    <a16:creationId xmlns:a16="http://schemas.microsoft.com/office/drawing/2014/main" id="{7558D989-0F14-40D0-B4FE-F7A20AD66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6" name="Picture 18">
                <a:extLst>
                  <a:ext uri="{FF2B5EF4-FFF2-40B4-BE49-F238E27FC236}">
                    <a16:creationId xmlns:a16="http://schemas.microsoft.com/office/drawing/2014/main" id="{F6E66591-38BD-4217-97FA-1412C521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7" name="Picture 19">
                <a:extLst>
                  <a:ext uri="{FF2B5EF4-FFF2-40B4-BE49-F238E27FC236}">
                    <a16:creationId xmlns:a16="http://schemas.microsoft.com/office/drawing/2014/main" id="{8D1E817E-F556-4633-B2EF-24A1BABCE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8" name="Straight Arrow Connector 23">
                <a:extLst>
                  <a:ext uri="{FF2B5EF4-FFF2-40B4-BE49-F238E27FC236}">
                    <a16:creationId xmlns:a16="http://schemas.microsoft.com/office/drawing/2014/main" id="{A04E3C70-177B-496A-83AB-86B85CD844D5}"/>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24">
                <a:extLst>
                  <a:ext uri="{FF2B5EF4-FFF2-40B4-BE49-F238E27FC236}">
                    <a16:creationId xmlns:a16="http://schemas.microsoft.com/office/drawing/2014/main" id="{4B0689B8-26B8-468D-8911-C00DF687C00B}"/>
                  </a:ext>
                </a:extLst>
              </p:cNvPr>
              <p:cNvCxnSpPr>
                <a:stCxn id="55" idx="0"/>
                <a:endCxn id="5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409C8003-C529-4803-973F-25A656C44569}"/>
                  </a:ext>
                </a:extLst>
              </p:cNvPr>
              <p:cNvCxnSpPr>
                <a:stCxn id="55" idx="3"/>
                <a:endCxn id="5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27">
                <a:extLst>
                  <a:ext uri="{FF2B5EF4-FFF2-40B4-BE49-F238E27FC236}">
                    <a16:creationId xmlns:a16="http://schemas.microsoft.com/office/drawing/2014/main" id="{5FF56F09-33FB-4EC6-A356-75AA056C775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28">
                <a:extLst>
                  <a:ext uri="{FF2B5EF4-FFF2-40B4-BE49-F238E27FC236}">
                    <a16:creationId xmlns:a16="http://schemas.microsoft.com/office/drawing/2014/main" id="{F62D3F77-A447-4AF6-AC1A-E825ED0A509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grpSp>
          <p:nvGrpSpPr>
            <p:cNvPr id="35" name="Groep 27">
              <a:extLst>
                <a:ext uri="{FF2B5EF4-FFF2-40B4-BE49-F238E27FC236}">
                  <a16:creationId xmlns:a16="http://schemas.microsoft.com/office/drawing/2014/main" id="{DB83CFBD-F48F-437D-8BF7-A795FE3678E5}"/>
                </a:ext>
              </a:extLst>
            </p:cNvPr>
            <p:cNvGrpSpPr/>
            <p:nvPr/>
          </p:nvGrpSpPr>
          <p:grpSpPr>
            <a:xfrm>
              <a:off x="12610022" y="1108316"/>
              <a:ext cx="425380" cy="577954"/>
              <a:chOff x="-37364" y="4061531"/>
              <a:chExt cx="571037" cy="775855"/>
            </a:xfrm>
          </p:grpSpPr>
          <p:pic>
            <p:nvPicPr>
              <p:cNvPr id="37" name="Afbeelding 29">
                <a:extLst>
                  <a:ext uri="{FF2B5EF4-FFF2-40B4-BE49-F238E27FC236}">
                    <a16:creationId xmlns:a16="http://schemas.microsoft.com/office/drawing/2014/main" id="{5CF5AAD4-6D46-4028-AB9A-90565A4978EC}"/>
                  </a:ext>
                </a:extLst>
              </p:cNvPr>
              <p:cNvPicPr>
                <a:picLocks noChangeAspect="1"/>
              </p:cNvPicPr>
              <p:nvPr/>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4" name="Rectangle 21">
                <a:extLst>
                  <a:ext uri="{FF2B5EF4-FFF2-40B4-BE49-F238E27FC236}">
                    <a16:creationId xmlns:a16="http://schemas.microsoft.com/office/drawing/2014/main" id="{3269A448-D999-4827-B0E4-298A45B85A33}"/>
                  </a:ext>
                </a:extLst>
              </p:cNvPr>
              <p:cNvSpPr/>
              <p:nvPr/>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pic>
          <p:nvPicPr>
            <p:cNvPr id="36" name="Afbeelding 28">
              <a:extLst>
                <a:ext uri="{FF2B5EF4-FFF2-40B4-BE49-F238E27FC236}">
                  <a16:creationId xmlns:a16="http://schemas.microsoft.com/office/drawing/2014/main" id="{63A01AB2-A441-43CD-8D6B-B7584C561A3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30" name="Picture Placeholder 29">
            <a:extLst>
              <a:ext uri="{FF2B5EF4-FFF2-40B4-BE49-F238E27FC236}">
                <a16:creationId xmlns:a16="http://schemas.microsoft.com/office/drawing/2014/main" id="{B76E9930-1122-41DB-AA92-EE6D0DF4D6F2}"/>
              </a:ext>
            </a:extLst>
          </p:cNvPr>
          <p:cNvSpPr>
            <a:spLocks noGrp="1"/>
          </p:cNvSpPr>
          <p:nvPr>
            <p:ph type="pic" sz="quarter" idx="16" hasCustomPrompt="1"/>
          </p:nvPr>
        </p:nvSpPr>
        <p:spPr>
          <a:xfrm>
            <a:off x="599716" y="0"/>
            <a:ext cx="11592283" cy="5086114"/>
          </a:xfrm>
          <a:custGeom>
            <a:avLst/>
            <a:gdLst>
              <a:gd name="connsiteX0" fmla="*/ 0 w 8694212"/>
              <a:gd name="connsiteY0" fmla="*/ 0 h 5086114"/>
              <a:gd name="connsiteX1" fmla="*/ 8694211 w 8694212"/>
              <a:gd name="connsiteY1" fmla="*/ 0 h 5086114"/>
              <a:gd name="connsiteX2" fmla="*/ 8694211 w 8694212"/>
              <a:gd name="connsiteY2" fmla="*/ 156431 h 5086114"/>
              <a:gd name="connsiteX3" fmla="*/ 8694212 w 8694212"/>
              <a:gd name="connsiteY3" fmla="*/ 156431 h 5086114"/>
              <a:gd name="connsiteX4" fmla="*/ 8694212 w 8694212"/>
              <a:gd name="connsiteY4" fmla="*/ 2061431 h 5086114"/>
              <a:gd name="connsiteX5" fmla="*/ 8694211 w 8694212"/>
              <a:gd name="connsiteY5" fmla="*/ 2061431 h 5086114"/>
              <a:gd name="connsiteX6" fmla="*/ 8694211 w 8694212"/>
              <a:gd name="connsiteY6" fmla="*/ 4749549 h 5086114"/>
              <a:gd name="connsiteX7" fmla="*/ 3620077 w 8694212"/>
              <a:gd name="connsiteY7" fmla="*/ 4749549 h 5086114"/>
              <a:gd name="connsiteX8" fmla="*/ 3315290 w 8694212"/>
              <a:gd name="connsiteY8" fmla="*/ 5054336 h 5086114"/>
              <a:gd name="connsiteX9" fmla="*/ 3315290 w 8694212"/>
              <a:gd name="connsiteY9" fmla="*/ 5086114 h 5086114"/>
              <a:gd name="connsiteX10" fmla="*/ 457181 w 8694212"/>
              <a:gd name="connsiteY10" fmla="*/ 5086114 h 5086114"/>
              <a:gd name="connsiteX11" fmla="*/ 1 w 8694212"/>
              <a:gd name="connsiteY11" fmla="*/ 4628934 h 5086114"/>
              <a:gd name="connsiteX12" fmla="*/ 1 w 8694212"/>
              <a:gd name="connsiteY12" fmla="*/ 2061431 h 5086114"/>
              <a:gd name="connsiteX13" fmla="*/ 1 w 8694212"/>
              <a:gd name="connsiteY13" fmla="*/ 400567 h 5086114"/>
              <a:gd name="connsiteX14" fmla="*/ 0 w 8694212"/>
              <a:gd name="connsiteY14" fmla="*/ 400567 h 508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086114">
                <a:moveTo>
                  <a:pt x="0" y="0"/>
                </a:moveTo>
                <a:lnTo>
                  <a:pt x="8694211" y="0"/>
                </a:lnTo>
                <a:lnTo>
                  <a:pt x="8694211" y="156431"/>
                </a:lnTo>
                <a:lnTo>
                  <a:pt x="8694212" y="156431"/>
                </a:lnTo>
                <a:lnTo>
                  <a:pt x="8694212" y="2061431"/>
                </a:lnTo>
                <a:lnTo>
                  <a:pt x="8694211" y="2061431"/>
                </a:lnTo>
                <a:lnTo>
                  <a:pt x="8694211" y="4749549"/>
                </a:lnTo>
                <a:lnTo>
                  <a:pt x="3620077" y="4749549"/>
                </a:lnTo>
                <a:cubicBezTo>
                  <a:pt x="3451748" y="4749549"/>
                  <a:pt x="3315290" y="4886007"/>
                  <a:pt x="3315290" y="5054336"/>
                </a:cubicBezTo>
                <a:lnTo>
                  <a:pt x="3315290" y="5086114"/>
                </a:lnTo>
                <a:lnTo>
                  <a:pt x="457181" y="5086114"/>
                </a:lnTo>
                <a:cubicBezTo>
                  <a:pt x="204687" y="5086114"/>
                  <a:pt x="1" y="4881428"/>
                  <a:pt x="1" y="4628934"/>
                </a:cubicBezTo>
                <a:lnTo>
                  <a:pt x="1" y="2061431"/>
                </a:lnTo>
                <a:lnTo>
                  <a:pt x="1" y="400567"/>
                </a:lnTo>
                <a:lnTo>
                  <a:pt x="0" y="400567"/>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pic>
        <p:nvPicPr>
          <p:cNvPr id="29" name="Graphic 28">
            <a:extLst>
              <a:ext uri="{FF2B5EF4-FFF2-40B4-BE49-F238E27FC236}">
                <a16:creationId xmlns:a16="http://schemas.microsoft.com/office/drawing/2014/main" id="{06EAC1E8-D52D-446B-8178-755719C7FD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487" y="6002596"/>
            <a:ext cx="3960000" cy="565335"/>
          </a:xfrm>
          <a:prstGeom prst="rect">
            <a:avLst/>
          </a:prstGeom>
        </p:spPr>
      </p:pic>
    </p:spTree>
    <p:extLst>
      <p:ext uri="{BB962C8B-B14F-4D97-AF65-F5344CB8AC3E}">
        <p14:creationId xmlns:p14="http://schemas.microsoft.com/office/powerpoint/2010/main" val="47221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9" y="5089358"/>
            <a:ext cx="5938020" cy="539915"/>
          </a:xfrm>
        </p:spPr>
        <p:txBody>
          <a:bodyPr anchor="b" anchorCtr="0">
            <a:noAutofit/>
          </a:bodyPr>
          <a:lstStyle>
            <a:lvl1pPr>
              <a:lnSpc>
                <a:spcPct val="80000"/>
              </a:lnSpc>
              <a:defRPr sz="3000" spc="-45" baseline="0"/>
            </a:lvl1pPr>
          </a:lstStyle>
          <a:p>
            <a:r>
              <a:rPr lang="nl-NL" noProof="0" dirty="0"/>
              <a:t>Klik om titel toe te voegen</a:t>
            </a:r>
          </a:p>
        </p:txBody>
      </p: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7" y="5948489"/>
            <a:ext cx="5938020" cy="232858"/>
          </a:xfrm>
        </p:spPr>
        <p:txBody>
          <a:bodyPr>
            <a:noAutofit/>
          </a:bodyPr>
          <a:lstStyle>
            <a:lvl1pPr>
              <a:defRPr sz="1350"/>
            </a:lvl1pPr>
          </a:lstStyle>
          <a:p>
            <a:pPr lvl="0"/>
            <a:r>
              <a:rPr lang="nl-NL" noProof="0" dirty="0"/>
              <a:t>Klik om afdeling en datum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p:nvSpPr>
        <p:spPr bwMode="gray">
          <a:xfrm>
            <a:off x="-3245299" y="5879673"/>
            <a:ext cx="3110720" cy="978331"/>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p:nvSpPr>
        <p:spPr bwMode="gray">
          <a:xfrm>
            <a:off x="-3245299" y="4"/>
            <a:ext cx="3110720" cy="99692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7997" marR="0" lvl="0" indent="-107997" algn="l" defTabSz="685783" rtl="0" eaLnBrk="1" fontAlgn="auto" latinLnBrk="0" hangingPunct="1">
              <a:lnSpc>
                <a:spcPct val="95000"/>
              </a:lnSpc>
              <a:spcBef>
                <a:spcPts val="450"/>
              </a:spcBef>
              <a:spcAft>
                <a:spcPts val="0"/>
              </a:spcAft>
              <a:buClrTx/>
              <a:buSzTx/>
              <a:buFont typeface="+mj-lt"/>
              <a:buAutoNum type="arabicPeriod"/>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9" name="Groep 24">
            <a:extLst>
              <a:ext uri="{FF2B5EF4-FFF2-40B4-BE49-F238E27FC236}">
                <a16:creationId xmlns:a16="http://schemas.microsoft.com/office/drawing/2014/main" id="{355D00C2-97FA-4A41-B9D0-FFC0D4C7293E}"/>
              </a:ext>
            </a:extLst>
          </p:cNvPr>
          <p:cNvGrpSpPr/>
          <p:nvPr/>
        </p:nvGrpSpPr>
        <p:grpSpPr>
          <a:xfrm>
            <a:off x="12330103" y="1"/>
            <a:ext cx="3105623" cy="5718810"/>
            <a:chOff x="12326583" y="1"/>
            <a:chExt cx="2329217" cy="5718810"/>
          </a:xfrm>
        </p:grpSpPr>
        <p:sp>
          <p:nvSpPr>
            <p:cNvPr id="40" name="Rectangle 106">
              <a:extLst>
                <a:ext uri="{FF2B5EF4-FFF2-40B4-BE49-F238E27FC236}">
                  <a16:creationId xmlns:a16="http://schemas.microsoft.com/office/drawing/2014/main" id="{809CFE19-99B8-4772-832F-50F4C63656D1}"/>
                </a:ext>
              </a:extLst>
            </p:cNvPr>
            <p:cNvSpPr>
              <a:spLocks noChangeArrowheads="1"/>
            </p:cNvSpPr>
            <p:nvPr/>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48" name="Groep 26">
              <a:extLst>
                <a:ext uri="{FF2B5EF4-FFF2-40B4-BE49-F238E27FC236}">
                  <a16:creationId xmlns:a16="http://schemas.microsoft.com/office/drawing/2014/main" id="{B26CB98F-8975-47EF-9564-A3BDD05205FF}"/>
                </a:ext>
              </a:extLst>
            </p:cNvPr>
            <p:cNvGrpSpPr>
              <a:grpSpLocks noChangeAspect="1"/>
            </p:cNvGrpSpPr>
            <p:nvPr/>
          </p:nvGrpSpPr>
          <p:grpSpPr>
            <a:xfrm>
              <a:off x="12616299" y="4739224"/>
              <a:ext cx="1766851" cy="793244"/>
              <a:chOff x="2766083" y="6357983"/>
              <a:chExt cx="1485890" cy="667104"/>
            </a:xfrm>
          </p:grpSpPr>
          <p:pic>
            <p:nvPicPr>
              <p:cNvPr id="53" name="Picture 15">
                <a:extLst>
                  <a:ext uri="{FF2B5EF4-FFF2-40B4-BE49-F238E27FC236}">
                    <a16:creationId xmlns:a16="http://schemas.microsoft.com/office/drawing/2014/main" id="{7C837884-49EE-4D07-B422-643D3AB4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54" name="Picture 18">
                <a:extLst>
                  <a:ext uri="{FF2B5EF4-FFF2-40B4-BE49-F238E27FC236}">
                    <a16:creationId xmlns:a16="http://schemas.microsoft.com/office/drawing/2014/main" id="{F9B6E9BC-5EC8-4FD2-9AB0-A19F0B3B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55" name="Picture 19">
                <a:extLst>
                  <a:ext uri="{FF2B5EF4-FFF2-40B4-BE49-F238E27FC236}">
                    <a16:creationId xmlns:a16="http://schemas.microsoft.com/office/drawing/2014/main" id="{52EA05BD-85F6-47EC-A98D-B78769485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56" name="Straight Arrow Connector 23">
                <a:extLst>
                  <a:ext uri="{FF2B5EF4-FFF2-40B4-BE49-F238E27FC236}">
                    <a16:creationId xmlns:a16="http://schemas.microsoft.com/office/drawing/2014/main" id="{6FC75973-A681-4983-9F44-BF0BFDFB6B29}"/>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24">
                <a:extLst>
                  <a:ext uri="{FF2B5EF4-FFF2-40B4-BE49-F238E27FC236}">
                    <a16:creationId xmlns:a16="http://schemas.microsoft.com/office/drawing/2014/main" id="{88F069D8-D367-4D11-9945-064C0E88AFAD}"/>
                  </a:ext>
                </a:extLst>
              </p:cNvPr>
              <p:cNvCxnSpPr>
                <a:stCxn id="53" idx="0"/>
                <a:endCxn id="5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26">
                <a:extLst>
                  <a:ext uri="{FF2B5EF4-FFF2-40B4-BE49-F238E27FC236}">
                    <a16:creationId xmlns:a16="http://schemas.microsoft.com/office/drawing/2014/main" id="{E2A5491F-152B-45FC-B176-530A770FFA88}"/>
                  </a:ext>
                </a:extLst>
              </p:cNvPr>
              <p:cNvCxnSpPr>
                <a:stCxn id="53" idx="3"/>
                <a:endCxn id="5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27">
                <a:extLst>
                  <a:ext uri="{FF2B5EF4-FFF2-40B4-BE49-F238E27FC236}">
                    <a16:creationId xmlns:a16="http://schemas.microsoft.com/office/drawing/2014/main" id="{080EB873-1E9F-4FF9-BAD6-D62FAADD2BD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28">
                <a:extLst>
                  <a:ext uri="{FF2B5EF4-FFF2-40B4-BE49-F238E27FC236}">
                    <a16:creationId xmlns:a16="http://schemas.microsoft.com/office/drawing/2014/main" id="{2D02C2AC-DF15-4720-9231-D086D3963600}"/>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grpSp>
          <p:nvGrpSpPr>
            <p:cNvPr id="49" name="Groep 27">
              <a:extLst>
                <a:ext uri="{FF2B5EF4-FFF2-40B4-BE49-F238E27FC236}">
                  <a16:creationId xmlns:a16="http://schemas.microsoft.com/office/drawing/2014/main" id="{1519B6F6-8311-44F6-B328-5D91F70384C2}"/>
                </a:ext>
              </a:extLst>
            </p:cNvPr>
            <p:cNvGrpSpPr/>
            <p:nvPr/>
          </p:nvGrpSpPr>
          <p:grpSpPr>
            <a:xfrm>
              <a:off x="12610022" y="1108316"/>
              <a:ext cx="425380" cy="577954"/>
              <a:chOff x="-37364" y="4061531"/>
              <a:chExt cx="571037" cy="775855"/>
            </a:xfrm>
          </p:grpSpPr>
          <p:pic>
            <p:nvPicPr>
              <p:cNvPr id="51" name="Afbeelding 29">
                <a:extLst>
                  <a:ext uri="{FF2B5EF4-FFF2-40B4-BE49-F238E27FC236}">
                    <a16:creationId xmlns:a16="http://schemas.microsoft.com/office/drawing/2014/main" id="{C16B05DE-949C-4460-91B9-849949B301E1}"/>
                  </a:ext>
                </a:extLst>
              </p:cNvPr>
              <p:cNvPicPr>
                <a:picLocks noChangeAspect="1"/>
              </p:cNvPicPr>
              <p:nvPr/>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52" name="Rectangle 21">
                <a:extLst>
                  <a:ext uri="{FF2B5EF4-FFF2-40B4-BE49-F238E27FC236}">
                    <a16:creationId xmlns:a16="http://schemas.microsoft.com/office/drawing/2014/main" id="{54361FD5-9270-4B3A-8CF9-C26959444074}"/>
                  </a:ext>
                </a:extLst>
              </p:cNvPr>
              <p:cNvSpPr/>
              <p:nvPr/>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pic>
          <p:nvPicPr>
            <p:cNvPr id="50" name="Afbeelding 28">
              <a:extLst>
                <a:ext uri="{FF2B5EF4-FFF2-40B4-BE49-F238E27FC236}">
                  <a16:creationId xmlns:a16="http://schemas.microsoft.com/office/drawing/2014/main" id="{1B783E6B-CC47-4D82-A90E-2094825D83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29" name="Picture Placeholder 28">
            <a:extLst>
              <a:ext uri="{FF2B5EF4-FFF2-40B4-BE49-F238E27FC236}">
                <a16:creationId xmlns:a16="http://schemas.microsoft.com/office/drawing/2014/main" id="{05167338-F7D4-4682-8101-0756B6D1B0A1}"/>
              </a:ext>
            </a:extLst>
          </p:cNvPr>
          <p:cNvSpPr>
            <a:spLocks noGrp="1"/>
          </p:cNvSpPr>
          <p:nvPr>
            <p:ph type="pic" sz="quarter" idx="16" hasCustomPrompt="1"/>
          </p:nvPr>
        </p:nvSpPr>
        <p:spPr>
          <a:xfrm>
            <a:off x="599716" y="1"/>
            <a:ext cx="11592283" cy="5300183"/>
          </a:xfrm>
          <a:custGeom>
            <a:avLst/>
            <a:gdLst>
              <a:gd name="connsiteX0" fmla="*/ 0 w 8694212"/>
              <a:gd name="connsiteY0" fmla="*/ 0 h 5300183"/>
              <a:gd name="connsiteX1" fmla="*/ 8694211 w 8694212"/>
              <a:gd name="connsiteY1" fmla="*/ 0 h 5300183"/>
              <a:gd name="connsiteX2" fmla="*/ 8694211 w 8694212"/>
              <a:gd name="connsiteY2" fmla="*/ 370500 h 5300183"/>
              <a:gd name="connsiteX3" fmla="*/ 8694212 w 8694212"/>
              <a:gd name="connsiteY3" fmla="*/ 370500 h 5300183"/>
              <a:gd name="connsiteX4" fmla="*/ 8694212 w 8694212"/>
              <a:gd name="connsiteY4" fmla="*/ 2275500 h 5300183"/>
              <a:gd name="connsiteX5" fmla="*/ 8694211 w 8694212"/>
              <a:gd name="connsiteY5" fmla="*/ 2275500 h 5300183"/>
              <a:gd name="connsiteX6" fmla="*/ 8694211 w 8694212"/>
              <a:gd name="connsiteY6" fmla="*/ 4963618 h 5300183"/>
              <a:gd name="connsiteX7" fmla="*/ 3620077 w 8694212"/>
              <a:gd name="connsiteY7" fmla="*/ 4963618 h 5300183"/>
              <a:gd name="connsiteX8" fmla="*/ 3315290 w 8694212"/>
              <a:gd name="connsiteY8" fmla="*/ 5268405 h 5300183"/>
              <a:gd name="connsiteX9" fmla="*/ 3315290 w 8694212"/>
              <a:gd name="connsiteY9" fmla="*/ 5300183 h 5300183"/>
              <a:gd name="connsiteX10" fmla="*/ 457181 w 8694212"/>
              <a:gd name="connsiteY10" fmla="*/ 5300183 h 5300183"/>
              <a:gd name="connsiteX11" fmla="*/ 1 w 8694212"/>
              <a:gd name="connsiteY11" fmla="*/ 4843003 h 5300183"/>
              <a:gd name="connsiteX12" fmla="*/ 1 w 8694212"/>
              <a:gd name="connsiteY12" fmla="*/ 2275500 h 5300183"/>
              <a:gd name="connsiteX13" fmla="*/ 1 w 8694212"/>
              <a:gd name="connsiteY13" fmla="*/ 614636 h 5300183"/>
              <a:gd name="connsiteX14" fmla="*/ 0 w 8694212"/>
              <a:gd name="connsiteY14" fmla="*/ 614636 h 53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94212" h="5300183">
                <a:moveTo>
                  <a:pt x="0" y="0"/>
                </a:moveTo>
                <a:lnTo>
                  <a:pt x="8694211" y="0"/>
                </a:lnTo>
                <a:lnTo>
                  <a:pt x="8694211" y="370500"/>
                </a:lnTo>
                <a:lnTo>
                  <a:pt x="8694212" y="370500"/>
                </a:lnTo>
                <a:lnTo>
                  <a:pt x="8694212" y="2275500"/>
                </a:lnTo>
                <a:lnTo>
                  <a:pt x="8694211" y="2275500"/>
                </a:lnTo>
                <a:lnTo>
                  <a:pt x="8694211" y="4963618"/>
                </a:lnTo>
                <a:lnTo>
                  <a:pt x="3620077" y="4963618"/>
                </a:lnTo>
                <a:cubicBezTo>
                  <a:pt x="3451748" y="4963618"/>
                  <a:pt x="3315290" y="5100076"/>
                  <a:pt x="3315290" y="5268405"/>
                </a:cubicBezTo>
                <a:lnTo>
                  <a:pt x="3315290" y="5300183"/>
                </a:lnTo>
                <a:lnTo>
                  <a:pt x="457181" y="5300183"/>
                </a:lnTo>
                <a:cubicBezTo>
                  <a:pt x="204687" y="5300183"/>
                  <a:pt x="1" y="5095497"/>
                  <a:pt x="1" y="4843003"/>
                </a:cubicBezTo>
                <a:lnTo>
                  <a:pt x="1" y="2275500"/>
                </a:lnTo>
                <a:lnTo>
                  <a:pt x="1" y="614636"/>
                </a:lnTo>
                <a:lnTo>
                  <a:pt x="0" y="614636"/>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cxnSp>
        <p:nvCxnSpPr>
          <p:cNvPr id="34" name="Straight Connector 33">
            <a:extLst>
              <a:ext uri="{FF2B5EF4-FFF2-40B4-BE49-F238E27FC236}">
                <a16:creationId xmlns:a16="http://schemas.microsoft.com/office/drawing/2014/main" id="{67A81D0B-E123-4E8C-BE6D-5C6A99615E1D}"/>
              </a:ext>
            </a:extLst>
          </p:cNvPr>
          <p:cNvCxnSpPr>
            <a:cxnSpLocks/>
          </p:cNvCxnSpPr>
          <p:nvPr/>
        </p:nvCxnSpPr>
        <p:spPr>
          <a:xfrm>
            <a:off x="5453064" y="5756915"/>
            <a:ext cx="1134003" cy="0"/>
          </a:xfrm>
          <a:prstGeom prst="line">
            <a:avLst/>
          </a:prstGeom>
          <a:ln w="38100" cap="rnd">
            <a:solidFill>
              <a:srgbClr val="1191FA"/>
            </a:solidFill>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AB7C59B-87B5-4D55-9137-8A15B99809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487" y="6002596"/>
            <a:ext cx="3960000" cy="565335"/>
          </a:xfrm>
          <a:prstGeom prst="rect">
            <a:avLst/>
          </a:prstGeom>
        </p:spPr>
      </p:pic>
    </p:spTree>
    <p:extLst>
      <p:ext uri="{BB962C8B-B14F-4D97-AF65-F5344CB8AC3E}">
        <p14:creationId xmlns:p14="http://schemas.microsoft.com/office/powerpoint/2010/main" val="9861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0B748C8F-814C-4B35-8379-587DC63E4DC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t="1565" r="6966" b="26201"/>
          <a:stretch/>
        </p:blipFill>
        <p:spPr>
          <a:xfrm>
            <a:off x="2" y="1"/>
            <a:ext cx="12190573" cy="401381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384660" y="2324303"/>
            <a:ext cx="8333981" cy="1123949"/>
          </a:xfrm>
        </p:spPr>
        <p:txBody>
          <a:bodyPr anchor="b" anchorCtr="0">
            <a:noAutofit/>
          </a:bodyPr>
          <a:lstStyle>
            <a:lvl1pPr>
              <a:lnSpc>
                <a:spcPct val="80000"/>
              </a:lnSpc>
              <a:defRPr sz="3600" spc="-45" baseline="0">
                <a:solidFill>
                  <a:srgbClr val="FC6039"/>
                </a:solidFill>
              </a:defRPr>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384663" y="4348480"/>
            <a:ext cx="8333980"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p:nvSpPr>
        <p:spPr bwMode="gray">
          <a:xfrm>
            <a:off x="-3240202" y="5989319"/>
            <a:ext cx="3105623" cy="868685"/>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384663" y="3737087"/>
            <a:ext cx="8333980" cy="590400"/>
          </a:xfrm>
        </p:spPr>
        <p:txBody>
          <a:bodyPr/>
          <a:lstStyle>
            <a:lvl1pPr>
              <a:defRPr sz="3600" spc="-45" baseline="0">
                <a:solidFill>
                  <a:srgbClr val="1191FA"/>
                </a:solidFill>
              </a:defRPr>
            </a:lvl1pPr>
          </a:lstStyle>
          <a:p>
            <a:pPr lvl="0"/>
            <a:r>
              <a:rPr lang="nl-NL" noProof="0" dirty="0"/>
              <a:t>Klik om subtitel toe te voegen</a:t>
            </a:r>
          </a:p>
        </p:txBody>
      </p:sp>
      <p:pic>
        <p:nvPicPr>
          <p:cNvPr id="12" name="Graphic 11">
            <a:extLst>
              <a:ext uri="{FF2B5EF4-FFF2-40B4-BE49-F238E27FC236}">
                <a16:creationId xmlns:a16="http://schemas.microsoft.com/office/drawing/2014/main" id="{FDFC239F-FE32-4DDC-9054-489A139396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487" y="6002596"/>
            <a:ext cx="3960000" cy="565335"/>
          </a:xfrm>
          <a:prstGeom prst="rect">
            <a:avLst/>
          </a:prstGeom>
        </p:spPr>
      </p:pic>
    </p:spTree>
    <p:extLst>
      <p:ext uri="{BB962C8B-B14F-4D97-AF65-F5344CB8AC3E}">
        <p14:creationId xmlns:p14="http://schemas.microsoft.com/office/powerpoint/2010/main" val="36471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7413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DBE59BA6-D22F-4AAF-B420-086CE5FA7AFA}"/>
              </a:ext>
            </a:extLst>
          </p:cNvPr>
          <p:cNvSpPr>
            <a:spLocks noGrp="1"/>
          </p:cNvSpPr>
          <p:nvPr>
            <p:ph type="body" sz="quarter" idx="10" hasCustomPrompt="1"/>
          </p:nvPr>
        </p:nvSpPr>
        <p:spPr>
          <a:xfrm>
            <a:off x="586742" y="1427800"/>
            <a:ext cx="11011535" cy="4375286"/>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69993" indent="-269993">
              <a:lnSpc>
                <a:spcPct val="80000"/>
              </a:lnSpc>
              <a:spcBef>
                <a:spcPts val="0"/>
              </a:spcBef>
              <a:buFont typeface="+mj-lt"/>
              <a:buAutoNum type="arabicPeriod"/>
              <a:defRPr/>
            </a:lvl3pPr>
            <a:lvl4pPr marL="472488">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grpSp>
        <p:nvGrpSpPr>
          <p:cNvPr id="14" name="Groep 2">
            <a:extLst>
              <a:ext uri="{FF2B5EF4-FFF2-40B4-BE49-F238E27FC236}">
                <a16:creationId xmlns:a16="http://schemas.microsoft.com/office/drawing/2014/main" id="{95846A03-9BBC-41BC-B13A-41B233BD6C25}"/>
              </a:ext>
            </a:extLst>
          </p:cNvPr>
          <p:cNvGrpSpPr/>
          <p:nvPr/>
        </p:nvGrpSpPr>
        <p:grpSpPr>
          <a:xfrm>
            <a:off x="-3240202" y="0"/>
            <a:ext cx="3105623" cy="2280006"/>
            <a:chOff x="-2463800" y="0"/>
            <a:chExt cx="2329217" cy="2280006"/>
          </a:xfrm>
        </p:grpSpPr>
        <p:sp>
          <p:nvSpPr>
            <p:cNvPr id="15" name="Rectangle 106">
              <a:extLst>
                <a:ext uri="{FF2B5EF4-FFF2-40B4-BE49-F238E27FC236}">
                  <a16:creationId xmlns:a16="http://schemas.microsoft.com/office/drawing/2014/main" id="{239C5155-E946-435E-89F4-76560198216C}"/>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C091A889-D138-4DDD-B800-A82D514B1102}"/>
                </a:ext>
              </a:extLst>
            </p:cNvPr>
            <p:cNvGrpSpPr/>
            <p:nvPr/>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E69CCF1-B6C2-4F9A-A505-1AD4B993D520}"/>
                  </a:ext>
                </a:extLst>
              </p:cNvPr>
              <p:cNvGrpSpPr/>
              <p:nvPr/>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F1887209-3DD6-42AD-A4E7-D1DC0EBC14ED}"/>
                    </a:ext>
                  </a:extLst>
                </p:cNvPr>
                <p:cNvPicPr>
                  <a:picLocks noChangeAspect="1"/>
                </p:cNvPicPr>
                <p:nvPr/>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C2BE1E2F-3EAC-47C8-974C-B2C3EC7EF868}"/>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18" name="Graphic 19" descr="Close with solid fill">
                <a:extLst>
                  <a:ext uri="{FF2B5EF4-FFF2-40B4-BE49-F238E27FC236}">
                    <a16:creationId xmlns:a16="http://schemas.microsoft.com/office/drawing/2014/main" id="{A3AF0FAE-6ADF-46BE-9EDA-E731DDAFC6CA}"/>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
        <p:nvSpPr>
          <p:cNvPr id="6" name="Slide Number Placeholder 5">
            <a:extLst>
              <a:ext uri="{FF2B5EF4-FFF2-40B4-BE49-F238E27FC236}">
                <a16:creationId xmlns:a16="http://schemas.microsoft.com/office/drawing/2014/main" id="{57354461-CD27-4C3C-9222-B5AB0B6E5DFC}"/>
              </a:ext>
            </a:extLst>
          </p:cNvPr>
          <p:cNvSpPr>
            <a:spLocks noGrp="1"/>
          </p:cNvSpPr>
          <p:nvPr>
            <p:ph type="sldNum" sz="quarter" idx="11"/>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266389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81777"/>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586742" y="1427800"/>
            <a:ext cx="11011535" cy="4375286"/>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495">
              <a:lnSpc>
                <a:spcPct val="80000"/>
              </a:lnSpc>
              <a:spcBef>
                <a:spcPts val="0"/>
              </a:spcBef>
              <a:spcAft>
                <a:spcPts val="0"/>
              </a:spcAft>
              <a:defRPr/>
            </a:lvl4pPr>
            <a:lvl5pPr marL="404990">
              <a:lnSpc>
                <a:spcPct val="80000"/>
              </a:lnSpc>
              <a:spcBef>
                <a:spcPts val="0"/>
              </a:spcBef>
              <a:spcAft>
                <a:spcPts val="0"/>
              </a:spcAft>
              <a:defRPr/>
            </a:lvl5pPr>
            <a:lvl6pPr marL="607485">
              <a:lnSpc>
                <a:spcPct val="80000"/>
              </a:lnSpc>
              <a:spcBef>
                <a:spcPts val="0"/>
              </a:spcBef>
              <a:spcAft>
                <a:spcPts val="0"/>
              </a:spcAft>
              <a:defRPr/>
            </a:lvl6pPr>
            <a:lvl7pPr marL="80998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14" name="Groep 2">
            <a:extLst>
              <a:ext uri="{FF2B5EF4-FFF2-40B4-BE49-F238E27FC236}">
                <a16:creationId xmlns:a16="http://schemas.microsoft.com/office/drawing/2014/main" id="{8B90D5C8-92B3-4545-9CF4-B9476247D5D3}"/>
              </a:ext>
            </a:extLst>
          </p:cNvPr>
          <p:cNvGrpSpPr/>
          <p:nvPr/>
        </p:nvGrpSpPr>
        <p:grpSpPr>
          <a:xfrm>
            <a:off x="-3240202" y="0"/>
            <a:ext cx="3105623" cy="2280006"/>
            <a:chOff x="-2463800" y="0"/>
            <a:chExt cx="2329217" cy="2280006"/>
          </a:xfrm>
        </p:grpSpPr>
        <p:sp>
          <p:nvSpPr>
            <p:cNvPr id="15" name="Rectangle 106">
              <a:extLst>
                <a:ext uri="{FF2B5EF4-FFF2-40B4-BE49-F238E27FC236}">
                  <a16:creationId xmlns:a16="http://schemas.microsoft.com/office/drawing/2014/main" id="{98AC0BFB-9B15-4F90-9E50-57A9BA8F010C}"/>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600E4A60-271C-4C6A-9F3E-FC3AAECBD8C8}"/>
                </a:ext>
              </a:extLst>
            </p:cNvPr>
            <p:cNvGrpSpPr/>
            <p:nvPr/>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8F032DFA-7AEE-4F5D-A865-44303673264D}"/>
                  </a:ext>
                </a:extLst>
              </p:cNvPr>
              <p:cNvGrpSpPr/>
              <p:nvPr/>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00CFDD33-0B48-4C4F-8AB0-96570E4C6EDF}"/>
                    </a:ext>
                  </a:extLst>
                </p:cNvPr>
                <p:cNvPicPr>
                  <a:picLocks noChangeAspect="1"/>
                </p:cNvPicPr>
                <p:nvPr/>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26AE2888-630F-45C1-93CF-CA776B28D9DD}"/>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18" name="Graphic 19" descr="Close with solid fill">
                <a:extLst>
                  <a:ext uri="{FF2B5EF4-FFF2-40B4-BE49-F238E27FC236}">
                    <a16:creationId xmlns:a16="http://schemas.microsoft.com/office/drawing/2014/main" id="{FB6CDF47-1218-4ADB-A9D0-C9D04F6C20FE}"/>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
        <p:nvSpPr>
          <p:cNvPr id="4" name="Slide Number Placeholder 3">
            <a:extLst>
              <a:ext uri="{FF2B5EF4-FFF2-40B4-BE49-F238E27FC236}">
                <a16:creationId xmlns:a16="http://schemas.microsoft.com/office/drawing/2014/main" id="{A34B9825-EE04-4376-8567-80FB2BFB6C9C}"/>
              </a:ext>
            </a:extLst>
          </p:cNvPr>
          <p:cNvSpPr>
            <a:spLocks noGrp="1"/>
          </p:cNvSpPr>
          <p:nvPr>
            <p:ph type="sldNum" sz="quarter" idx="12"/>
          </p:nvPr>
        </p:nvSpPr>
        <p:spPr/>
        <p:txBody>
          <a:bodyPr/>
          <a:lstStyle/>
          <a:p>
            <a:fld id="{DB7FF3AB-9C2C-824B-80C3-53BDCB258D33}" type="slidenum">
              <a:rPr lang="en-US" smtClean="0"/>
              <a:t>‹nr.›</a:t>
            </a:fld>
            <a:endParaRPr lang="en-US"/>
          </a:p>
        </p:txBody>
      </p:sp>
    </p:spTree>
    <p:extLst>
      <p:ext uri="{BB962C8B-B14F-4D97-AF65-F5344CB8AC3E}">
        <p14:creationId xmlns:p14="http://schemas.microsoft.com/office/powerpoint/2010/main" val="272874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86742" y="333671"/>
            <a:ext cx="11011535" cy="581777"/>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586742" y="1427801"/>
            <a:ext cx="5333455"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5796" y="1427799"/>
            <a:ext cx="5332480" cy="4368575"/>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28" indent="-135728">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69993"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499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39987"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4984"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09980" indent="-134997">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DB7FF3AB-9C2C-824B-80C3-53BDCB258D33}" type="slidenum">
              <a:rPr lang="en-US" smtClean="0"/>
              <a:t>‹nr.›</a:t>
            </a:fld>
            <a:endParaRPr lang="en-US"/>
          </a:p>
        </p:txBody>
      </p:sp>
      <p:grpSp>
        <p:nvGrpSpPr>
          <p:cNvPr id="19" name="Groep 2">
            <a:extLst>
              <a:ext uri="{FF2B5EF4-FFF2-40B4-BE49-F238E27FC236}">
                <a16:creationId xmlns:a16="http://schemas.microsoft.com/office/drawing/2014/main" id="{61EC0152-3A5D-4239-AC62-6C8333202EEF}"/>
              </a:ext>
            </a:extLst>
          </p:cNvPr>
          <p:cNvGrpSpPr/>
          <p:nvPr/>
        </p:nvGrpSpPr>
        <p:grpSpPr>
          <a:xfrm>
            <a:off x="-3240202" y="0"/>
            <a:ext cx="3105623" cy="2280006"/>
            <a:chOff x="-2463800" y="0"/>
            <a:chExt cx="2329217" cy="2280006"/>
          </a:xfrm>
        </p:grpSpPr>
        <p:sp>
          <p:nvSpPr>
            <p:cNvPr id="20" name="Rectangle 106">
              <a:extLst>
                <a:ext uri="{FF2B5EF4-FFF2-40B4-BE49-F238E27FC236}">
                  <a16:creationId xmlns:a16="http://schemas.microsoft.com/office/drawing/2014/main" id="{3E7D67C1-F50F-4F92-A64E-BDF4770BDD98}"/>
                </a:ext>
              </a:extLst>
            </p:cNvPr>
            <p:cNvSpPr>
              <a:spLocks noChangeArrowheads="1"/>
            </p:cNvSpPr>
            <p:nvPr/>
          </p:nvSpPr>
          <p:spPr bwMode="gray">
            <a:xfrm>
              <a:off x="-2463800" y="0"/>
              <a:ext cx="2329217" cy="2280006"/>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1" name="Group 22">
              <a:extLst>
                <a:ext uri="{FF2B5EF4-FFF2-40B4-BE49-F238E27FC236}">
                  <a16:creationId xmlns:a16="http://schemas.microsoft.com/office/drawing/2014/main" id="{1828E078-1BBA-455B-991F-8963FE9DF605}"/>
                </a:ext>
              </a:extLst>
            </p:cNvPr>
            <p:cNvGrpSpPr/>
            <p:nvPr/>
          </p:nvGrpSpPr>
          <p:grpSpPr>
            <a:xfrm>
              <a:off x="-2318863" y="1050055"/>
              <a:ext cx="2044800" cy="534731"/>
              <a:chOff x="-2108199" y="3333735"/>
              <a:chExt cx="2314576" cy="605280"/>
            </a:xfrm>
          </p:grpSpPr>
          <p:grpSp>
            <p:nvGrpSpPr>
              <p:cNvPr id="22" name="Group 9">
                <a:extLst>
                  <a:ext uri="{FF2B5EF4-FFF2-40B4-BE49-F238E27FC236}">
                    <a16:creationId xmlns:a16="http://schemas.microsoft.com/office/drawing/2014/main" id="{673833E7-6996-459A-AA2F-4368463B4A07}"/>
                  </a:ext>
                </a:extLst>
              </p:cNvPr>
              <p:cNvGrpSpPr/>
              <p:nvPr/>
            </p:nvGrpSpPr>
            <p:grpSpPr>
              <a:xfrm>
                <a:off x="-2108199" y="3333735"/>
                <a:ext cx="2314576" cy="605280"/>
                <a:chOff x="-1062434" y="2679700"/>
                <a:chExt cx="2314576" cy="605280"/>
              </a:xfrm>
            </p:grpSpPr>
            <p:pic>
              <p:nvPicPr>
                <p:cNvPr id="24" name="Picture 5">
                  <a:extLst>
                    <a:ext uri="{FF2B5EF4-FFF2-40B4-BE49-F238E27FC236}">
                      <a16:creationId xmlns:a16="http://schemas.microsoft.com/office/drawing/2014/main" id="{B0D695A4-EBFF-4378-9883-EA353C20566A}"/>
                    </a:ext>
                  </a:extLst>
                </p:cNvPr>
                <p:cNvPicPr>
                  <a:picLocks noChangeAspect="1"/>
                </p:cNvPicPr>
                <p:nvPr/>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5" name="Rectangle 21">
                  <a:extLst>
                    <a:ext uri="{FF2B5EF4-FFF2-40B4-BE49-F238E27FC236}">
                      <a16:creationId xmlns:a16="http://schemas.microsoft.com/office/drawing/2014/main" id="{8058FA50-D5A1-4B63-A2D0-F5F8C3EFECEB}"/>
                    </a:ext>
                  </a:extLst>
                </p:cNvPr>
                <p:cNvSpPr/>
                <p:nvPr/>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800" dirty="0" err="1">
                    <a:solidFill>
                      <a:schemeClr val="tx1"/>
                    </a:solidFill>
                  </a:endParaRPr>
                </a:p>
              </p:txBody>
            </p:sp>
          </p:grpSp>
          <p:sp>
            <p:nvSpPr>
              <p:cNvPr id="23" name="Graphic 19" descr="Close with solid fill">
                <a:extLst>
                  <a:ext uri="{FF2B5EF4-FFF2-40B4-BE49-F238E27FC236}">
                    <a16:creationId xmlns:a16="http://schemas.microsoft.com/office/drawing/2014/main" id="{970D111B-7FD1-4CF6-A6F9-E66AAB6D21F2}"/>
                  </a:ext>
                </a:extLst>
              </p:cNvPr>
              <p:cNvSpPr/>
              <p:nvPr/>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800" dirty="0">
                  <a:solidFill>
                    <a:schemeClr val="tx1"/>
                  </a:solidFill>
                </a:endParaRPr>
              </a:p>
            </p:txBody>
          </p:sp>
        </p:grpSp>
      </p:grpSp>
    </p:spTree>
    <p:extLst>
      <p:ext uri="{BB962C8B-B14F-4D97-AF65-F5344CB8AC3E}">
        <p14:creationId xmlns:p14="http://schemas.microsoft.com/office/powerpoint/2010/main" val="19443432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p:nvSpPr>
        <p:spPr>
          <a:xfrm>
            <a:off x="-3432630" y="-2157046"/>
            <a:ext cx="19057259"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586743" y="341314"/>
            <a:ext cx="11011533" cy="57413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586742" y="1432561"/>
            <a:ext cx="11011535" cy="4370526"/>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p:nvSpPr>
        <p:spPr bwMode="gray">
          <a:xfrm>
            <a:off x="-3240202" y="5989319"/>
            <a:ext cx="3105623" cy="868685"/>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783" rtl="0" eaLnBrk="1" fontAlgn="auto" latinLnBrk="0" hangingPunct="1">
              <a:lnSpc>
                <a:spcPct val="95000"/>
              </a:lnSpc>
              <a:spcBef>
                <a:spcPts val="450"/>
              </a:spcBef>
              <a:spcAft>
                <a:spcPts val="0"/>
              </a:spcAft>
              <a:buClrTx/>
              <a:buSzTx/>
              <a:buFontTx/>
              <a:buNone/>
              <a:tabLst>
                <a:tab pos="856039"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783" rtl="0" eaLnBrk="1" fontAlgn="auto" latinLnBrk="0" hangingPunct="1">
              <a:lnSpc>
                <a:spcPct val="95000"/>
              </a:lnSpc>
              <a:spcBef>
                <a:spcPts val="450"/>
              </a:spcBef>
              <a:spcAft>
                <a:spcPts val="0"/>
              </a:spcAft>
              <a:buClrTx/>
              <a:buSzTx/>
              <a:buFont typeface="+mj-lt"/>
              <a:buNone/>
              <a:tabLst>
                <a:tab pos="856039"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33152" y="6315439"/>
            <a:ext cx="365125" cy="249385"/>
          </a:xfrm>
          <a:prstGeom prst="rect">
            <a:avLst/>
          </a:prstGeom>
        </p:spPr>
        <p:txBody>
          <a:bodyPr vert="horz" lIns="0" tIns="0" rIns="0" bIns="0" rtlCol="0" anchor="ctr"/>
          <a:lstStyle>
            <a:lvl1pPr algn="r">
              <a:defRPr sz="900">
                <a:solidFill>
                  <a:schemeClr val="tx1"/>
                </a:solidFill>
              </a:defRPr>
            </a:lvl1pPr>
          </a:lstStyle>
          <a:p>
            <a:fld id="{DB7FF3AB-9C2C-824B-80C3-53BDCB258D33}" type="slidenum">
              <a:rPr lang="en-US" smtClean="0"/>
              <a:t>‹nr.›</a:t>
            </a:fld>
            <a:endParaRPr lang="en-US"/>
          </a:p>
        </p:txBody>
      </p:sp>
      <p:pic>
        <p:nvPicPr>
          <p:cNvPr id="11" name="Graphic 10">
            <a:extLst>
              <a:ext uri="{FF2B5EF4-FFF2-40B4-BE49-F238E27FC236}">
                <a16:creationId xmlns:a16="http://schemas.microsoft.com/office/drawing/2014/main" id="{4157E0E1-E84D-40F6-AF0A-8393F99EE9F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42928" y="6252904"/>
            <a:ext cx="2592000" cy="370039"/>
          </a:xfrm>
          <a:prstGeom prst="rect">
            <a:avLst/>
          </a:prstGeom>
        </p:spPr>
      </p:pic>
      <p:cxnSp>
        <p:nvCxnSpPr>
          <p:cNvPr id="9" name="Straight Connector 8">
            <a:extLst>
              <a:ext uri="{FF2B5EF4-FFF2-40B4-BE49-F238E27FC236}">
                <a16:creationId xmlns:a16="http://schemas.microsoft.com/office/drawing/2014/main" id="{7AF0B48A-CB9E-41F0-8C2F-BBFACEB128F6}"/>
              </a:ext>
            </a:extLst>
          </p:cNvPr>
          <p:cNvCxnSpPr>
            <a:cxnSpLocks/>
          </p:cNvCxnSpPr>
          <p:nvPr/>
        </p:nvCxnSpPr>
        <p:spPr>
          <a:xfrm>
            <a:off x="615949" y="829267"/>
            <a:ext cx="1111251"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98937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Lst>
  <p:txStyles>
    <p:titleStyle>
      <a:lvl1pPr algn="l" defTabSz="685783" rtl="0" eaLnBrk="1" latinLnBrk="0" hangingPunct="1">
        <a:lnSpc>
          <a:spcPct val="80000"/>
        </a:lnSpc>
        <a:spcBef>
          <a:spcPct val="0"/>
        </a:spcBef>
        <a:buNone/>
        <a:defRPr sz="3000" kern="1200" spc="-45" baseline="0">
          <a:solidFill>
            <a:srgbClr val="FC6039"/>
          </a:solidFill>
          <a:latin typeface="+mj-lt"/>
          <a:ea typeface="+mj-ea"/>
          <a:cs typeface="+mj-cs"/>
        </a:defRPr>
      </a:lvl1pPr>
    </p:titleStyle>
    <p:bodyStyle>
      <a:lvl1pPr marL="0" indent="0" algn="l" defTabSz="685783"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1"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03"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04"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05" indent="-202401" algn="l" defTabSz="685783"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475"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4970" indent="-202495" algn="l" defTabSz="685783"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m cells: Sources, types, and uses">
            <a:extLst>
              <a:ext uri="{FF2B5EF4-FFF2-40B4-BE49-F238E27FC236}">
                <a16:creationId xmlns:a16="http://schemas.microsoft.com/office/drawing/2014/main" id="{5AD6784D-A1A5-05B0-EF71-BC33EA73A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820" r="1" b="9371"/>
          <a:stretch/>
        </p:blipFill>
        <p:spPr bwMode="auto">
          <a:xfrm>
            <a:off x="599719" y="10"/>
            <a:ext cx="11592280" cy="4705340"/>
          </a:xfrm>
          <a:custGeom>
            <a:avLst/>
            <a:gdLst>
              <a:gd name="connsiteX0" fmla="*/ 0 w 8694210"/>
              <a:gd name="connsiteY0" fmla="*/ 0 h 4705350"/>
              <a:gd name="connsiteX1" fmla="*/ 8694210 w 8694210"/>
              <a:gd name="connsiteY1" fmla="*/ 0 h 4705350"/>
              <a:gd name="connsiteX2" fmla="*/ 8694210 w 8694210"/>
              <a:gd name="connsiteY2" fmla="*/ 4368785 h 4705350"/>
              <a:gd name="connsiteX3" fmla="*/ 3620076 w 8694210"/>
              <a:gd name="connsiteY3" fmla="*/ 4368785 h 4705350"/>
              <a:gd name="connsiteX4" fmla="*/ 3315289 w 8694210"/>
              <a:gd name="connsiteY4" fmla="*/ 4673572 h 4705350"/>
              <a:gd name="connsiteX5" fmla="*/ 3315289 w 8694210"/>
              <a:gd name="connsiteY5" fmla="*/ 4705350 h 4705350"/>
              <a:gd name="connsiteX6" fmla="*/ 457180 w 8694210"/>
              <a:gd name="connsiteY6" fmla="*/ 4705350 h 4705350"/>
              <a:gd name="connsiteX7" fmla="*/ 0 w 8694210"/>
              <a:gd name="connsiteY7" fmla="*/ 424817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94210" h="4705350">
                <a:moveTo>
                  <a:pt x="0" y="0"/>
                </a:moveTo>
                <a:lnTo>
                  <a:pt x="8694210" y="0"/>
                </a:lnTo>
                <a:lnTo>
                  <a:pt x="8694210" y="4368785"/>
                </a:lnTo>
                <a:lnTo>
                  <a:pt x="3620076" y="4368785"/>
                </a:lnTo>
                <a:cubicBezTo>
                  <a:pt x="3451747" y="4368785"/>
                  <a:pt x="3315289" y="4505243"/>
                  <a:pt x="3315289" y="4673572"/>
                </a:cubicBezTo>
                <a:lnTo>
                  <a:pt x="3315289" y="4705350"/>
                </a:lnTo>
                <a:lnTo>
                  <a:pt x="457180" y="4705350"/>
                </a:lnTo>
                <a:cubicBezTo>
                  <a:pt x="204686" y="4705350"/>
                  <a:pt x="0" y="4500664"/>
                  <a:pt x="0" y="4248170"/>
                </a:cubicBezTo>
                <a:close/>
              </a:path>
            </a:pathLst>
          </a:custGeom>
          <a:solidFill>
            <a:srgbClr val="FFFFFF"/>
          </a:solidFill>
        </p:spPr>
      </p:pic>
      <p:sp>
        <p:nvSpPr>
          <p:cNvPr id="2" name="Titel 1">
            <a:extLst>
              <a:ext uri="{FF2B5EF4-FFF2-40B4-BE49-F238E27FC236}">
                <a16:creationId xmlns:a16="http://schemas.microsoft.com/office/drawing/2014/main" id="{05F0F92B-E538-69E7-24DB-82F7F677758F}"/>
              </a:ext>
            </a:extLst>
          </p:cNvPr>
          <p:cNvSpPr>
            <a:spLocks noGrp="1"/>
          </p:cNvSpPr>
          <p:nvPr>
            <p:ph type="title"/>
          </p:nvPr>
        </p:nvSpPr>
        <p:spPr/>
        <p:txBody>
          <a:bodyPr anchor="b">
            <a:normAutofit/>
          </a:bodyPr>
          <a:lstStyle/>
          <a:p>
            <a:r>
              <a:rPr lang="en-US" sz="2800" dirty="0" err="1"/>
              <a:t>Stamcellen</a:t>
            </a:r>
            <a:r>
              <a:rPr lang="en-US" sz="2800" dirty="0"/>
              <a:t> op de PICU </a:t>
            </a:r>
            <a:r>
              <a:rPr lang="en-US" sz="2800" dirty="0" err="1"/>
              <a:t>voor</a:t>
            </a:r>
            <a:r>
              <a:rPr lang="en-US" sz="2800" dirty="0"/>
              <a:t> </a:t>
            </a:r>
            <a:r>
              <a:rPr lang="en-US" sz="2800" dirty="0" err="1"/>
              <a:t>kinderen</a:t>
            </a:r>
            <a:r>
              <a:rPr lang="en-US" sz="2800" dirty="0"/>
              <a:t> met </a:t>
            </a:r>
            <a:r>
              <a:rPr lang="en-US" sz="2800" dirty="0" err="1"/>
              <a:t>traumatisch</a:t>
            </a:r>
            <a:r>
              <a:rPr lang="en-US" sz="2800" dirty="0"/>
              <a:t> </a:t>
            </a:r>
            <a:r>
              <a:rPr lang="en-US" sz="2800" dirty="0" err="1"/>
              <a:t>hersenletsel</a:t>
            </a:r>
            <a:r>
              <a:rPr lang="en-US" sz="2800" dirty="0"/>
              <a:t>?</a:t>
            </a:r>
          </a:p>
        </p:txBody>
      </p:sp>
      <p:sp>
        <p:nvSpPr>
          <p:cNvPr id="3" name="Ondertitel 2">
            <a:extLst>
              <a:ext uri="{FF2B5EF4-FFF2-40B4-BE49-F238E27FC236}">
                <a16:creationId xmlns:a16="http://schemas.microsoft.com/office/drawing/2014/main" id="{3245148D-FCF9-718C-75F2-C65AE3388BE4}"/>
              </a:ext>
            </a:extLst>
          </p:cNvPr>
          <p:cNvSpPr>
            <a:spLocks noGrp="1"/>
          </p:cNvSpPr>
          <p:nvPr>
            <p:ph type="body" sz="quarter" idx="13"/>
          </p:nvPr>
        </p:nvSpPr>
        <p:spPr/>
        <p:txBody>
          <a:bodyPr anchor="t">
            <a:noAutofit/>
          </a:bodyPr>
          <a:lstStyle/>
          <a:p>
            <a:pPr>
              <a:spcAft>
                <a:spcPts val="600"/>
              </a:spcAft>
            </a:pPr>
            <a:r>
              <a:rPr lang="en-US" sz="1600" dirty="0"/>
              <a:t>Journal club 16 dec 2024</a:t>
            </a:r>
          </a:p>
          <a:p>
            <a:pPr>
              <a:spcAft>
                <a:spcPts val="600"/>
              </a:spcAft>
            </a:pPr>
            <a:r>
              <a:rPr lang="en-US" sz="1600" dirty="0"/>
              <a:t>Kim Annink, AIOS </a:t>
            </a:r>
            <a:r>
              <a:rPr lang="en-US" sz="1600" dirty="0" err="1"/>
              <a:t>kindergeneeskunde</a:t>
            </a:r>
            <a:endParaRPr lang="en-US" sz="1600" dirty="0"/>
          </a:p>
        </p:txBody>
      </p:sp>
    </p:spTree>
    <p:extLst>
      <p:ext uri="{BB962C8B-B14F-4D97-AF65-F5344CB8AC3E}">
        <p14:creationId xmlns:p14="http://schemas.microsoft.com/office/powerpoint/2010/main" val="1183082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0E782-3870-252B-4242-C1437C1B0045}"/>
              </a:ext>
            </a:extLst>
          </p:cNvPr>
          <p:cNvSpPr>
            <a:spLocks noGrp="1"/>
          </p:cNvSpPr>
          <p:nvPr>
            <p:ph type="title"/>
          </p:nvPr>
        </p:nvSpPr>
        <p:spPr/>
        <p:txBody>
          <a:bodyPr/>
          <a:lstStyle/>
          <a:p>
            <a:r>
              <a:rPr lang="en-US" dirty="0" err="1"/>
              <a:t>Randomisatie</a:t>
            </a:r>
            <a:r>
              <a:rPr lang="en-US" dirty="0"/>
              <a:t> </a:t>
            </a:r>
            <a:r>
              <a:rPr lang="en-US" dirty="0" err="1"/>
              <a:t>en</a:t>
            </a:r>
            <a:r>
              <a:rPr lang="en-US" dirty="0"/>
              <a:t> </a:t>
            </a:r>
            <a:r>
              <a:rPr lang="en-US" dirty="0" err="1"/>
              <a:t>blindering</a:t>
            </a:r>
            <a:endParaRPr lang="en-US" dirty="0"/>
          </a:p>
        </p:txBody>
      </p:sp>
      <p:sp>
        <p:nvSpPr>
          <p:cNvPr id="3" name="Tijdelijke aanduiding voor inhoud 2">
            <a:extLst>
              <a:ext uri="{FF2B5EF4-FFF2-40B4-BE49-F238E27FC236}">
                <a16:creationId xmlns:a16="http://schemas.microsoft.com/office/drawing/2014/main" id="{B4486383-8169-0D11-F616-BD1D6DA52FBF}"/>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err="1"/>
              <a:t>Autologe</a:t>
            </a:r>
            <a:r>
              <a:rPr lang="en-US" sz="2400" dirty="0"/>
              <a:t> </a:t>
            </a:r>
            <a:r>
              <a:rPr lang="en-US" sz="2400" dirty="0" err="1"/>
              <a:t>stamcellen</a:t>
            </a:r>
            <a:endParaRPr lang="en-US" sz="2400" dirty="0"/>
          </a:p>
          <a:p>
            <a:pPr marL="545301" lvl="1" indent="-342900"/>
            <a:r>
              <a:rPr lang="en-US" sz="2400" dirty="0"/>
              <a:t>Bayesian Continual Reassessment Method: </a:t>
            </a:r>
            <a:r>
              <a:rPr lang="en-US" sz="2400" dirty="0" err="1"/>
              <a:t>na</a:t>
            </a:r>
            <a:r>
              <a:rPr lang="en-US" sz="2400" dirty="0"/>
              <a:t> </a:t>
            </a:r>
            <a:r>
              <a:rPr lang="en-US" sz="2400" dirty="0" err="1"/>
              <a:t>elke</a:t>
            </a:r>
            <a:r>
              <a:rPr lang="en-US" sz="2400" dirty="0"/>
              <a:t> 3 </a:t>
            </a:r>
            <a:r>
              <a:rPr lang="en-US" sz="2400" dirty="0" err="1"/>
              <a:t>kinderen</a:t>
            </a:r>
            <a:r>
              <a:rPr lang="en-US" sz="2400" dirty="0"/>
              <a:t> </a:t>
            </a:r>
            <a:r>
              <a:rPr lang="en-US" sz="2400" dirty="0" err="1"/>
              <a:t>wordt</a:t>
            </a:r>
            <a:r>
              <a:rPr lang="en-US" sz="2400" dirty="0"/>
              <a:t> met </a:t>
            </a:r>
            <a:r>
              <a:rPr lang="en-US" sz="2400" dirty="0" err="1"/>
              <a:t>predictie</a:t>
            </a:r>
            <a:r>
              <a:rPr lang="en-US" sz="2400" dirty="0"/>
              <a:t> van </a:t>
            </a:r>
            <a:r>
              <a:rPr lang="en-US" sz="2400" dirty="0" err="1"/>
              <a:t>toxiciteit</a:t>
            </a:r>
            <a:r>
              <a:rPr lang="en-US" sz="2400" dirty="0"/>
              <a:t> de </a:t>
            </a:r>
            <a:r>
              <a:rPr lang="en-US" sz="2400" dirty="0" err="1"/>
              <a:t>volgende</a:t>
            </a:r>
            <a:r>
              <a:rPr lang="en-US" sz="2400" dirty="0"/>
              <a:t> </a:t>
            </a:r>
            <a:r>
              <a:rPr lang="en-US" sz="2400" dirty="0" err="1"/>
              <a:t>dosis</a:t>
            </a:r>
            <a:r>
              <a:rPr lang="en-US" sz="2400" dirty="0"/>
              <a:t> </a:t>
            </a:r>
            <a:r>
              <a:rPr lang="en-US" sz="2400" dirty="0" err="1"/>
              <a:t>vastgesteld</a:t>
            </a:r>
            <a:endParaRPr lang="en-US" sz="2400" dirty="0"/>
          </a:p>
          <a:p>
            <a:pPr marL="545301" lvl="1" indent="-342900"/>
            <a:r>
              <a:rPr lang="en-US" sz="2400" dirty="0"/>
              <a:t>Lage </a:t>
            </a:r>
            <a:r>
              <a:rPr lang="en-US" sz="2400" dirty="0" err="1"/>
              <a:t>dosis</a:t>
            </a:r>
            <a:r>
              <a:rPr lang="en-US" sz="2400" dirty="0"/>
              <a:t> 6x10</a:t>
            </a:r>
            <a:r>
              <a:rPr lang="en-US" sz="2400" baseline="30000" dirty="0"/>
              <a:t>6 </a:t>
            </a:r>
            <a:r>
              <a:rPr lang="en-US" sz="2400" dirty="0" err="1"/>
              <a:t>cellen</a:t>
            </a:r>
            <a:r>
              <a:rPr lang="en-US" sz="2400" dirty="0"/>
              <a:t>/kg - </a:t>
            </a:r>
            <a:r>
              <a:rPr lang="en-US" sz="2400" dirty="0" err="1"/>
              <a:t>hoge</a:t>
            </a:r>
            <a:r>
              <a:rPr lang="en-US" sz="2400" dirty="0"/>
              <a:t> </a:t>
            </a:r>
            <a:r>
              <a:rPr lang="en-US" sz="2400" dirty="0" err="1"/>
              <a:t>dosis</a:t>
            </a:r>
            <a:r>
              <a:rPr lang="en-US" sz="2400" dirty="0"/>
              <a:t> 10x10</a:t>
            </a:r>
            <a:r>
              <a:rPr lang="en-US" sz="2400" baseline="30000" dirty="0"/>
              <a:t>6 </a:t>
            </a:r>
            <a:r>
              <a:rPr lang="en-US" sz="2400" dirty="0" err="1"/>
              <a:t>cellen</a:t>
            </a:r>
            <a:r>
              <a:rPr lang="en-US" sz="2400" dirty="0"/>
              <a:t>/kg</a:t>
            </a:r>
          </a:p>
          <a:p>
            <a:pPr marL="342900" indent="-342900">
              <a:buFont typeface="Arial" panose="020B0604020202020204" pitchFamily="34" charset="0"/>
              <a:buChar char="•"/>
            </a:pPr>
            <a:r>
              <a:rPr lang="en-US" sz="2400" dirty="0"/>
              <a:t>Placebo NaCl 0.9% met 3ml </a:t>
            </a:r>
            <a:r>
              <a:rPr lang="en-US" sz="2400" dirty="0" err="1"/>
              <a:t>bloed</a:t>
            </a:r>
            <a:endParaRPr lang="en-US" sz="2400" dirty="0"/>
          </a:p>
          <a:p>
            <a:pPr marL="342900" indent="-342900">
              <a:buFont typeface="Arial" panose="020B0604020202020204" pitchFamily="34" charset="0"/>
              <a:buChar char="•"/>
            </a:pPr>
            <a:r>
              <a:rPr lang="en-US" sz="2400" dirty="0" err="1"/>
              <a:t>Randomisatie</a:t>
            </a:r>
            <a:r>
              <a:rPr lang="en-US" sz="2400" dirty="0"/>
              <a:t> 3:2</a:t>
            </a:r>
          </a:p>
          <a:p>
            <a:pPr marL="342900" indent="-342900">
              <a:buFont typeface="Arial" panose="020B0604020202020204" pitchFamily="34" charset="0"/>
              <a:buChar char="•"/>
            </a:pPr>
            <a:r>
              <a:rPr lang="en-US" sz="2400" dirty="0" err="1"/>
              <a:t>Stratificatie</a:t>
            </a:r>
            <a:r>
              <a:rPr lang="en-US" sz="2400" dirty="0"/>
              <a:t> GCS 3-4 vs 5-8</a:t>
            </a:r>
          </a:p>
          <a:p>
            <a:pPr marL="342900" indent="-342900">
              <a:buFont typeface="Arial" panose="020B0604020202020204" pitchFamily="34" charset="0"/>
              <a:buChar char="•"/>
            </a:pPr>
            <a:r>
              <a:rPr lang="en-US" sz="2400" dirty="0" err="1"/>
              <a:t>Blindering</a:t>
            </a:r>
            <a:r>
              <a:rPr lang="en-US" sz="2400" dirty="0"/>
              <a:t> </a:t>
            </a:r>
            <a:r>
              <a:rPr lang="en-US" sz="2400" dirty="0" err="1"/>
              <a:t>beenmergpunctie</a:t>
            </a:r>
            <a:endParaRPr lang="en-US" sz="2400" dirty="0"/>
          </a:p>
          <a:p>
            <a:endParaRPr lang="en-US" dirty="0"/>
          </a:p>
        </p:txBody>
      </p:sp>
      <p:pic>
        <p:nvPicPr>
          <p:cNvPr id="4" name="Afbeelding 3">
            <a:extLst>
              <a:ext uri="{FF2B5EF4-FFF2-40B4-BE49-F238E27FC236}">
                <a16:creationId xmlns:a16="http://schemas.microsoft.com/office/drawing/2014/main" id="{3B1BB5DD-9F00-0BB3-C37D-057C32FD7E8B}"/>
              </a:ext>
            </a:extLst>
          </p:cNvPr>
          <p:cNvPicPr>
            <a:picLocks noChangeAspect="1"/>
          </p:cNvPicPr>
          <p:nvPr/>
        </p:nvPicPr>
        <p:blipFill rotWithShape="1">
          <a:blip r:embed="rId2"/>
          <a:srcRect l="1117"/>
          <a:stretch/>
        </p:blipFill>
        <p:spPr>
          <a:xfrm>
            <a:off x="6457950" y="3538902"/>
            <a:ext cx="4495800" cy="2781300"/>
          </a:xfrm>
          <a:prstGeom prst="rect">
            <a:avLst/>
          </a:prstGeom>
        </p:spPr>
      </p:pic>
    </p:spTree>
    <p:extLst>
      <p:ext uri="{BB962C8B-B14F-4D97-AF65-F5344CB8AC3E}">
        <p14:creationId xmlns:p14="http://schemas.microsoft.com/office/powerpoint/2010/main" val="265379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F92A6-289C-E9B5-7E5B-F157C5C4CB26}"/>
              </a:ext>
            </a:extLst>
          </p:cNvPr>
          <p:cNvSpPr>
            <a:spLocks noGrp="1"/>
          </p:cNvSpPr>
          <p:nvPr>
            <p:ph type="title"/>
          </p:nvPr>
        </p:nvSpPr>
        <p:spPr/>
        <p:txBody>
          <a:bodyPr/>
          <a:lstStyle/>
          <a:p>
            <a:r>
              <a:rPr lang="en-US" dirty="0" err="1"/>
              <a:t>Uitkomstmaten</a:t>
            </a:r>
            <a:endParaRPr lang="en-US" dirty="0"/>
          </a:p>
        </p:txBody>
      </p:sp>
      <p:sp>
        <p:nvSpPr>
          <p:cNvPr id="3" name="Tijdelijke aanduiding voor inhoud 2">
            <a:extLst>
              <a:ext uri="{FF2B5EF4-FFF2-40B4-BE49-F238E27FC236}">
                <a16:creationId xmlns:a16="http://schemas.microsoft.com/office/drawing/2014/main" id="{BB9CB71C-2939-AB24-483A-066FFD36D295}"/>
              </a:ext>
            </a:extLst>
          </p:cNvPr>
          <p:cNvSpPr>
            <a:spLocks noGrp="1"/>
          </p:cNvSpPr>
          <p:nvPr>
            <p:ph idx="1"/>
          </p:nvPr>
        </p:nvSpPr>
        <p:spPr/>
        <p:txBody>
          <a:bodyPr/>
          <a:lstStyle/>
          <a:p>
            <a:pPr marL="342900" indent="-342900">
              <a:buFont typeface="Arial" panose="020B0604020202020204" pitchFamily="34" charset="0"/>
              <a:buChar char="•"/>
            </a:pPr>
            <a:r>
              <a:rPr lang="en-US" sz="2400" dirty="0" err="1"/>
              <a:t>Primair</a:t>
            </a:r>
            <a:endParaRPr lang="en-US" sz="2400" dirty="0"/>
          </a:p>
          <a:p>
            <a:pPr marL="545301" lvl="1" indent="-342900"/>
            <a:r>
              <a:rPr lang="en-US" sz="2400" dirty="0" err="1"/>
              <a:t>Microstructurele</a:t>
            </a:r>
            <a:r>
              <a:rPr lang="en-US" sz="2400" dirty="0"/>
              <a:t> </a:t>
            </a:r>
            <a:r>
              <a:rPr lang="en-US" sz="2400" dirty="0" err="1"/>
              <a:t>integriteit</a:t>
            </a:r>
            <a:r>
              <a:rPr lang="en-US" sz="2400" dirty="0"/>
              <a:t> </a:t>
            </a:r>
            <a:r>
              <a:rPr lang="en-US" sz="2400" dirty="0" err="1"/>
              <a:t>en</a:t>
            </a:r>
            <a:r>
              <a:rPr lang="en-US" sz="2400" dirty="0"/>
              <a:t> volumes van </a:t>
            </a:r>
            <a:r>
              <a:rPr lang="en-US" sz="2400" dirty="0" err="1"/>
              <a:t>witte</a:t>
            </a:r>
            <a:r>
              <a:rPr lang="en-US" sz="2400" dirty="0"/>
              <a:t> </a:t>
            </a:r>
            <a:r>
              <a:rPr lang="en-US" sz="2400" dirty="0" err="1"/>
              <a:t>stof</a:t>
            </a:r>
            <a:r>
              <a:rPr lang="en-US" sz="2400" dirty="0"/>
              <a:t>, </a:t>
            </a:r>
            <a:r>
              <a:rPr lang="en-US" sz="2400" dirty="0" err="1"/>
              <a:t>grijze</a:t>
            </a:r>
            <a:r>
              <a:rPr lang="en-US" sz="2400" dirty="0"/>
              <a:t> </a:t>
            </a:r>
            <a:r>
              <a:rPr lang="en-US" sz="2400" dirty="0" err="1"/>
              <a:t>stof</a:t>
            </a:r>
            <a:r>
              <a:rPr lang="en-US" sz="2400" dirty="0"/>
              <a:t> </a:t>
            </a:r>
            <a:r>
              <a:rPr lang="en-US" sz="2400" dirty="0" err="1"/>
              <a:t>en</a:t>
            </a:r>
            <a:r>
              <a:rPr lang="en-US" sz="2400" dirty="0"/>
              <a:t> corpus callosum</a:t>
            </a:r>
          </a:p>
          <a:p>
            <a:pPr marL="545301" lvl="1" indent="-342900"/>
            <a:r>
              <a:rPr lang="en-US" sz="2400" dirty="0"/>
              <a:t>DTI: FA = WM </a:t>
            </a:r>
            <a:r>
              <a:rPr lang="en-US" sz="2400" dirty="0" err="1"/>
              <a:t>integriteit</a:t>
            </a:r>
            <a:r>
              <a:rPr lang="en-US" sz="2400" dirty="0"/>
              <a:t>, AD = axonal, RD = </a:t>
            </a:r>
            <a:r>
              <a:rPr lang="en-US" sz="2400" dirty="0" err="1"/>
              <a:t>myelinisatie</a:t>
            </a:r>
            <a:r>
              <a:rPr lang="en-US" sz="2400" dirty="0"/>
              <a:t>, MD = </a:t>
            </a:r>
            <a:r>
              <a:rPr lang="en-US" sz="2400" dirty="0" err="1"/>
              <a:t>oedeem</a:t>
            </a:r>
            <a:endParaRPr lang="en-US" sz="2400" dirty="0"/>
          </a:p>
          <a:p>
            <a:pPr marL="342900" indent="-342900">
              <a:buFont typeface="Arial" panose="020B0604020202020204" pitchFamily="34" charset="0"/>
              <a:buChar char="•"/>
            </a:pPr>
            <a:r>
              <a:rPr lang="en-US" sz="2400" dirty="0" err="1"/>
              <a:t>Secundair</a:t>
            </a:r>
            <a:endParaRPr lang="en-US" sz="2400" dirty="0"/>
          </a:p>
          <a:p>
            <a:pPr marL="545301" lvl="1" indent="-342900"/>
            <a:r>
              <a:rPr lang="en-US" sz="2400" dirty="0" err="1"/>
              <a:t>Veiligheid</a:t>
            </a:r>
            <a:endParaRPr lang="en-US" sz="2400" dirty="0"/>
          </a:p>
          <a:p>
            <a:pPr marL="545301" lvl="1" indent="-342900"/>
            <a:r>
              <a:rPr lang="en-US" sz="2400" dirty="0"/>
              <a:t>PICU parameters (</a:t>
            </a:r>
            <a:r>
              <a:rPr lang="en-US" sz="2400" dirty="0" err="1"/>
              <a:t>o.a.</a:t>
            </a:r>
            <a:r>
              <a:rPr lang="en-US" sz="2400" dirty="0"/>
              <a:t> PILOT, PELOD, Murray score)</a:t>
            </a:r>
          </a:p>
          <a:p>
            <a:pPr marL="342900" indent="-342900">
              <a:buFont typeface="Arial" panose="020B0604020202020204" pitchFamily="34" charset="0"/>
              <a:buChar char="•"/>
            </a:pPr>
            <a:r>
              <a:rPr lang="en-US" sz="2400" dirty="0"/>
              <a:t>Follow-up: 1 </a:t>
            </a:r>
            <a:r>
              <a:rPr lang="en-US" sz="2400" dirty="0" err="1"/>
              <a:t>maand</a:t>
            </a:r>
            <a:r>
              <a:rPr lang="en-US" sz="2400" dirty="0"/>
              <a:t>, 6 </a:t>
            </a:r>
            <a:r>
              <a:rPr lang="en-US" sz="2400" dirty="0" err="1"/>
              <a:t>maanden</a:t>
            </a:r>
            <a:r>
              <a:rPr lang="en-US" sz="2400" dirty="0"/>
              <a:t> </a:t>
            </a:r>
            <a:br>
              <a:rPr lang="en-US" sz="2400" dirty="0"/>
            </a:br>
            <a:r>
              <a:rPr lang="en-US" sz="2400" dirty="0" err="1"/>
              <a:t>en</a:t>
            </a:r>
            <a:r>
              <a:rPr lang="en-US" sz="2400" dirty="0"/>
              <a:t> 1 </a:t>
            </a:r>
            <a:r>
              <a:rPr lang="en-US" sz="2400" dirty="0" err="1"/>
              <a:t>jaar</a:t>
            </a:r>
            <a:endParaRPr lang="en-US" sz="2400" dirty="0"/>
          </a:p>
        </p:txBody>
      </p:sp>
      <p:pic>
        <p:nvPicPr>
          <p:cNvPr id="4" name="Afbeelding 3">
            <a:extLst>
              <a:ext uri="{FF2B5EF4-FFF2-40B4-BE49-F238E27FC236}">
                <a16:creationId xmlns:a16="http://schemas.microsoft.com/office/drawing/2014/main" id="{EEBABA16-DBD9-A18C-478A-1B83E2735D28}"/>
              </a:ext>
            </a:extLst>
          </p:cNvPr>
          <p:cNvPicPr>
            <a:picLocks noChangeAspect="1"/>
          </p:cNvPicPr>
          <p:nvPr/>
        </p:nvPicPr>
        <p:blipFill>
          <a:blip r:embed="rId2"/>
          <a:stretch>
            <a:fillRect/>
          </a:stretch>
        </p:blipFill>
        <p:spPr>
          <a:xfrm>
            <a:off x="9436643" y="3454796"/>
            <a:ext cx="2168615" cy="2168615"/>
          </a:xfrm>
          <a:prstGeom prst="rect">
            <a:avLst/>
          </a:prstGeom>
        </p:spPr>
      </p:pic>
      <p:pic>
        <p:nvPicPr>
          <p:cNvPr id="7" name="Afbeelding 6">
            <a:extLst>
              <a:ext uri="{FF2B5EF4-FFF2-40B4-BE49-F238E27FC236}">
                <a16:creationId xmlns:a16="http://schemas.microsoft.com/office/drawing/2014/main" id="{A90C34E1-2853-1727-D77F-57D90C27B3B5}"/>
              </a:ext>
            </a:extLst>
          </p:cNvPr>
          <p:cNvPicPr>
            <a:picLocks noChangeAspect="1"/>
          </p:cNvPicPr>
          <p:nvPr/>
        </p:nvPicPr>
        <p:blipFill>
          <a:blip r:embed="rId3"/>
          <a:stretch>
            <a:fillRect/>
          </a:stretch>
        </p:blipFill>
        <p:spPr>
          <a:xfrm>
            <a:off x="6607281" y="3532232"/>
            <a:ext cx="2435029" cy="2013744"/>
          </a:xfrm>
          <a:prstGeom prst="rect">
            <a:avLst/>
          </a:prstGeom>
        </p:spPr>
      </p:pic>
      <p:pic>
        <p:nvPicPr>
          <p:cNvPr id="8" name="Afbeelding 7">
            <a:extLst>
              <a:ext uri="{FF2B5EF4-FFF2-40B4-BE49-F238E27FC236}">
                <a16:creationId xmlns:a16="http://schemas.microsoft.com/office/drawing/2014/main" id="{2310D146-BECA-DB35-08EA-6ED58F096C42}"/>
              </a:ext>
            </a:extLst>
          </p:cNvPr>
          <p:cNvPicPr>
            <a:picLocks noChangeAspect="1"/>
          </p:cNvPicPr>
          <p:nvPr/>
        </p:nvPicPr>
        <p:blipFill>
          <a:blip r:embed="rId4"/>
          <a:stretch>
            <a:fillRect/>
          </a:stretch>
        </p:blipFill>
        <p:spPr>
          <a:xfrm>
            <a:off x="335052" y="3764075"/>
            <a:ext cx="5438775" cy="2913629"/>
          </a:xfrm>
          <a:prstGeom prst="rect">
            <a:avLst/>
          </a:prstGeom>
        </p:spPr>
      </p:pic>
    </p:spTree>
    <p:extLst>
      <p:ext uri="{BB962C8B-B14F-4D97-AF65-F5344CB8AC3E}">
        <p14:creationId xmlns:p14="http://schemas.microsoft.com/office/powerpoint/2010/main" val="252129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6B29BF-5800-2003-5529-25A531417A7A}"/>
              </a:ext>
            </a:extLst>
          </p:cNvPr>
          <p:cNvSpPr>
            <a:spLocks noGrp="1"/>
          </p:cNvSpPr>
          <p:nvPr>
            <p:ph type="title"/>
          </p:nvPr>
        </p:nvSpPr>
        <p:spPr/>
        <p:txBody>
          <a:bodyPr/>
          <a:lstStyle/>
          <a:p>
            <a:r>
              <a:rPr lang="en-US" dirty="0" err="1"/>
              <a:t>Inclusie</a:t>
            </a:r>
            <a:r>
              <a:rPr lang="en-US" dirty="0"/>
              <a:t> </a:t>
            </a:r>
            <a:r>
              <a:rPr lang="en-US" dirty="0" err="1"/>
              <a:t>patienten</a:t>
            </a:r>
            <a:endParaRPr lang="en-US" dirty="0"/>
          </a:p>
        </p:txBody>
      </p:sp>
      <p:sp>
        <p:nvSpPr>
          <p:cNvPr id="3" name="Tijdelijke aanduiding voor inhoud 2">
            <a:extLst>
              <a:ext uri="{FF2B5EF4-FFF2-40B4-BE49-F238E27FC236}">
                <a16:creationId xmlns:a16="http://schemas.microsoft.com/office/drawing/2014/main" id="{023B89F1-13D4-F24F-4C46-97A233187B73}"/>
              </a:ext>
            </a:extLst>
          </p:cNvPr>
          <p:cNvSpPr>
            <a:spLocks noGrp="1"/>
          </p:cNvSpPr>
          <p:nvPr>
            <p:ph idx="1"/>
          </p:nvPr>
        </p:nvSpPr>
        <p:spPr/>
        <p:txBody>
          <a:bodyPr/>
          <a:lstStyle/>
          <a:p>
            <a:endParaRPr lang="en-US"/>
          </a:p>
        </p:txBody>
      </p:sp>
      <p:pic>
        <p:nvPicPr>
          <p:cNvPr id="4" name="Afbeelding 3">
            <a:extLst>
              <a:ext uri="{FF2B5EF4-FFF2-40B4-BE49-F238E27FC236}">
                <a16:creationId xmlns:a16="http://schemas.microsoft.com/office/drawing/2014/main" id="{89C94455-66E2-C7B1-ADC8-2A24651A6AEE}"/>
              </a:ext>
            </a:extLst>
          </p:cNvPr>
          <p:cNvPicPr>
            <a:picLocks noChangeAspect="1"/>
          </p:cNvPicPr>
          <p:nvPr/>
        </p:nvPicPr>
        <p:blipFill>
          <a:blip r:embed="rId2"/>
          <a:stretch>
            <a:fillRect/>
          </a:stretch>
        </p:blipFill>
        <p:spPr>
          <a:xfrm>
            <a:off x="1407318" y="1343924"/>
            <a:ext cx="9377363" cy="5248963"/>
          </a:xfrm>
          <a:prstGeom prst="rect">
            <a:avLst/>
          </a:prstGeom>
        </p:spPr>
      </p:pic>
    </p:spTree>
    <p:extLst>
      <p:ext uri="{BB962C8B-B14F-4D97-AF65-F5344CB8AC3E}">
        <p14:creationId xmlns:p14="http://schemas.microsoft.com/office/powerpoint/2010/main" val="85257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3C3D4-49D8-23B4-A0DE-448DCB9D04E4}"/>
              </a:ext>
            </a:extLst>
          </p:cNvPr>
          <p:cNvSpPr>
            <a:spLocks noGrp="1"/>
          </p:cNvSpPr>
          <p:nvPr>
            <p:ph type="title"/>
          </p:nvPr>
        </p:nvSpPr>
        <p:spPr/>
        <p:txBody>
          <a:bodyPr/>
          <a:lstStyle/>
          <a:p>
            <a:r>
              <a:rPr lang="en-US" dirty="0" err="1"/>
              <a:t>Patientkarakteristieken</a:t>
            </a:r>
            <a:endParaRPr lang="en-US" dirty="0"/>
          </a:p>
        </p:txBody>
      </p:sp>
      <p:sp>
        <p:nvSpPr>
          <p:cNvPr id="3" name="Tijdelijke aanduiding voor inhoud 2">
            <a:extLst>
              <a:ext uri="{FF2B5EF4-FFF2-40B4-BE49-F238E27FC236}">
                <a16:creationId xmlns:a16="http://schemas.microsoft.com/office/drawing/2014/main" id="{A71727FD-6C02-4A21-1373-2CEAAEB8E3DE}"/>
              </a:ext>
            </a:extLst>
          </p:cNvPr>
          <p:cNvSpPr>
            <a:spLocks noGrp="1"/>
          </p:cNvSpPr>
          <p:nvPr>
            <p:ph idx="1"/>
          </p:nvPr>
        </p:nvSpPr>
        <p:spPr/>
        <p:txBody>
          <a:bodyPr/>
          <a:lstStyle/>
          <a:p>
            <a:r>
              <a:rPr lang="en-US" dirty="0" err="1"/>
              <a:t>Geen</a:t>
            </a:r>
            <a:r>
              <a:rPr lang="en-US" dirty="0"/>
              <a:t> </a:t>
            </a:r>
            <a:r>
              <a:rPr lang="en-US" dirty="0" err="1"/>
              <a:t>verschil</a:t>
            </a:r>
            <a:r>
              <a:rPr lang="en-US" dirty="0"/>
              <a:t> </a:t>
            </a:r>
            <a:r>
              <a:rPr lang="en-US" dirty="0" err="1"/>
              <a:t>tussen</a:t>
            </a:r>
            <a:r>
              <a:rPr lang="en-US" dirty="0"/>
              <a:t> </a:t>
            </a:r>
            <a:r>
              <a:rPr lang="en-US" dirty="0" err="1"/>
              <a:t>patienten</a:t>
            </a:r>
            <a:r>
              <a:rPr lang="en-US" dirty="0"/>
              <a:t> </a:t>
            </a:r>
            <a:br>
              <a:rPr lang="en-US" dirty="0"/>
            </a:br>
            <a:r>
              <a:rPr lang="en-US" dirty="0"/>
              <a:t>met/</a:t>
            </a:r>
            <a:r>
              <a:rPr lang="en-US" dirty="0" err="1"/>
              <a:t>zonder</a:t>
            </a:r>
            <a:r>
              <a:rPr lang="en-US" dirty="0"/>
              <a:t> follow-up.</a:t>
            </a:r>
          </a:p>
        </p:txBody>
      </p:sp>
      <p:pic>
        <p:nvPicPr>
          <p:cNvPr id="4" name="Afbeelding 3">
            <a:extLst>
              <a:ext uri="{FF2B5EF4-FFF2-40B4-BE49-F238E27FC236}">
                <a16:creationId xmlns:a16="http://schemas.microsoft.com/office/drawing/2014/main" id="{EBAF8119-D62C-2C92-4B8E-EAA8456946E6}"/>
              </a:ext>
            </a:extLst>
          </p:cNvPr>
          <p:cNvPicPr>
            <a:picLocks noChangeAspect="1"/>
          </p:cNvPicPr>
          <p:nvPr/>
        </p:nvPicPr>
        <p:blipFill>
          <a:blip r:embed="rId2"/>
          <a:stretch>
            <a:fillRect/>
          </a:stretch>
        </p:blipFill>
        <p:spPr>
          <a:xfrm>
            <a:off x="5024675" y="198896"/>
            <a:ext cx="4983163" cy="6460208"/>
          </a:xfrm>
          <a:prstGeom prst="rect">
            <a:avLst/>
          </a:prstGeom>
        </p:spPr>
      </p:pic>
    </p:spTree>
    <p:extLst>
      <p:ext uri="{BB962C8B-B14F-4D97-AF65-F5344CB8AC3E}">
        <p14:creationId xmlns:p14="http://schemas.microsoft.com/office/powerpoint/2010/main" val="164514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C7854-6258-FC00-939E-1E8B81CDC367}"/>
              </a:ext>
            </a:extLst>
          </p:cNvPr>
          <p:cNvSpPr>
            <a:spLocks noGrp="1"/>
          </p:cNvSpPr>
          <p:nvPr>
            <p:ph type="title"/>
          </p:nvPr>
        </p:nvSpPr>
        <p:spPr/>
        <p:txBody>
          <a:bodyPr/>
          <a:lstStyle/>
          <a:p>
            <a:r>
              <a:rPr lang="en-US" dirty="0" err="1"/>
              <a:t>Veiligheid</a:t>
            </a:r>
            <a:r>
              <a:rPr lang="en-US" dirty="0"/>
              <a:t> </a:t>
            </a:r>
            <a:r>
              <a:rPr lang="en-US" dirty="0" err="1"/>
              <a:t>en</a:t>
            </a:r>
            <a:r>
              <a:rPr lang="en-US" dirty="0"/>
              <a:t> PICU</a:t>
            </a:r>
          </a:p>
        </p:txBody>
      </p:sp>
      <p:sp>
        <p:nvSpPr>
          <p:cNvPr id="3" name="Tijdelijke aanduiding voor inhoud 2">
            <a:extLst>
              <a:ext uri="{FF2B5EF4-FFF2-40B4-BE49-F238E27FC236}">
                <a16:creationId xmlns:a16="http://schemas.microsoft.com/office/drawing/2014/main" id="{F6FB8DCE-C37D-68AF-3945-DB8F69BFFC2C}"/>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Dosing level </a:t>
            </a:r>
            <a:r>
              <a:rPr lang="en-US" sz="2400" dirty="0" err="1"/>
              <a:t>toxiciteit</a:t>
            </a:r>
            <a:r>
              <a:rPr lang="en-US" sz="2400" dirty="0"/>
              <a:t>: </a:t>
            </a:r>
          </a:p>
          <a:p>
            <a:pPr marL="545301" lvl="1" indent="-342900"/>
            <a:r>
              <a:rPr lang="en-US" sz="2400" dirty="0"/>
              <a:t>Low dose 33%</a:t>
            </a:r>
          </a:p>
          <a:p>
            <a:pPr marL="545301" lvl="1" indent="-342900"/>
            <a:r>
              <a:rPr lang="en-US" sz="2400" dirty="0"/>
              <a:t>High dose 44%</a:t>
            </a:r>
          </a:p>
          <a:p>
            <a:pPr marL="342900" indent="-342900">
              <a:buFont typeface="Arial" panose="020B0604020202020204" pitchFamily="34" charset="0"/>
              <a:buChar char="•"/>
            </a:pPr>
            <a:r>
              <a:rPr lang="en-US" sz="2400" dirty="0" err="1"/>
              <a:t>Grens</a:t>
            </a:r>
            <a:r>
              <a:rPr lang="en-US" sz="2400" dirty="0"/>
              <a:t> 15% </a:t>
            </a:r>
            <a:r>
              <a:rPr lang="en-US" sz="2400" dirty="0" err="1"/>
              <a:t>naar</a:t>
            </a:r>
            <a:r>
              <a:rPr lang="en-US" sz="2400" dirty="0"/>
              <a:t> 30%</a:t>
            </a:r>
          </a:p>
          <a:p>
            <a:pPr marL="342900" indent="-342900">
              <a:buFont typeface="Arial" panose="020B0604020202020204" pitchFamily="34" charset="0"/>
              <a:buChar char="•"/>
            </a:pPr>
            <a:r>
              <a:rPr lang="en-US" sz="2400" dirty="0" err="1"/>
              <a:t>Hogere</a:t>
            </a:r>
            <a:r>
              <a:rPr lang="en-US" sz="2400" dirty="0"/>
              <a:t> </a:t>
            </a:r>
            <a:r>
              <a:rPr lang="en-US" sz="2400" dirty="0" err="1"/>
              <a:t>dosis</a:t>
            </a:r>
            <a:r>
              <a:rPr lang="en-US" sz="2400" dirty="0"/>
              <a:t> </a:t>
            </a:r>
            <a:r>
              <a:rPr lang="en-US" sz="2400" dirty="0" err="1"/>
              <a:t>praktisch</a:t>
            </a:r>
            <a:r>
              <a:rPr lang="en-US" sz="2400" dirty="0"/>
              <a:t> </a:t>
            </a:r>
            <a:r>
              <a:rPr lang="en-US" sz="2400" dirty="0" err="1"/>
              <a:t>niet</a:t>
            </a:r>
            <a:r>
              <a:rPr lang="en-US" sz="2400" dirty="0"/>
              <a:t> </a:t>
            </a:r>
            <a:r>
              <a:rPr lang="en-US" sz="2400" dirty="0" err="1"/>
              <a:t>haalbaar</a:t>
            </a:r>
            <a:r>
              <a:rPr lang="en-US" sz="2400" dirty="0"/>
              <a:t> </a:t>
            </a:r>
            <a:r>
              <a:rPr lang="en-US" sz="2400" dirty="0">
                <a:sym typeface="Wingdings" pitchFamily="2" charset="2"/>
              </a:rPr>
              <a:t> </a:t>
            </a:r>
            <a:br>
              <a:rPr lang="en-US" sz="2400" dirty="0">
                <a:sym typeface="Wingdings" pitchFamily="2" charset="2"/>
              </a:rPr>
            </a:br>
            <a:r>
              <a:rPr lang="en-US" sz="2400" dirty="0">
                <a:sym typeface="Wingdings" pitchFamily="2" charset="2"/>
              </a:rPr>
              <a:t>1 </a:t>
            </a:r>
            <a:r>
              <a:rPr lang="en-US" sz="2400" dirty="0" err="1">
                <a:sym typeface="Wingdings" pitchFamily="2" charset="2"/>
              </a:rPr>
              <a:t>groep</a:t>
            </a:r>
            <a:endParaRPr lang="en-US" sz="2400" dirty="0">
              <a:sym typeface="Wingdings" pitchFamily="2" charset="2"/>
            </a:endParaRPr>
          </a:p>
          <a:p>
            <a:pPr marL="342900" indent="-342900">
              <a:buFont typeface="Arial" panose="020B0604020202020204" pitchFamily="34" charset="0"/>
              <a:buChar char="•"/>
            </a:pPr>
            <a:r>
              <a:rPr lang="en-US" sz="2400" dirty="0" err="1">
                <a:sym typeface="Wingdings" pitchFamily="2" charset="2"/>
              </a:rPr>
              <a:t>Geen</a:t>
            </a:r>
            <a:r>
              <a:rPr lang="en-US" sz="2400" dirty="0">
                <a:sym typeface="Wingdings" pitchFamily="2" charset="2"/>
              </a:rPr>
              <a:t> </a:t>
            </a:r>
            <a:r>
              <a:rPr lang="en-US" sz="2400" dirty="0" err="1">
                <a:sym typeface="Wingdings" pitchFamily="2" charset="2"/>
              </a:rPr>
              <a:t>reacties</a:t>
            </a:r>
            <a:endParaRPr lang="en-US" sz="2400" dirty="0">
              <a:sym typeface="Wingdings" pitchFamily="2" charset="2"/>
            </a:endParaRPr>
          </a:p>
          <a:p>
            <a:pPr marL="342900" indent="-342900">
              <a:buFont typeface="Arial" panose="020B0604020202020204" pitchFamily="34" charset="0"/>
              <a:buChar char="•"/>
            </a:pPr>
            <a:r>
              <a:rPr lang="en-US" sz="2400" dirty="0">
                <a:sym typeface="Wingdings" pitchFamily="2" charset="2"/>
              </a:rPr>
              <a:t>1 </a:t>
            </a:r>
            <a:r>
              <a:rPr lang="en-US" sz="2400" dirty="0" err="1">
                <a:sym typeface="Wingdings" pitchFamily="2" charset="2"/>
              </a:rPr>
              <a:t>overleden</a:t>
            </a:r>
            <a:r>
              <a:rPr lang="en-US" sz="2400" dirty="0">
                <a:sym typeface="Wingdings" pitchFamily="2" charset="2"/>
              </a:rPr>
              <a:t> patient BMMNC</a:t>
            </a:r>
          </a:p>
          <a:p>
            <a:pPr marL="342900" indent="-342900">
              <a:buFont typeface="Arial" panose="020B0604020202020204" pitchFamily="34" charset="0"/>
              <a:buChar char="•"/>
            </a:pPr>
            <a:r>
              <a:rPr lang="en-US" sz="2400" dirty="0" err="1">
                <a:sym typeface="Wingdings" pitchFamily="2" charset="2"/>
              </a:rPr>
              <a:t>Geen</a:t>
            </a:r>
            <a:r>
              <a:rPr lang="en-US" sz="2400" dirty="0">
                <a:sym typeface="Wingdings" pitchFamily="2" charset="2"/>
              </a:rPr>
              <a:t> </a:t>
            </a:r>
            <a:r>
              <a:rPr lang="en-US" sz="2400" dirty="0" err="1">
                <a:sym typeface="Wingdings" pitchFamily="2" charset="2"/>
              </a:rPr>
              <a:t>verschil</a:t>
            </a:r>
            <a:r>
              <a:rPr lang="en-US" sz="2400" dirty="0">
                <a:sym typeface="Wingdings" pitchFamily="2" charset="2"/>
              </a:rPr>
              <a:t> in PILOT, PELOD, Murray </a:t>
            </a:r>
            <a:br>
              <a:rPr lang="en-US" sz="2400" dirty="0">
                <a:sym typeface="Wingdings" pitchFamily="2" charset="2"/>
              </a:rPr>
            </a:br>
            <a:r>
              <a:rPr lang="en-US" sz="2400" dirty="0">
                <a:sym typeface="Wingdings" pitchFamily="2" charset="2"/>
              </a:rPr>
              <a:t>score</a:t>
            </a:r>
            <a:endParaRPr lang="en-US" sz="2400" dirty="0"/>
          </a:p>
        </p:txBody>
      </p:sp>
      <p:pic>
        <p:nvPicPr>
          <p:cNvPr id="4" name="Afbeelding 3">
            <a:extLst>
              <a:ext uri="{FF2B5EF4-FFF2-40B4-BE49-F238E27FC236}">
                <a16:creationId xmlns:a16="http://schemas.microsoft.com/office/drawing/2014/main" id="{7C2E6CCF-BAF7-A9AF-E1A9-D673D296BBFE}"/>
              </a:ext>
            </a:extLst>
          </p:cNvPr>
          <p:cNvPicPr>
            <a:picLocks noChangeAspect="1"/>
          </p:cNvPicPr>
          <p:nvPr/>
        </p:nvPicPr>
        <p:blipFill>
          <a:blip r:embed="rId2"/>
          <a:stretch>
            <a:fillRect/>
          </a:stretch>
        </p:blipFill>
        <p:spPr>
          <a:xfrm>
            <a:off x="5944530" y="1141324"/>
            <a:ext cx="5653746" cy="4953000"/>
          </a:xfrm>
          <a:prstGeom prst="rect">
            <a:avLst/>
          </a:prstGeom>
        </p:spPr>
      </p:pic>
    </p:spTree>
    <p:extLst>
      <p:ext uri="{BB962C8B-B14F-4D97-AF65-F5344CB8AC3E}">
        <p14:creationId xmlns:p14="http://schemas.microsoft.com/office/powerpoint/2010/main" val="234494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07B36-CFE4-ABC4-2B7C-84F0373D978B}"/>
              </a:ext>
            </a:extLst>
          </p:cNvPr>
          <p:cNvSpPr>
            <a:spLocks noGrp="1"/>
          </p:cNvSpPr>
          <p:nvPr>
            <p:ph type="title"/>
          </p:nvPr>
        </p:nvSpPr>
        <p:spPr>
          <a:xfrm>
            <a:off x="512884" y="87836"/>
            <a:ext cx="10175631" cy="1111843"/>
          </a:xfrm>
        </p:spPr>
        <p:txBody>
          <a:bodyPr anchor="ctr">
            <a:normAutofit/>
          </a:bodyPr>
          <a:lstStyle/>
          <a:p>
            <a:r>
              <a:rPr lang="en-US" sz="4000" dirty="0" err="1"/>
              <a:t>Uitkomst</a:t>
            </a:r>
            <a:r>
              <a:rPr lang="en-US" sz="4000" dirty="0"/>
              <a:t> 1 </a:t>
            </a:r>
            <a:r>
              <a:rPr lang="en-US" sz="4000" dirty="0" err="1"/>
              <a:t>jaar</a:t>
            </a:r>
            <a:endParaRPr lang="en-US" sz="4000" dirty="0"/>
          </a:p>
        </p:txBody>
      </p:sp>
      <p:pic>
        <p:nvPicPr>
          <p:cNvPr id="4" name="Afbeelding 3">
            <a:extLst>
              <a:ext uri="{FF2B5EF4-FFF2-40B4-BE49-F238E27FC236}">
                <a16:creationId xmlns:a16="http://schemas.microsoft.com/office/drawing/2014/main" id="{146AF7F9-6E60-DDD2-098C-C125DECE6D41}"/>
              </a:ext>
            </a:extLst>
          </p:cNvPr>
          <p:cNvPicPr>
            <a:picLocks noChangeAspect="1"/>
          </p:cNvPicPr>
          <p:nvPr/>
        </p:nvPicPr>
        <p:blipFill>
          <a:blip r:embed="rId3"/>
          <a:stretch>
            <a:fillRect/>
          </a:stretch>
        </p:blipFill>
        <p:spPr>
          <a:xfrm>
            <a:off x="322622" y="1285875"/>
            <a:ext cx="11734207" cy="4928367"/>
          </a:xfrm>
          <a:prstGeom prst="rect">
            <a:avLst/>
          </a:prstGeom>
        </p:spPr>
      </p:pic>
      <p:sp>
        <p:nvSpPr>
          <p:cNvPr id="5" name="Tekstvak 4">
            <a:extLst>
              <a:ext uri="{FF2B5EF4-FFF2-40B4-BE49-F238E27FC236}">
                <a16:creationId xmlns:a16="http://schemas.microsoft.com/office/drawing/2014/main" id="{AD17CCDA-3F1D-26F3-0C6B-D20723C31984}"/>
              </a:ext>
            </a:extLst>
          </p:cNvPr>
          <p:cNvSpPr txBox="1"/>
          <p:nvPr/>
        </p:nvSpPr>
        <p:spPr>
          <a:xfrm>
            <a:off x="2281840" y="3228945"/>
            <a:ext cx="6962544" cy="400110"/>
          </a:xfrm>
          <a:prstGeom prst="rect">
            <a:avLst/>
          </a:prstGeom>
          <a:noFill/>
        </p:spPr>
        <p:txBody>
          <a:bodyPr wrap="square" rtlCol="0">
            <a:spAutoFit/>
          </a:bodyPr>
          <a:lstStyle/>
          <a:p>
            <a:pPr algn="ctr"/>
            <a:r>
              <a:rPr lang="nl-NL" sz="2000" dirty="0"/>
              <a:t>Significantie??</a:t>
            </a:r>
          </a:p>
        </p:txBody>
      </p:sp>
    </p:spTree>
    <p:extLst>
      <p:ext uri="{BB962C8B-B14F-4D97-AF65-F5344CB8AC3E}">
        <p14:creationId xmlns:p14="http://schemas.microsoft.com/office/powerpoint/2010/main" val="351574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2AA065B5-6F53-6EC7-CA98-5854CEE2EF13}"/>
              </a:ext>
            </a:extLst>
          </p:cNvPr>
          <p:cNvPicPr>
            <a:picLocks noGrp="1" noChangeAspect="1"/>
          </p:cNvPicPr>
          <p:nvPr>
            <p:ph idx="1"/>
          </p:nvPr>
        </p:nvPicPr>
        <p:blipFill>
          <a:blip r:embed="rId2"/>
          <a:stretch>
            <a:fillRect/>
          </a:stretch>
        </p:blipFill>
        <p:spPr>
          <a:xfrm>
            <a:off x="771431" y="154391"/>
            <a:ext cx="10649137" cy="6549217"/>
          </a:xfrm>
          <a:prstGeom prst="rect">
            <a:avLst/>
          </a:prstGeom>
        </p:spPr>
      </p:pic>
      <p:sp>
        <p:nvSpPr>
          <p:cNvPr id="5" name="Kader 4">
            <a:extLst>
              <a:ext uri="{FF2B5EF4-FFF2-40B4-BE49-F238E27FC236}">
                <a16:creationId xmlns:a16="http://schemas.microsoft.com/office/drawing/2014/main" id="{3649D435-7091-063E-3E55-10F3B755DB5F}"/>
              </a:ext>
            </a:extLst>
          </p:cNvPr>
          <p:cNvSpPr/>
          <p:nvPr/>
        </p:nvSpPr>
        <p:spPr>
          <a:xfrm>
            <a:off x="1014608" y="2592888"/>
            <a:ext cx="10158217" cy="3932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Kader 5">
            <a:extLst>
              <a:ext uri="{FF2B5EF4-FFF2-40B4-BE49-F238E27FC236}">
                <a16:creationId xmlns:a16="http://schemas.microsoft.com/office/drawing/2014/main" id="{1C14AC1F-0B1D-9AC2-352D-DC6A3AF5F36E}"/>
              </a:ext>
            </a:extLst>
          </p:cNvPr>
          <p:cNvSpPr/>
          <p:nvPr/>
        </p:nvSpPr>
        <p:spPr>
          <a:xfrm>
            <a:off x="1014608" y="4083485"/>
            <a:ext cx="10158217" cy="300625"/>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Kader 6">
            <a:extLst>
              <a:ext uri="{FF2B5EF4-FFF2-40B4-BE49-F238E27FC236}">
                <a16:creationId xmlns:a16="http://schemas.microsoft.com/office/drawing/2014/main" id="{3C4B16AC-E183-AA9D-2525-2E5A8AA5FEE7}"/>
              </a:ext>
            </a:extLst>
          </p:cNvPr>
          <p:cNvSpPr/>
          <p:nvPr/>
        </p:nvSpPr>
        <p:spPr>
          <a:xfrm>
            <a:off x="1014608" y="5481507"/>
            <a:ext cx="10158217" cy="36614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5686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01BB8-2FE8-F0D8-2328-E23C21728501}"/>
              </a:ext>
            </a:extLst>
          </p:cNvPr>
          <p:cNvSpPr>
            <a:spLocks noGrp="1"/>
          </p:cNvSpPr>
          <p:nvPr>
            <p:ph type="title"/>
          </p:nvPr>
        </p:nvSpPr>
        <p:spPr/>
        <p:txBody>
          <a:bodyPr/>
          <a:lstStyle/>
          <a:p>
            <a:r>
              <a:rPr lang="nl-NL" dirty="0"/>
              <a:t>Conclusie auteurs</a:t>
            </a:r>
          </a:p>
        </p:txBody>
      </p:sp>
      <p:sp>
        <p:nvSpPr>
          <p:cNvPr id="3" name="Tijdelijke aanduiding voor inhoud 2">
            <a:extLst>
              <a:ext uri="{FF2B5EF4-FFF2-40B4-BE49-F238E27FC236}">
                <a16:creationId xmlns:a16="http://schemas.microsoft.com/office/drawing/2014/main" id="{3D73BE90-A32D-C799-BAFF-FCC97E8EEEFB}"/>
              </a:ext>
            </a:extLst>
          </p:cNvPr>
          <p:cNvSpPr>
            <a:spLocks noGrp="1"/>
          </p:cNvSpPr>
          <p:nvPr>
            <p:ph idx="1"/>
          </p:nvPr>
        </p:nvSpPr>
        <p:spPr/>
        <p:txBody>
          <a:bodyPr/>
          <a:lstStyle/>
          <a:p>
            <a:r>
              <a:rPr lang="nl-NL" sz="2400" dirty="0"/>
              <a:t>Autologe stamcellen na traumatisch hersenletsel:</a:t>
            </a:r>
          </a:p>
          <a:p>
            <a:pPr lvl="1"/>
            <a:r>
              <a:rPr lang="nl-NL" sz="2400" dirty="0"/>
              <a:t>Voorkomen witte stof atrofie</a:t>
            </a:r>
          </a:p>
          <a:p>
            <a:pPr lvl="1"/>
            <a:r>
              <a:rPr lang="nl-NL" sz="2400" dirty="0"/>
              <a:t>Behouden </a:t>
            </a:r>
            <a:r>
              <a:rPr lang="nl-NL" sz="2400" dirty="0" err="1"/>
              <a:t>microstructurele</a:t>
            </a:r>
            <a:r>
              <a:rPr lang="nl-NL" sz="2400" dirty="0"/>
              <a:t> integriteit van corpus </a:t>
            </a:r>
            <a:r>
              <a:rPr lang="nl-NL" sz="2400" dirty="0" err="1"/>
              <a:t>callosum</a:t>
            </a:r>
            <a:endParaRPr lang="nl-NL" sz="2400" dirty="0"/>
          </a:p>
          <a:p>
            <a:pPr lvl="1"/>
            <a:r>
              <a:rPr lang="nl-NL" sz="2400" dirty="0"/>
              <a:t>Verminderen intensiteit en duur van IC opname</a:t>
            </a:r>
          </a:p>
          <a:p>
            <a:pPr lvl="1"/>
            <a:r>
              <a:rPr lang="nl-NL" sz="2400" dirty="0"/>
              <a:t>Zijn veilig</a:t>
            </a:r>
          </a:p>
        </p:txBody>
      </p:sp>
    </p:spTree>
    <p:extLst>
      <p:ext uri="{BB962C8B-B14F-4D97-AF65-F5344CB8AC3E}">
        <p14:creationId xmlns:p14="http://schemas.microsoft.com/office/powerpoint/2010/main" val="141788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8EEFC-87DF-ECDB-9921-E1E2394BEFD1}"/>
              </a:ext>
            </a:extLst>
          </p:cNvPr>
          <p:cNvSpPr>
            <a:spLocks noGrp="1"/>
          </p:cNvSpPr>
          <p:nvPr>
            <p:ph type="title"/>
          </p:nvPr>
        </p:nvSpPr>
        <p:spPr/>
        <p:txBody>
          <a:bodyPr/>
          <a:lstStyle/>
          <a:p>
            <a:r>
              <a:rPr lang="en-US" dirty="0" err="1"/>
              <a:t>Discussie</a:t>
            </a:r>
            <a:endParaRPr lang="en-US" dirty="0"/>
          </a:p>
        </p:txBody>
      </p:sp>
      <p:sp>
        <p:nvSpPr>
          <p:cNvPr id="3" name="Tijdelijke aanduiding voor inhoud 2">
            <a:extLst>
              <a:ext uri="{FF2B5EF4-FFF2-40B4-BE49-F238E27FC236}">
                <a16:creationId xmlns:a16="http://schemas.microsoft.com/office/drawing/2014/main" id="{94BE4B5E-ECBC-1956-4B03-659507500E6D}"/>
              </a:ext>
            </a:extLst>
          </p:cNvPr>
          <p:cNvSpPr>
            <a:spLocks noGrp="1"/>
          </p:cNvSpPr>
          <p:nvPr>
            <p:ph idx="1"/>
          </p:nvPr>
        </p:nvSpPr>
        <p:spPr/>
        <p:txBody>
          <a:bodyPr/>
          <a:lstStyle/>
          <a:p>
            <a:pPr marL="342900" indent="-342900">
              <a:buFont typeface="Arial" panose="020B0604020202020204" pitchFamily="34" charset="0"/>
              <a:buChar char="•"/>
            </a:pPr>
            <a:r>
              <a:rPr lang="en-US" sz="2400" dirty="0"/>
              <a:t>Volume-analyses van </a:t>
            </a:r>
            <a:r>
              <a:rPr lang="en-US" sz="2400" dirty="0" err="1"/>
              <a:t>grote</a:t>
            </a:r>
            <a:r>
              <a:rPr lang="en-US" sz="2400" dirty="0"/>
              <a:t> </a:t>
            </a:r>
            <a:r>
              <a:rPr lang="en-US" sz="2400" dirty="0" err="1"/>
              <a:t>gebieden</a:t>
            </a:r>
            <a:endParaRPr lang="en-US" sz="2400" dirty="0"/>
          </a:p>
          <a:p>
            <a:pPr marL="342900" indent="-342900">
              <a:buFont typeface="Arial" panose="020B0604020202020204" pitchFamily="34" charset="0"/>
              <a:buChar char="•"/>
            </a:pPr>
            <a:r>
              <a:rPr lang="en-US" sz="2400" dirty="0" err="1"/>
              <a:t>Niet</a:t>
            </a:r>
            <a:r>
              <a:rPr lang="en-US" sz="2400" dirty="0"/>
              <a:t> </a:t>
            </a:r>
            <a:r>
              <a:rPr lang="en-US" sz="2400" dirty="0" err="1"/>
              <a:t>gecorrigeerd</a:t>
            </a:r>
            <a:r>
              <a:rPr lang="en-US" sz="2400" dirty="0"/>
              <a:t> </a:t>
            </a:r>
            <a:r>
              <a:rPr lang="en-US" sz="2400" dirty="0" err="1"/>
              <a:t>voor</a:t>
            </a:r>
            <a:r>
              <a:rPr lang="en-US" sz="2400" dirty="0"/>
              <a:t> </a:t>
            </a:r>
            <a:r>
              <a:rPr lang="en-US" sz="2400" dirty="0" err="1"/>
              <a:t>leeftijd</a:t>
            </a:r>
            <a:r>
              <a:rPr lang="en-US" sz="2400" dirty="0"/>
              <a:t>/</a:t>
            </a:r>
            <a:r>
              <a:rPr lang="en-US" sz="2400" dirty="0" err="1"/>
              <a:t>totaal</a:t>
            </a:r>
            <a:r>
              <a:rPr lang="en-US" sz="2400" dirty="0"/>
              <a:t> </a:t>
            </a:r>
            <a:r>
              <a:rPr lang="en-US" sz="2400" dirty="0" err="1"/>
              <a:t>brein</a:t>
            </a:r>
            <a:r>
              <a:rPr lang="en-US" sz="2400" dirty="0"/>
              <a:t> volume </a:t>
            </a:r>
          </a:p>
          <a:p>
            <a:pPr marL="342900" indent="-342900">
              <a:buFont typeface="Arial" panose="020B0604020202020204" pitchFamily="34" charset="0"/>
              <a:buChar char="•"/>
            </a:pPr>
            <a:r>
              <a:rPr lang="en-US" sz="2400" dirty="0"/>
              <a:t>DTI </a:t>
            </a:r>
            <a:r>
              <a:rPr lang="en-US" sz="2400" dirty="0" err="1"/>
              <a:t>maten</a:t>
            </a:r>
            <a:endParaRPr lang="en-US" sz="2400" dirty="0"/>
          </a:p>
          <a:p>
            <a:pPr marL="342900" indent="-342900">
              <a:buFont typeface="Arial" panose="020B0604020202020204" pitchFamily="34" charset="0"/>
              <a:buChar char="•"/>
            </a:pPr>
            <a:r>
              <a:rPr lang="en-US" sz="2400" dirty="0"/>
              <a:t>Ten </a:t>
            </a:r>
            <a:r>
              <a:rPr lang="en-US" sz="2400" dirty="0" err="1"/>
              <a:t>opzichte</a:t>
            </a:r>
            <a:r>
              <a:rPr lang="en-US" sz="2400" dirty="0"/>
              <a:t> van baseline – </a:t>
            </a:r>
            <a:r>
              <a:rPr lang="en-US" sz="2400" dirty="0" err="1"/>
              <a:t>toen</a:t>
            </a:r>
            <a:r>
              <a:rPr lang="en-US" sz="2400" dirty="0"/>
              <a:t> </a:t>
            </a:r>
            <a:r>
              <a:rPr lang="en-US" sz="2400" dirty="0" err="1"/>
              <a:t>verschillen</a:t>
            </a:r>
            <a:r>
              <a:rPr lang="en-US" sz="2400" dirty="0"/>
              <a:t>?</a:t>
            </a:r>
          </a:p>
          <a:p>
            <a:pPr marL="342900" indent="-342900">
              <a:buFont typeface="Arial" panose="020B0604020202020204" pitchFamily="34" charset="0"/>
              <a:buChar char="•"/>
            </a:pPr>
            <a:r>
              <a:rPr lang="en-US" sz="2400" dirty="0" err="1"/>
              <a:t>Functionele</a:t>
            </a:r>
            <a:r>
              <a:rPr lang="en-US" sz="2400" dirty="0"/>
              <a:t> outcome relevant: </a:t>
            </a:r>
            <a:r>
              <a:rPr lang="en-US" sz="2400" dirty="0" err="1"/>
              <a:t>herstel</a:t>
            </a:r>
            <a:r>
              <a:rPr lang="en-US" sz="2400" dirty="0"/>
              <a:t> vs </a:t>
            </a:r>
            <a:r>
              <a:rPr lang="en-US" sz="2400" dirty="0" err="1"/>
              <a:t>atrofie</a:t>
            </a:r>
            <a:endParaRPr lang="en-US" sz="2400" dirty="0"/>
          </a:p>
          <a:p>
            <a:pPr marL="342900" indent="-342900">
              <a:buFont typeface="Arial" panose="020B0604020202020204" pitchFamily="34" charset="0"/>
              <a:buChar char="•"/>
            </a:pPr>
            <a:r>
              <a:rPr lang="en-US" sz="2400" dirty="0"/>
              <a:t>Pulmonale </a:t>
            </a:r>
            <a:r>
              <a:rPr lang="en-US" sz="2400" dirty="0" err="1"/>
              <a:t>toxiciteit</a:t>
            </a:r>
            <a:r>
              <a:rPr lang="en-US" sz="2400" dirty="0"/>
              <a:t>?</a:t>
            </a:r>
          </a:p>
          <a:p>
            <a:pPr marL="342900" indent="-342900">
              <a:buFont typeface="Arial" panose="020B0604020202020204" pitchFamily="34" charset="0"/>
              <a:buChar char="•"/>
            </a:pPr>
            <a:r>
              <a:rPr lang="en-US" sz="2400" dirty="0"/>
              <a:t>Loss to follow-up</a:t>
            </a:r>
          </a:p>
          <a:p>
            <a:endParaRPr lang="en-US" dirty="0"/>
          </a:p>
          <a:p>
            <a:endParaRPr lang="en-US" dirty="0"/>
          </a:p>
        </p:txBody>
      </p:sp>
    </p:spTree>
    <p:extLst>
      <p:ext uri="{BB962C8B-B14F-4D97-AF65-F5344CB8AC3E}">
        <p14:creationId xmlns:p14="http://schemas.microsoft.com/office/powerpoint/2010/main" val="349222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CB737-9FDE-82E2-D2D3-46D731C99B7D}"/>
              </a:ext>
            </a:extLst>
          </p:cNvPr>
          <p:cNvSpPr>
            <a:spLocks noGrp="1"/>
          </p:cNvSpPr>
          <p:nvPr>
            <p:ph type="title"/>
          </p:nvPr>
        </p:nvSpPr>
        <p:spPr/>
        <p:txBody>
          <a:bodyPr/>
          <a:lstStyle/>
          <a:p>
            <a:r>
              <a:rPr lang="en-US" dirty="0" err="1"/>
              <a:t>Conclusie</a:t>
            </a:r>
            <a:endParaRPr lang="en-US" dirty="0"/>
          </a:p>
        </p:txBody>
      </p:sp>
      <p:sp>
        <p:nvSpPr>
          <p:cNvPr id="3" name="Tijdelijke aanduiding voor inhoud 2">
            <a:extLst>
              <a:ext uri="{FF2B5EF4-FFF2-40B4-BE49-F238E27FC236}">
                <a16:creationId xmlns:a16="http://schemas.microsoft.com/office/drawing/2014/main" id="{D0EA39BD-521F-8A28-6AF8-AB18D22C092A}"/>
              </a:ext>
            </a:extLst>
          </p:cNvPr>
          <p:cNvSpPr>
            <a:spLocks noGrp="1"/>
          </p:cNvSpPr>
          <p:nvPr>
            <p:ph idx="1"/>
          </p:nvPr>
        </p:nvSpPr>
        <p:spPr/>
        <p:txBody>
          <a:bodyPr/>
          <a:lstStyle/>
          <a:p>
            <a:pPr marL="342900" indent="-342900">
              <a:buFont typeface="Arial" panose="020B0604020202020204" pitchFamily="34" charset="0"/>
              <a:buChar char="•"/>
            </a:pPr>
            <a:r>
              <a:rPr lang="en-US" sz="2400" dirty="0" err="1"/>
              <a:t>Stamcellen</a:t>
            </a:r>
            <a:r>
              <a:rPr lang="en-US" sz="2400" dirty="0"/>
              <a:t> </a:t>
            </a:r>
            <a:r>
              <a:rPr lang="en-US" sz="2400" dirty="0" err="1"/>
              <a:t>voor</a:t>
            </a:r>
            <a:r>
              <a:rPr lang="en-US" sz="2400" dirty="0"/>
              <a:t> </a:t>
            </a:r>
            <a:r>
              <a:rPr lang="en-US" sz="2400" dirty="0" err="1"/>
              <a:t>traumatisch</a:t>
            </a:r>
            <a:r>
              <a:rPr lang="en-US" sz="2400" dirty="0"/>
              <a:t> </a:t>
            </a:r>
            <a:r>
              <a:rPr lang="en-US" sz="2400" dirty="0" err="1"/>
              <a:t>hersenletsel</a:t>
            </a:r>
            <a:r>
              <a:rPr lang="en-US" sz="2400" dirty="0"/>
              <a:t> </a:t>
            </a:r>
            <a:r>
              <a:rPr lang="en-US" sz="2400" dirty="0" err="1"/>
              <a:t>hebben</a:t>
            </a:r>
            <a:r>
              <a:rPr lang="en-US" sz="2400" dirty="0"/>
              <a:t> </a:t>
            </a:r>
            <a:r>
              <a:rPr lang="en-US" sz="2400" dirty="0" err="1"/>
              <a:t>mogelijk</a:t>
            </a:r>
            <a:r>
              <a:rPr lang="en-US" sz="2400" dirty="0"/>
              <a:t> </a:t>
            </a:r>
            <a:r>
              <a:rPr lang="en-US" sz="2400" dirty="0" err="1"/>
              <a:t>een</a:t>
            </a:r>
            <a:r>
              <a:rPr lang="en-US" sz="2400" dirty="0"/>
              <a:t> </a:t>
            </a:r>
            <a:r>
              <a:rPr lang="en-US" sz="2400" dirty="0" err="1"/>
              <a:t>toekomst</a:t>
            </a:r>
            <a:r>
              <a:rPr lang="en-US" sz="2400" dirty="0"/>
              <a:t> op de PICU</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Echter</a:t>
            </a:r>
            <a:r>
              <a:rPr lang="en-US" sz="2400" dirty="0"/>
              <a:t>: </a:t>
            </a:r>
            <a:r>
              <a:rPr lang="en-US" sz="2400" dirty="0" err="1"/>
              <a:t>eerst</a:t>
            </a:r>
            <a:r>
              <a:rPr lang="en-US" sz="2400" dirty="0"/>
              <a:t> </a:t>
            </a:r>
            <a:r>
              <a:rPr lang="en-US" sz="2400" dirty="0" err="1"/>
              <a:t>een</a:t>
            </a:r>
            <a:r>
              <a:rPr lang="en-US" sz="2400" dirty="0"/>
              <a:t> </a:t>
            </a:r>
            <a:r>
              <a:rPr lang="en-US" sz="2400" dirty="0" err="1"/>
              <a:t>grote</a:t>
            </a:r>
            <a:r>
              <a:rPr lang="en-US" sz="2400" dirty="0"/>
              <a:t> RCT met </a:t>
            </a:r>
            <a:r>
              <a:rPr lang="en-US" sz="2400" dirty="0" err="1"/>
              <a:t>functionele</a:t>
            </a:r>
            <a:r>
              <a:rPr lang="en-US" sz="2400" dirty="0"/>
              <a:t> </a:t>
            </a:r>
            <a:r>
              <a:rPr lang="en-US" sz="2400" dirty="0" err="1"/>
              <a:t>lange</a:t>
            </a:r>
            <a:r>
              <a:rPr lang="en-US" sz="2400" dirty="0"/>
              <a:t> </a:t>
            </a:r>
            <a:r>
              <a:rPr lang="en-US" sz="2400" dirty="0" err="1"/>
              <a:t>termijn</a:t>
            </a:r>
            <a:r>
              <a:rPr lang="en-US" sz="2400" dirty="0"/>
              <a:t> follow-up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CAVE </a:t>
            </a:r>
            <a:r>
              <a:rPr lang="en-US" sz="2400" dirty="0" err="1"/>
              <a:t>haalbaarheid</a:t>
            </a:r>
            <a:r>
              <a:rPr lang="en-US" sz="2400" dirty="0"/>
              <a:t>/</a:t>
            </a:r>
            <a:r>
              <a:rPr lang="en-US" sz="2400" dirty="0" err="1"/>
              <a:t>logistiek</a:t>
            </a:r>
            <a:endParaRPr lang="en-US" sz="2400" dirty="0"/>
          </a:p>
          <a:p>
            <a:endParaRPr lang="en-US" dirty="0"/>
          </a:p>
        </p:txBody>
      </p:sp>
    </p:spTree>
    <p:extLst>
      <p:ext uri="{BB962C8B-B14F-4D97-AF65-F5344CB8AC3E}">
        <p14:creationId xmlns:p14="http://schemas.microsoft.com/office/powerpoint/2010/main" val="89154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E5A33-ED55-4A52-600F-F47D99BFC69B}"/>
              </a:ext>
            </a:extLst>
          </p:cNvPr>
          <p:cNvSpPr>
            <a:spLocks noGrp="1"/>
          </p:cNvSpPr>
          <p:nvPr>
            <p:ph type="title"/>
          </p:nvPr>
        </p:nvSpPr>
        <p:spPr/>
        <p:txBody>
          <a:bodyPr/>
          <a:lstStyle/>
          <a:p>
            <a:endParaRPr lang="en-US" dirty="0"/>
          </a:p>
        </p:txBody>
      </p:sp>
      <p:sp>
        <p:nvSpPr>
          <p:cNvPr id="3" name="Tijdelijke aanduiding voor inhoud 2">
            <a:extLst>
              <a:ext uri="{FF2B5EF4-FFF2-40B4-BE49-F238E27FC236}">
                <a16:creationId xmlns:a16="http://schemas.microsoft.com/office/drawing/2014/main" id="{D4F98FFA-3597-5023-2E75-176A20158CA6}"/>
              </a:ext>
            </a:extLst>
          </p:cNvPr>
          <p:cNvSpPr>
            <a:spLocks noGrp="1"/>
          </p:cNvSpPr>
          <p:nvPr>
            <p:ph idx="1"/>
          </p:nvPr>
        </p:nvSpPr>
        <p:spPr/>
        <p:txBody>
          <a:bodyPr/>
          <a:lstStyle/>
          <a:p>
            <a:endParaRPr lang="en-US" dirty="0"/>
          </a:p>
        </p:txBody>
      </p:sp>
      <p:pic>
        <p:nvPicPr>
          <p:cNvPr id="4" name="Afbeelding 3">
            <a:extLst>
              <a:ext uri="{FF2B5EF4-FFF2-40B4-BE49-F238E27FC236}">
                <a16:creationId xmlns:a16="http://schemas.microsoft.com/office/drawing/2014/main" id="{D9E04C2C-D870-EFBC-DC03-F3520F8D2A65}"/>
              </a:ext>
            </a:extLst>
          </p:cNvPr>
          <p:cNvPicPr>
            <a:picLocks noChangeAspect="1"/>
          </p:cNvPicPr>
          <p:nvPr/>
        </p:nvPicPr>
        <p:blipFill>
          <a:blip r:embed="rId2"/>
          <a:stretch>
            <a:fillRect/>
          </a:stretch>
        </p:blipFill>
        <p:spPr>
          <a:xfrm>
            <a:off x="5576447" y="1424408"/>
            <a:ext cx="5335689" cy="4418415"/>
          </a:xfrm>
          <a:prstGeom prst="rect">
            <a:avLst/>
          </a:prstGeom>
        </p:spPr>
      </p:pic>
      <p:pic>
        <p:nvPicPr>
          <p:cNvPr id="5" name="Afbeelding 4">
            <a:extLst>
              <a:ext uri="{FF2B5EF4-FFF2-40B4-BE49-F238E27FC236}">
                <a16:creationId xmlns:a16="http://schemas.microsoft.com/office/drawing/2014/main" id="{B66B8954-1401-A93C-CAFF-D6278283799D}"/>
              </a:ext>
            </a:extLst>
          </p:cNvPr>
          <p:cNvPicPr>
            <a:picLocks noChangeAspect="1"/>
          </p:cNvPicPr>
          <p:nvPr/>
        </p:nvPicPr>
        <p:blipFill>
          <a:blip r:embed="rId3"/>
          <a:stretch>
            <a:fillRect/>
          </a:stretch>
        </p:blipFill>
        <p:spPr>
          <a:xfrm>
            <a:off x="396536" y="1424409"/>
            <a:ext cx="4738247" cy="4418415"/>
          </a:xfrm>
          <a:prstGeom prst="rect">
            <a:avLst/>
          </a:prstGeom>
        </p:spPr>
      </p:pic>
    </p:spTree>
    <p:extLst>
      <p:ext uri="{BB962C8B-B14F-4D97-AF65-F5344CB8AC3E}">
        <p14:creationId xmlns:p14="http://schemas.microsoft.com/office/powerpoint/2010/main" val="320105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Nee op </a:t>
            </a:r>
            <a:r>
              <a:rPr lang="en-US" b="1" dirty="0" err="1"/>
              <a:t>dit</a:t>
            </a:r>
            <a:r>
              <a:rPr lang="en-US" b="1" dirty="0"/>
              <a:t> moment </a:t>
            </a:r>
            <a:r>
              <a:rPr lang="en-US" b="1" dirty="0" err="1"/>
              <a:t>nog</a:t>
            </a:r>
            <a:r>
              <a:rPr lang="en-US" b="1" dirty="0"/>
              <a:t> </a:t>
            </a:r>
            <a:r>
              <a:rPr lang="en-US" b="1" dirty="0" err="1"/>
              <a:t>niet</a:t>
            </a:r>
            <a:endParaRPr lang="en-US" b="1" dirty="0"/>
          </a:p>
          <a:p>
            <a:pPr marL="514350" lvl="1" indent="-514350">
              <a:buFont typeface="+mj-lt"/>
              <a:buAutoNum type="arabicPeriod"/>
            </a:pPr>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marL="514350" lvl="1" indent="-514350">
              <a:buFont typeface="+mj-lt"/>
              <a:buAutoNum type="arabicPeriod"/>
            </a:pPr>
            <a:endParaRPr lang="en-US" b="1" dirty="0">
              <a:solidFill>
                <a:schemeClr val="tx2"/>
              </a:solidFill>
            </a:endParaRP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endParaRPr lang="en-US" b="1" dirty="0">
              <a:solidFill>
                <a:schemeClr val="tx2"/>
              </a:solidFill>
            </a:endParaRPr>
          </a:p>
          <a:p>
            <a:pPr lvl="1"/>
            <a:endParaRPr lang="en-US" b="1" dirty="0">
              <a:solidFill>
                <a:schemeClr val="tx2"/>
              </a:solidFill>
            </a:endParaRPr>
          </a:p>
          <a:p>
            <a:pPr marL="514350" lvl="1" indent="-514350">
              <a:buFont typeface="+mj-lt"/>
              <a:buAutoNum type="arabicPeriod"/>
            </a:pPr>
            <a:endParaRPr lang="en-US" b="1" dirty="0">
              <a:solidFill>
                <a:schemeClr val="tx2"/>
              </a:solidFill>
            </a:endParaRPr>
          </a:p>
          <a:p>
            <a:pPr marL="514350" lvl="1" indent="-514350">
              <a:buFont typeface="+mj-lt"/>
              <a:buAutoNum type="arabicPeriod"/>
            </a:pPr>
            <a:endParaRPr lang="en-US" b="1" dirty="0">
              <a:solidFill>
                <a:schemeClr val="tx2"/>
              </a:solidFill>
            </a:endParaRPr>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a:t>
            </a:r>
            <a:r>
              <a:rPr lang="en-US" b="1" dirty="0" err="1">
                <a:solidFill>
                  <a:schemeClr val="tx2"/>
                </a:solidFill>
              </a:rPr>
              <a:t>te</a:t>
            </a:r>
            <a:r>
              <a:rPr lang="en-US" b="1" dirty="0">
                <a:solidFill>
                  <a:schemeClr val="tx2"/>
                </a:solidFill>
              </a:rPr>
              <a:t>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geven</a:t>
            </a:r>
            <a:r>
              <a:rPr lang="en-US"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20</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23D9D-6EAF-C6CF-A1B3-A202B6AE7124}"/>
              </a:ext>
            </a:extLst>
          </p:cNvPr>
          <p:cNvSpPr>
            <a:spLocks noGrp="1"/>
          </p:cNvSpPr>
          <p:nvPr>
            <p:ph type="title"/>
          </p:nvPr>
        </p:nvSpPr>
        <p:spPr/>
        <p:txBody>
          <a:bodyPr/>
          <a:lstStyle/>
          <a:p>
            <a:r>
              <a:rPr lang="en-US" dirty="0"/>
              <a:t>Bayesian method dose adaption</a:t>
            </a:r>
          </a:p>
        </p:txBody>
      </p:sp>
      <p:sp>
        <p:nvSpPr>
          <p:cNvPr id="3" name="Tijdelijke aanduiding voor inhoud 2">
            <a:extLst>
              <a:ext uri="{FF2B5EF4-FFF2-40B4-BE49-F238E27FC236}">
                <a16:creationId xmlns:a16="http://schemas.microsoft.com/office/drawing/2014/main" id="{2760CC54-E1EA-4005-0FC1-B26B1273AA44}"/>
              </a:ext>
            </a:extLst>
          </p:cNvPr>
          <p:cNvSpPr>
            <a:spLocks noGrp="1"/>
          </p:cNvSpPr>
          <p:nvPr>
            <p:ph idx="1"/>
          </p:nvPr>
        </p:nvSpPr>
        <p:spPr/>
        <p:txBody>
          <a:bodyPr>
            <a:normAutofit/>
          </a:bodyPr>
          <a:lstStyle/>
          <a:p>
            <a:pPr marL="514350" indent="-514350">
              <a:buAutoNum type="arabicParenR"/>
            </a:pPr>
            <a:r>
              <a:rPr lang="en-US" dirty="0"/>
              <a:t>30% drop in the PaO2:FiO2 ratio from baseline/study entry within the first 72 hours post-cell infusion; </a:t>
            </a:r>
          </a:p>
          <a:p>
            <a:pPr marL="514350" indent="-514350">
              <a:buAutoNum type="arabicParenR"/>
            </a:pPr>
            <a:r>
              <a:rPr lang="en-US" dirty="0"/>
              <a:t>An absolute value of &lt; 250 within the first 72 hours post-cell infusion and not associated with a nosocomial pneumonia; </a:t>
            </a:r>
          </a:p>
          <a:p>
            <a:pPr marL="514350" indent="-514350">
              <a:buAutoNum type="arabicParenR"/>
            </a:pPr>
            <a:r>
              <a:rPr lang="en-US" dirty="0"/>
              <a:t>Murray score of over 2.5 when all components of the score are obtained during the same time window. </a:t>
            </a:r>
          </a:p>
          <a:p>
            <a:pPr marL="514350" indent="-514350">
              <a:buAutoNum type="arabicParenR"/>
            </a:pPr>
            <a:endParaRPr lang="en-US" dirty="0"/>
          </a:p>
          <a:p>
            <a:pPr marL="0" indent="0">
              <a:buNone/>
            </a:pPr>
            <a:r>
              <a:rPr lang="en-US" dirty="0"/>
              <a:t>We have provisionally set the highest acceptable probability of toxicity [p (toxicity)] at 0.15 in the absence of more serious signs of toxicity or SAE.</a:t>
            </a:r>
          </a:p>
        </p:txBody>
      </p:sp>
    </p:spTree>
    <p:extLst>
      <p:ext uri="{BB962C8B-B14F-4D97-AF65-F5344CB8AC3E}">
        <p14:creationId xmlns:p14="http://schemas.microsoft.com/office/powerpoint/2010/main" val="251384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3676E-5836-E0D1-CB36-0732C1BF033D}"/>
              </a:ext>
            </a:extLst>
          </p:cNvPr>
          <p:cNvSpPr>
            <a:spLocks noGrp="1"/>
          </p:cNvSpPr>
          <p:nvPr>
            <p:ph type="title"/>
          </p:nvPr>
        </p:nvSpPr>
        <p:spPr/>
        <p:txBody>
          <a:bodyPr/>
          <a:lstStyle/>
          <a:p>
            <a:r>
              <a:rPr lang="en-US" dirty="0"/>
              <a:t>PELOD score</a:t>
            </a:r>
          </a:p>
        </p:txBody>
      </p:sp>
      <p:sp>
        <p:nvSpPr>
          <p:cNvPr id="3" name="Tijdelijke aanduiding voor inhoud 2">
            <a:extLst>
              <a:ext uri="{FF2B5EF4-FFF2-40B4-BE49-F238E27FC236}">
                <a16:creationId xmlns:a16="http://schemas.microsoft.com/office/drawing/2014/main" id="{067F1FBC-BE34-D793-AB86-0DC8882C4190}"/>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Six organ systems are included in the calculation: neurological, cardiovascular, renal, respiratory, hematological, and hepatic. </a:t>
            </a:r>
          </a:p>
          <a:p>
            <a:pPr marL="342900" indent="-342900">
              <a:buFont typeface="Arial" panose="020B0604020202020204" pitchFamily="34" charset="0"/>
              <a:buChar char="•"/>
            </a:pPr>
            <a:r>
              <a:rPr lang="en-US" dirty="0"/>
              <a:t>The variables assessed to determine the final score are GCS, pupil reactivity, heart rate, systolic blood pressure, serum creatinine, PaO2, PaCO2, white blood cell (WBC) count, platelet count, aspartate transaminase, and prothrombin time. </a:t>
            </a:r>
          </a:p>
          <a:p>
            <a:pPr marL="342900" indent="-342900">
              <a:buFont typeface="Arial" panose="020B0604020202020204" pitchFamily="34" charset="0"/>
              <a:buChar char="•"/>
            </a:pPr>
            <a:r>
              <a:rPr lang="en-US" dirty="0"/>
              <a:t>The maximum score is 71 points indicating severe multi-organ dysfunction. </a:t>
            </a:r>
          </a:p>
        </p:txBody>
      </p:sp>
    </p:spTree>
    <p:extLst>
      <p:ext uri="{BB962C8B-B14F-4D97-AF65-F5344CB8AC3E}">
        <p14:creationId xmlns:p14="http://schemas.microsoft.com/office/powerpoint/2010/main" val="403166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1D239-0857-21DC-254D-A68053C41893}"/>
              </a:ext>
            </a:extLst>
          </p:cNvPr>
          <p:cNvSpPr>
            <a:spLocks noGrp="1"/>
          </p:cNvSpPr>
          <p:nvPr>
            <p:ph type="title"/>
          </p:nvPr>
        </p:nvSpPr>
        <p:spPr/>
        <p:txBody>
          <a:bodyPr/>
          <a:lstStyle/>
          <a:p>
            <a:r>
              <a:rPr lang="en-US" dirty="0"/>
              <a:t>Murray score</a:t>
            </a:r>
          </a:p>
        </p:txBody>
      </p:sp>
      <p:pic>
        <p:nvPicPr>
          <p:cNvPr id="4" name="Tijdelijke aanduiding voor inhoud 3">
            <a:extLst>
              <a:ext uri="{FF2B5EF4-FFF2-40B4-BE49-F238E27FC236}">
                <a16:creationId xmlns:a16="http://schemas.microsoft.com/office/drawing/2014/main" id="{CF838802-CE28-D11B-49F3-6E3F96C18EF0}"/>
              </a:ext>
            </a:extLst>
          </p:cNvPr>
          <p:cNvPicPr>
            <a:picLocks noGrp="1" noChangeAspect="1"/>
          </p:cNvPicPr>
          <p:nvPr>
            <p:ph idx="1"/>
          </p:nvPr>
        </p:nvPicPr>
        <p:blipFill>
          <a:blip r:embed="rId2"/>
          <a:stretch>
            <a:fillRect/>
          </a:stretch>
        </p:blipFill>
        <p:spPr>
          <a:xfrm>
            <a:off x="1545991" y="2054938"/>
            <a:ext cx="9093667" cy="3124361"/>
          </a:xfrm>
          <a:prstGeom prst="rect">
            <a:avLst/>
          </a:prstGeom>
        </p:spPr>
      </p:pic>
    </p:spTree>
    <p:extLst>
      <p:ext uri="{BB962C8B-B14F-4D97-AF65-F5344CB8AC3E}">
        <p14:creationId xmlns:p14="http://schemas.microsoft.com/office/powerpoint/2010/main" val="2799653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84A9D-4A0C-29AE-F7AC-2813225BAFD9}"/>
              </a:ext>
            </a:extLst>
          </p:cNvPr>
          <p:cNvSpPr>
            <a:spLocks noGrp="1"/>
          </p:cNvSpPr>
          <p:nvPr>
            <p:ph type="title"/>
          </p:nvPr>
        </p:nvSpPr>
        <p:spPr/>
        <p:txBody>
          <a:bodyPr/>
          <a:lstStyle/>
          <a:p>
            <a:r>
              <a:rPr lang="en-US" dirty="0"/>
              <a:t>PILOT score</a:t>
            </a:r>
          </a:p>
        </p:txBody>
      </p:sp>
      <p:sp>
        <p:nvSpPr>
          <p:cNvPr id="3" name="Tijdelijke aanduiding voor inhoud 2">
            <a:extLst>
              <a:ext uri="{FF2B5EF4-FFF2-40B4-BE49-F238E27FC236}">
                <a16:creationId xmlns:a16="http://schemas.microsoft.com/office/drawing/2014/main" id="{2EC12B20-D00E-3AC4-CA62-F90044467B7F}"/>
              </a:ext>
            </a:extLst>
          </p:cNvPr>
          <p:cNvSpPr>
            <a:spLocks noGrp="1"/>
          </p:cNvSpPr>
          <p:nvPr>
            <p:ph idx="1"/>
          </p:nvPr>
        </p:nvSpPr>
        <p:spPr/>
        <p:txBody>
          <a:bodyPr/>
          <a:lstStyle/>
          <a:p>
            <a:pPr marL="342900" indent="-342900">
              <a:buFont typeface="Arial" panose="020B0604020202020204" pitchFamily="34" charset="0"/>
              <a:buChar char="•"/>
            </a:pPr>
            <a:r>
              <a:rPr lang="en-US" dirty="0"/>
              <a:t>The Pediatric Intensity Level of Therapy (PILOT) scale is a standardized measure that is used to compare overall therapeutic intensity required to manage ICP in severe pediatric TBI.</a:t>
            </a:r>
          </a:p>
          <a:p>
            <a:pPr marL="342900" indent="-342900">
              <a:buFont typeface="Arial" panose="020B0604020202020204" pitchFamily="34" charset="0"/>
              <a:buChar char="•"/>
            </a:pPr>
            <a:r>
              <a:rPr lang="en-US" dirty="0"/>
              <a:t>The score is calculated every 24 hours following initial trauma. </a:t>
            </a:r>
          </a:p>
          <a:p>
            <a:pPr marL="342900" indent="-342900">
              <a:buFont typeface="Arial" panose="020B0604020202020204" pitchFamily="34" charset="0"/>
              <a:buChar char="•"/>
            </a:pPr>
            <a:r>
              <a:rPr lang="en-US" dirty="0"/>
              <a:t>The maximum score using this scale is 38 indicating the highest level of care.</a:t>
            </a:r>
          </a:p>
        </p:txBody>
      </p:sp>
    </p:spTree>
    <p:extLst>
      <p:ext uri="{BB962C8B-B14F-4D97-AF65-F5344CB8AC3E}">
        <p14:creationId xmlns:p14="http://schemas.microsoft.com/office/powerpoint/2010/main" val="370920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0C524-864E-DFF3-03E2-F4454775A5A7}"/>
              </a:ext>
            </a:extLst>
          </p:cNvPr>
          <p:cNvSpPr>
            <a:spLocks noGrp="1"/>
          </p:cNvSpPr>
          <p:nvPr>
            <p:ph type="title"/>
          </p:nvPr>
        </p:nvSpPr>
        <p:spPr/>
        <p:txBody>
          <a:bodyPr/>
          <a:lstStyle/>
          <a:p>
            <a:r>
              <a:rPr lang="en-US" dirty="0" err="1"/>
              <a:t>Pathofysiologie</a:t>
            </a:r>
            <a:r>
              <a:rPr lang="en-US" dirty="0"/>
              <a:t> </a:t>
            </a:r>
            <a:r>
              <a:rPr lang="en-US" dirty="0" err="1"/>
              <a:t>traumatisch</a:t>
            </a:r>
            <a:r>
              <a:rPr lang="en-US" dirty="0"/>
              <a:t> </a:t>
            </a:r>
            <a:r>
              <a:rPr lang="en-US" dirty="0" err="1"/>
              <a:t>hersenletsel</a:t>
            </a:r>
            <a:endParaRPr lang="en-US" dirty="0"/>
          </a:p>
        </p:txBody>
      </p:sp>
      <p:sp>
        <p:nvSpPr>
          <p:cNvPr id="3" name="Tijdelijke aanduiding voor inhoud 2">
            <a:extLst>
              <a:ext uri="{FF2B5EF4-FFF2-40B4-BE49-F238E27FC236}">
                <a16:creationId xmlns:a16="http://schemas.microsoft.com/office/drawing/2014/main" id="{6306DB4A-0056-22F3-A5CF-E51B60EF4A30}"/>
              </a:ext>
            </a:extLst>
          </p:cNvPr>
          <p:cNvSpPr>
            <a:spLocks noGrp="1"/>
          </p:cNvSpPr>
          <p:nvPr>
            <p:ph idx="1"/>
          </p:nvPr>
        </p:nvSpPr>
        <p:spPr/>
        <p:txBody>
          <a:bodyPr/>
          <a:lstStyle/>
          <a:p>
            <a:pPr marL="0" indent="0">
              <a:buNone/>
            </a:pPr>
            <a:r>
              <a:rPr lang="en-US" sz="2400" b="1" dirty="0" err="1"/>
              <a:t>Primaire</a:t>
            </a:r>
            <a:r>
              <a:rPr lang="en-US" sz="2400" b="1" dirty="0"/>
              <a:t> </a:t>
            </a:r>
            <a:r>
              <a:rPr lang="en-US" sz="2400" b="1" dirty="0" err="1"/>
              <a:t>hersenschade</a:t>
            </a:r>
            <a:r>
              <a:rPr lang="en-US" sz="2400" b="1" dirty="0"/>
              <a:t>: </a:t>
            </a:r>
            <a:r>
              <a:rPr lang="en-US" sz="2400" dirty="0"/>
              <a:t>acute </a:t>
            </a:r>
            <a:r>
              <a:rPr lang="en-US" sz="2400" dirty="0" err="1"/>
              <a:t>schade</a:t>
            </a:r>
            <a:r>
              <a:rPr lang="en-US" sz="2400" dirty="0"/>
              <a:t> </a:t>
            </a:r>
            <a:r>
              <a:rPr lang="en-US" sz="2400" dirty="0" err="1"/>
              <a:t>hersencellen</a:t>
            </a:r>
            <a:r>
              <a:rPr lang="en-US" sz="2400" dirty="0"/>
              <a:t> </a:t>
            </a:r>
            <a:r>
              <a:rPr lang="en-US" sz="2400" dirty="0" err="1"/>
              <a:t>en</a:t>
            </a:r>
            <a:r>
              <a:rPr lang="en-US" sz="2400" dirty="0"/>
              <a:t> </a:t>
            </a:r>
            <a:r>
              <a:rPr lang="en-US" sz="2400" dirty="0" err="1"/>
              <a:t>vaten</a:t>
            </a:r>
            <a:endParaRPr lang="en-US" sz="2400" dirty="0"/>
          </a:p>
          <a:p>
            <a:pPr marL="0" indent="0">
              <a:buNone/>
            </a:pPr>
            <a:endParaRPr lang="en-US" sz="2400" dirty="0"/>
          </a:p>
          <a:p>
            <a:pPr marL="0" indent="0">
              <a:buNone/>
            </a:pPr>
            <a:r>
              <a:rPr lang="en-US" sz="2400" b="1" dirty="0" err="1"/>
              <a:t>Secundaire</a:t>
            </a:r>
            <a:r>
              <a:rPr lang="en-US" sz="2400" b="1" dirty="0"/>
              <a:t> </a:t>
            </a:r>
            <a:r>
              <a:rPr lang="en-US" sz="2400" b="1" dirty="0" err="1"/>
              <a:t>hersenschade</a:t>
            </a:r>
            <a:r>
              <a:rPr lang="en-US" sz="2400" b="1" dirty="0"/>
              <a:t>: </a:t>
            </a:r>
          </a:p>
          <a:p>
            <a:r>
              <a:rPr lang="en-US" sz="2400" dirty="0" err="1"/>
              <a:t>Verhoogde</a:t>
            </a:r>
            <a:r>
              <a:rPr lang="en-US" sz="2400" dirty="0"/>
              <a:t> </a:t>
            </a:r>
            <a:r>
              <a:rPr lang="en-US" sz="2400" dirty="0" err="1"/>
              <a:t>permeabiliteit</a:t>
            </a:r>
            <a:r>
              <a:rPr lang="en-US" sz="2400" dirty="0"/>
              <a:t> </a:t>
            </a:r>
            <a:r>
              <a:rPr lang="en-US" sz="2400" dirty="0" err="1"/>
              <a:t>bloedhersen</a:t>
            </a:r>
            <a:r>
              <a:rPr lang="nl-NL" sz="2400" dirty="0" err="1"/>
              <a:t>barriere</a:t>
            </a:r>
            <a:r>
              <a:rPr lang="en-US" sz="2400" dirty="0"/>
              <a:t>, </a:t>
            </a:r>
            <a:r>
              <a:rPr lang="en-US" sz="2400" u="sng" dirty="0"/>
              <a:t>neuro-</a:t>
            </a:r>
            <a:r>
              <a:rPr lang="en-US" sz="2400" u="sng" dirty="0" err="1"/>
              <a:t>inflammatie</a:t>
            </a:r>
            <a:r>
              <a:rPr lang="en-US" sz="2400" dirty="0"/>
              <a:t>, </a:t>
            </a:r>
            <a:r>
              <a:rPr lang="en-US" sz="2400" dirty="0" err="1"/>
              <a:t>oedeem</a:t>
            </a:r>
            <a:r>
              <a:rPr lang="en-US" sz="2400" dirty="0"/>
              <a:t> </a:t>
            </a:r>
            <a:r>
              <a:rPr lang="en-US" sz="2400" dirty="0">
                <a:sym typeface="Wingdings" pitchFamily="2" charset="2"/>
              </a:rPr>
              <a:t> </a:t>
            </a:r>
          </a:p>
          <a:p>
            <a:r>
              <a:rPr lang="nl-NL" sz="2400" dirty="0">
                <a:sym typeface="Wingdings" pitchFamily="2" charset="2"/>
              </a:rPr>
              <a:t>Verhoogde</a:t>
            </a:r>
            <a:r>
              <a:rPr lang="en-US" sz="2400" dirty="0">
                <a:sym typeface="Wingdings" pitchFamily="2" charset="2"/>
              </a:rPr>
              <a:t> </a:t>
            </a:r>
            <a:r>
              <a:rPr lang="en-US" sz="2400" dirty="0" err="1">
                <a:sym typeface="Wingdings" pitchFamily="2" charset="2"/>
              </a:rPr>
              <a:t>intracraniele</a:t>
            </a:r>
            <a:r>
              <a:rPr lang="en-US" sz="2400" dirty="0">
                <a:sym typeface="Wingdings" pitchFamily="2" charset="2"/>
              </a:rPr>
              <a:t> </a:t>
            </a:r>
            <a:r>
              <a:rPr lang="en-US" sz="2400" dirty="0" err="1">
                <a:sym typeface="Wingdings" pitchFamily="2" charset="2"/>
              </a:rPr>
              <a:t>druk</a:t>
            </a:r>
            <a:r>
              <a:rPr lang="en-US" sz="2400" dirty="0">
                <a:sym typeface="Wingdings" pitchFamily="2" charset="2"/>
              </a:rPr>
              <a:t> </a:t>
            </a:r>
            <a:r>
              <a:rPr lang="en-US" sz="2400" dirty="0" err="1">
                <a:sym typeface="Wingdings" pitchFamily="2" charset="2"/>
              </a:rPr>
              <a:t>en</a:t>
            </a:r>
            <a:r>
              <a:rPr lang="en-US" sz="2400" dirty="0">
                <a:sym typeface="Wingdings" pitchFamily="2" charset="2"/>
              </a:rPr>
              <a:t> </a:t>
            </a:r>
            <a:r>
              <a:rPr lang="en-US" sz="2400" dirty="0" err="1">
                <a:sym typeface="Wingdings" pitchFamily="2" charset="2"/>
              </a:rPr>
              <a:t>vermindere</a:t>
            </a:r>
            <a:r>
              <a:rPr lang="en-US" sz="2400" dirty="0">
                <a:sym typeface="Wingdings" pitchFamily="2" charset="2"/>
              </a:rPr>
              <a:t> </a:t>
            </a:r>
            <a:r>
              <a:rPr lang="en-US" sz="2400" dirty="0" err="1">
                <a:sym typeface="Wingdings" pitchFamily="2" charset="2"/>
              </a:rPr>
              <a:t>perfusie</a:t>
            </a:r>
            <a:r>
              <a:rPr lang="en-US" sz="2400" dirty="0">
                <a:sym typeface="Wingdings" pitchFamily="2" charset="2"/>
              </a:rPr>
              <a:t> </a:t>
            </a:r>
          </a:p>
          <a:p>
            <a:r>
              <a:rPr lang="en-US" sz="2400" dirty="0" err="1">
                <a:sym typeface="Wingdings" pitchFamily="2" charset="2"/>
              </a:rPr>
              <a:t>Secundaire</a:t>
            </a:r>
            <a:r>
              <a:rPr lang="en-US" sz="2400" dirty="0">
                <a:sym typeface="Wingdings" pitchFamily="2" charset="2"/>
              </a:rPr>
              <a:t> </a:t>
            </a:r>
            <a:r>
              <a:rPr lang="en-US" sz="2400" dirty="0" err="1">
                <a:sym typeface="Wingdings" pitchFamily="2" charset="2"/>
              </a:rPr>
              <a:t>hersenschade</a:t>
            </a:r>
            <a:endParaRPr lang="en-US" sz="2400" dirty="0"/>
          </a:p>
        </p:txBody>
      </p:sp>
      <p:pic>
        <p:nvPicPr>
          <p:cNvPr id="4" name="Afbeelding 3">
            <a:extLst>
              <a:ext uri="{FF2B5EF4-FFF2-40B4-BE49-F238E27FC236}">
                <a16:creationId xmlns:a16="http://schemas.microsoft.com/office/drawing/2014/main" id="{4F158585-13CB-11EE-770B-B16ED328BE9D}"/>
              </a:ext>
            </a:extLst>
          </p:cNvPr>
          <p:cNvPicPr>
            <a:picLocks noChangeAspect="1"/>
          </p:cNvPicPr>
          <p:nvPr/>
        </p:nvPicPr>
        <p:blipFill>
          <a:blip r:embed="rId2"/>
          <a:stretch>
            <a:fillRect/>
          </a:stretch>
        </p:blipFill>
        <p:spPr>
          <a:xfrm>
            <a:off x="4953001" y="3853600"/>
            <a:ext cx="5680096" cy="1949487"/>
          </a:xfrm>
          <a:prstGeom prst="rect">
            <a:avLst/>
          </a:prstGeom>
        </p:spPr>
      </p:pic>
    </p:spTree>
    <p:extLst>
      <p:ext uri="{BB962C8B-B14F-4D97-AF65-F5344CB8AC3E}">
        <p14:creationId xmlns:p14="http://schemas.microsoft.com/office/powerpoint/2010/main" val="137352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6CD66FF-8760-AFA5-C81B-5A24D5630A8B}"/>
              </a:ext>
            </a:extLst>
          </p:cNvPr>
          <p:cNvPicPr>
            <a:picLocks noGrp="1" noChangeAspect="1"/>
          </p:cNvPicPr>
          <p:nvPr>
            <p:ph idx="1"/>
          </p:nvPr>
        </p:nvPicPr>
        <p:blipFill>
          <a:blip r:embed="rId2"/>
          <a:stretch>
            <a:fillRect/>
          </a:stretch>
        </p:blipFill>
        <p:spPr>
          <a:xfrm>
            <a:off x="1510758" y="643466"/>
            <a:ext cx="9170484" cy="5571067"/>
          </a:xfrm>
          <a:prstGeom prst="rect">
            <a:avLst/>
          </a:prstGeom>
        </p:spPr>
      </p:pic>
    </p:spTree>
    <p:extLst>
      <p:ext uri="{BB962C8B-B14F-4D97-AF65-F5344CB8AC3E}">
        <p14:creationId xmlns:p14="http://schemas.microsoft.com/office/powerpoint/2010/main" val="296106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D9218B1F-BB53-7E33-5D00-C1F265A35141}"/>
              </a:ext>
            </a:extLst>
          </p:cNvPr>
          <p:cNvPicPr>
            <a:picLocks noGrp="1" noChangeAspect="1"/>
          </p:cNvPicPr>
          <p:nvPr>
            <p:ph idx="1"/>
          </p:nvPr>
        </p:nvPicPr>
        <p:blipFill>
          <a:blip r:embed="rId2"/>
          <a:srcRect r="2081" b="1"/>
          <a:stretch/>
        </p:blipFill>
        <p:spPr>
          <a:xfrm>
            <a:off x="865141" y="871147"/>
            <a:ext cx="10488660" cy="5114714"/>
          </a:xfrm>
          <a:prstGeom prst="rect">
            <a:avLst/>
          </a:prstGeom>
        </p:spPr>
      </p:pic>
    </p:spTree>
    <p:extLst>
      <p:ext uri="{BB962C8B-B14F-4D97-AF65-F5344CB8AC3E}">
        <p14:creationId xmlns:p14="http://schemas.microsoft.com/office/powerpoint/2010/main" val="260136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2756E-F70D-387C-7FD5-CF3467B641BB}"/>
              </a:ext>
            </a:extLst>
          </p:cNvPr>
          <p:cNvSpPr>
            <a:spLocks noGrp="1"/>
          </p:cNvSpPr>
          <p:nvPr>
            <p:ph type="title"/>
          </p:nvPr>
        </p:nvSpPr>
        <p:spPr/>
        <p:txBody>
          <a:bodyPr/>
          <a:lstStyle/>
          <a:p>
            <a:r>
              <a:rPr lang="en-US" dirty="0" err="1"/>
              <a:t>Methode</a:t>
            </a:r>
            <a:endParaRPr lang="en-US" dirty="0"/>
          </a:p>
        </p:txBody>
      </p:sp>
      <p:sp>
        <p:nvSpPr>
          <p:cNvPr id="3" name="Tijdelijke aanduiding voor inhoud 2">
            <a:extLst>
              <a:ext uri="{FF2B5EF4-FFF2-40B4-BE49-F238E27FC236}">
                <a16:creationId xmlns:a16="http://schemas.microsoft.com/office/drawing/2014/main" id="{A97F28AF-7F00-181A-31D6-98C2637B4917}"/>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Multicenter, </a:t>
            </a:r>
            <a:r>
              <a:rPr lang="en-US" sz="2400" dirty="0" err="1"/>
              <a:t>prospectieve</a:t>
            </a:r>
            <a:r>
              <a:rPr lang="en-US" sz="2400" dirty="0"/>
              <a:t>, </a:t>
            </a:r>
            <a:r>
              <a:rPr lang="en-US" sz="2400" dirty="0" err="1"/>
              <a:t>gerandomiseerde</a:t>
            </a:r>
            <a:r>
              <a:rPr lang="en-US" sz="2400" dirty="0"/>
              <a:t>, placebo-</a:t>
            </a:r>
            <a:r>
              <a:rPr lang="en-US" sz="2400" dirty="0" err="1"/>
              <a:t>gecontroleerde</a:t>
            </a:r>
            <a:r>
              <a:rPr lang="en-US" sz="2400" dirty="0"/>
              <a:t>, </a:t>
            </a:r>
            <a:r>
              <a:rPr lang="en-US" sz="2400" dirty="0" err="1"/>
              <a:t>geblindeerde</a:t>
            </a:r>
            <a:r>
              <a:rPr lang="en-US" sz="2400" dirty="0"/>
              <a:t> </a:t>
            </a:r>
            <a:r>
              <a:rPr lang="en-US" sz="2400" dirty="0" err="1"/>
              <a:t>fase</a:t>
            </a:r>
            <a:r>
              <a:rPr lang="en-US" sz="2400" dirty="0"/>
              <a:t> 2 </a:t>
            </a:r>
            <a:r>
              <a:rPr lang="en-US" sz="2400" dirty="0" err="1"/>
              <a:t>studie</a:t>
            </a:r>
            <a:endParaRPr lang="en-US" sz="2400" dirty="0"/>
          </a:p>
          <a:p>
            <a:pPr marL="342900" indent="-342900">
              <a:buFont typeface="Arial" panose="020B0604020202020204" pitchFamily="34" charset="0"/>
              <a:buChar char="•"/>
            </a:pPr>
            <a:r>
              <a:rPr lang="en-US" sz="2400" dirty="0"/>
              <a:t>The Bayesian Continual Reassessment Method </a:t>
            </a:r>
          </a:p>
          <a:p>
            <a:pPr marL="342900" indent="-342900">
              <a:buFont typeface="Arial" panose="020B0604020202020204" pitchFamily="34" charset="0"/>
              <a:buChar char="•"/>
            </a:pPr>
            <a:r>
              <a:rPr lang="en-US" sz="2400" dirty="0" err="1"/>
              <a:t>Autologe</a:t>
            </a:r>
            <a:r>
              <a:rPr lang="en-US" sz="2400" dirty="0"/>
              <a:t> </a:t>
            </a:r>
            <a:r>
              <a:rPr lang="en-US" sz="2400" dirty="0" err="1"/>
              <a:t>stamcellen</a:t>
            </a:r>
            <a:r>
              <a:rPr lang="en-US" sz="2400" dirty="0"/>
              <a:t> vs placebo &lt; 48 </a:t>
            </a:r>
            <a:r>
              <a:rPr lang="en-US" sz="2400" dirty="0" err="1"/>
              <a:t>uur</a:t>
            </a:r>
            <a:endParaRPr lang="en-US" sz="2400" dirty="0"/>
          </a:p>
        </p:txBody>
      </p:sp>
    </p:spTree>
    <p:extLst>
      <p:ext uri="{BB962C8B-B14F-4D97-AF65-F5344CB8AC3E}">
        <p14:creationId xmlns:p14="http://schemas.microsoft.com/office/powerpoint/2010/main" val="376936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30C93-340E-1CD4-1ADE-1F2C4847B1B7}"/>
              </a:ext>
            </a:extLst>
          </p:cNvPr>
          <p:cNvSpPr>
            <a:spLocks noGrp="1"/>
          </p:cNvSpPr>
          <p:nvPr>
            <p:ph type="title"/>
          </p:nvPr>
        </p:nvSpPr>
        <p:spPr/>
        <p:txBody>
          <a:bodyPr/>
          <a:lstStyle/>
          <a:p>
            <a:r>
              <a:rPr lang="en-US" dirty="0" err="1"/>
              <a:t>Definities</a:t>
            </a:r>
            <a:r>
              <a:rPr lang="en-US" dirty="0"/>
              <a:t> CCMO</a:t>
            </a:r>
          </a:p>
        </p:txBody>
      </p:sp>
      <p:sp>
        <p:nvSpPr>
          <p:cNvPr id="3" name="Tijdelijke aanduiding voor inhoud 2">
            <a:extLst>
              <a:ext uri="{FF2B5EF4-FFF2-40B4-BE49-F238E27FC236}">
                <a16:creationId xmlns:a16="http://schemas.microsoft.com/office/drawing/2014/main" id="{1C5EE9C6-18A9-27FF-DD39-502838C99138}"/>
              </a:ext>
            </a:extLst>
          </p:cNvPr>
          <p:cNvSpPr>
            <a:spLocks noGrp="1"/>
          </p:cNvSpPr>
          <p:nvPr>
            <p:ph idx="1"/>
          </p:nvPr>
        </p:nvSpPr>
        <p:spPr/>
        <p:txBody>
          <a:bodyPr>
            <a:normAutofit/>
          </a:bodyPr>
          <a:lstStyle/>
          <a:p>
            <a:pPr marL="0" indent="0" algn="l">
              <a:buNone/>
            </a:pPr>
            <a:r>
              <a:rPr lang="nl-NL" b="1" i="0" dirty="0">
                <a:solidFill>
                  <a:schemeClr val="accent5"/>
                </a:solidFill>
                <a:effectLst/>
                <a:latin typeface="Meta Sans"/>
              </a:rPr>
              <a:t>Fase I: </a:t>
            </a:r>
            <a:r>
              <a:rPr lang="nl-NL" b="0" i="0" dirty="0">
                <a:solidFill>
                  <a:schemeClr val="accent5"/>
                </a:solidFill>
                <a:effectLst/>
                <a:latin typeface="Meta Sans"/>
              </a:rPr>
              <a:t>Humaan farmacologisch: eerste toediening bij mensen, meestal bij een klein aantal gezonde vrijwilligers. Er wordt gekeken naar tolerantie en veiligheid, meestal door middel van oplopende doseringen. Tevens betreft het vaak een evaluatie van </a:t>
            </a:r>
            <a:r>
              <a:rPr lang="nl-NL" b="0" i="0" dirty="0" err="1">
                <a:solidFill>
                  <a:schemeClr val="accent5"/>
                </a:solidFill>
                <a:effectLst/>
                <a:latin typeface="Meta Sans"/>
              </a:rPr>
              <a:t>farmacodynamiek</a:t>
            </a:r>
            <a:r>
              <a:rPr lang="nl-NL" b="0" i="0" dirty="0">
                <a:solidFill>
                  <a:schemeClr val="accent5"/>
                </a:solidFill>
                <a:effectLst/>
                <a:latin typeface="Meta Sans"/>
              </a:rPr>
              <a:t> en -kinetiek.</a:t>
            </a:r>
          </a:p>
          <a:p>
            <a:pPr marL="0" indent="0" algn="l">
              <a:buNone/>
            </a:pPr>
            <a:endParaRPr lang="nl-NL" b="0" i="0" dirty="0">
              <a:solidFill>
                <a:schemeClr val="accent5"/>
              </a:solidFill>
              <a:effectLst/>
              <a:latin typeface="Meta Sans"/>
            </a:endParaRPr>
          </a:p>
          <a:p>
            <a:pPr marL="0" indent="0" algn="l">
              <a:buNone/>
            </a:pPr>
            <a:r>
              <a:rPr lang="nl-NL" b="1" i="0" dirty="0">
                <a:solidFill>
                  <a:schemeClr val="accent5"/>
                </a:solidFill>
                <a:effectLst/>
                <a:latin typeface="Meta Sans"/>
              </a:rPr>
              <a:t>Fase II: </a:t>
            </a:r>
            <a:r>
              <a:rPr lang="nl-NL" b="0" i="0" dirty="0">
                <a:solidFill>
                  <a:schemeClr val="accent5"/>
                </a:solidFill>
                <a:effectLst/>
                <a:latin typeface="Meta Sans"/>
              </a:rPr>
              <a:t>Exploratief therapeutisch: onderzoek van de werkzaamheid bij (een klein aantal) patiënten met de betreffende aandoening. Ook verificatie van het werkingsmechanisme bij patiënten of gezonde vrijwilligers en van de veiligheid bij kortdurend gebruik.</a:t>
            </a:r>
          </a:p>
          <a:p>
            <a:pPr marL="0" indent="0" algn="l">
              <a:buNone/>
            </a:pPr>
            <a:endParaRPr lang="nl-NL" b="0" i="0" dirty="0">
              <a:solidFill>
                <a:schemeClr val="accent5"/>
              </a:solidFill>
              <a:effectLst/>
              <a:latin typeface="Meta Sans"/>
            </a:endParaRPr>
          </a:p>
          <a:p>
            <a:pPr marL="0" indent="0" algn="l">
              <a:buNone/>
            </a:pPr>
            <a:r>
              <a:rPr lang="nl-NL" b="1" i="0" dirty="0">
                <a:solidFill>
                  <a:schemeClr val="accent5"/>
                </a:solidFill>
                <a:effectLst/>
                <a:latin typeface="Meta Sans"/>
              </a:rPr>
              <a:t>Fase III: </a:t>
            </a:r>
            <a:r>
              <a:rPr lang="nl-NL" b="0" i="0" dirty="0">
                <a:solidFill>
                  <a:schemeClr val="accent5"/>
                </a:solidFill>
                <a:effectLst/>
                <a:latin typeface="Meta Sans"/>
              </a:rPr>
              <a:t>Bevestigend therapeutisch: testen in de medische praktijk van de uiteindelijke dosering op bruikbaarheid en effectiviteit bij grotere aantallen patiënten. Vergelijking met een bestaand middel of placebo. Ook wordt gekeken naar de veiligheid op korte en langere termijn.</a:t>
            </a:r>
          </a:p>
          <a:p>
            <a:pPr marL="0" indent="0" algn="l">
              <a:buNone/>
            </a:pPr>
            <a:endParaRPr lang="nl-NL" b="0" i="0" dirty="0">
              <a:solidFill>
                <a:schemeClr val="accent5"/>
              </a:solidFill>
              <a:effectLst/>
              <a:latin typeface="Meta Sans"/>
            </a:endParaRPr>
          </a:p>
          <a:p>
            <a:pPr marL="0" indent="0" algn="l">
              <a:buNone/>
            </a:pPr>
            <a:r>
              <a:rPr lang="nl-NL" b="1" i="0" dirty="0">
                <a:solidFill>
                  <a:schemeClr val="accent5"/>
                </a:solidFill>
                <a:effectLst/>
                <a:latin typeface="Meta Sans"/>
              </a:rPr>
              <a:t>Fase IV: </a:t>
            </a:r>
            <a:r>
              <a:rPr lang="nl-NL" b="0" i="0" dirty="0">
                <a:solidFill>
                  <a:schemeClr val="accent5"/>
                </a:solidFill>
                <a:effectLst/>
                <a:latin typeface="Meta Sans"/>
              </a:rPr>
              <a:t>Onderzoek na registratie en gerelateerd aan het indicatiegebied waarvoor het middel is geregistreerd. Deze onderzoeken zijn niet nodig voor registratiedoeleinden, maar wel belangrijk voor het optimaliseren van het gebruik van het geneesmiddel.</a:t>
            </a:r>
          </a:p>
          <a:p>
            <a:endParaRPr lang="en-US" dirty="0"/>
          </a:p>
        </p:txBody>
      </p:sp>
    </p:spTree>
    <p:extLst>
      <p:ext uri="{BB962C8B-B14F-4D97-AF65-F5344CB8AC3E}">
        <p14:creationId xmlns:p14="http://schemas.microsoft.com/office/powerpoint/2010/main" val="1761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5ED3E-3ED7-C292-9AC5-05B7673B54A4}"/>
              </a:ext>
            </a:extLst>
          </p:cNvPr>
          <p:cNvSpPr>
            <a:spLocks noGrp="1"/>
          </p:cNvSpPr>
          <p:nvPr>
            <p:ph type="title"/>
          </p:nvPr>
        </p:nvSpPr>
        <p:spPr/>
        <p:txBody>
          <a:bodyPr/>
          <a:lstStyle/>
          <a:p>
            <a:r>
              <a:rPr lang="en-US" dirty="0"/>
              <a:t>Participants (n=50)</a:t>
            </a:r>
          </a:p>
        </p:txBody>
      </p:sp>
      <p:sp>
        <p:nvSpPr>
          <p:cNvPr id="3" name="Tijdelijke aanduiding voor inhoud 2">
            <a:extLst>
              <a:ext uri="{FF2B5EF4-FFF2-40B4-BE49-F238E27FC236}">
                <a16:creationId xmlns:a16="http://schemas.microsoft.com/office/drawing/2014/main" id="{5D78B037-39FE-9B05-318E-35A4722ED2D7}"/>
              </a:ext>
            </a:extLst>
          </p:cNvPr>
          <p:cNvSpPr>
            <a:spLocks noGrp="1"/>
          </p:cNvSpPr>
          <p:nvPr>
            <p:ph idx="1"/>
          </p:nvPr>
        </p:nvSpPr>
        <p:spPr/>
        <p:txBody>
          <a:bodyPr/>
          <a:lstStyle/>
          <a:p>
            <a:r>
              <a:rPr lang="en-US" sz="2400" b="1" dirty="0" err="1"/>
              <a:t>Inclusiecriteria</a:t>
            </a:r>
            <a:endParaRPr lang="en-US" sz="2400" b="1" dirty="0"/>
          </a:p>
          <a:p>
            <a:pPr lvl="1"/>
            <a:r>
              <a:rPr lang="en-US" sz="2400" dirty="0" err="1"/>
              <a:t>Opname</a:t>
            </a:r>
            <a:r>
              <a:rPr lang="en-US" sz="2400" dirty="0"/>
              <a:t> op PICU Memorial-Texas Medical Center of Phoenix Children’s Hospital met </a:t>
            </a:r>
            <a:r>
              <a:rPr lang="en-US" sz="2400" dirty="0" err="1"/>
              <a:t>traumatisch</a:t>
            </a:r>
            <a:r>
              <a:rPr lang="en-US" sz="2400" dirty="0"/>
              <a:t> </a:t>
            </a:r>
            <a:r>
              <a:rPr lang="en-US" sz="2400" dirty="0" err="1"/>
              <a:t>hersenletsel</a:t>
            </a:r>
            <a:endParaRPr lang="en-US" sz="2400" dirty="0"/>
          </a:p>
          <a:p>
            <a:pPr lvl="1"/>
            <a:r>
              <a:rPr lang="en-US" sz="2400" dirty="0"/>
              <a:t>5-17 </a:t>
            </a:r>
            <a:r>
              <a:rPr lang="en-US" sz="2400" dirty="0" err="1"/>
              <a:t>jaar</a:t>
            </a:r>
            <a:endParaRPr lang="en-US" sz="2400" dirty="0"/>
          </a:p>
          <a:p>
            <a:pPr lvl="1"/>
            <a:r>
              <a:rPr lang="en-US" sz="2400" dirty="0"/>
              <a:t>GCS 3-8</a:t>
            </a:r>
          </a:p>
          <a:p>
            <a:pPr lvl="1"/>
            <a:endParaRPr lang="en-US" sz="2400" dirty="0"/>
          </a:p>
          <a:p>
            <a:r>
              <a:rPr lang="en-US" sz="2400" b="1" dirty="0" err="1"/>
              <a:t>Exclusiecriteria</a:t>
            </a:r>
            <a:endParaRPr lang="en-US" sz="2400" b="1" dirty="0"/>
          </a:p>
          <a:p>
            <a:pPr lvl="1"/>
            <a:r>
              <a:rPr lang="en-US" sz="2400" dirty="0" err="1"/>
              <a:t>Eerder</a:t>
            </a:r>
            <a:r>
              <a:rPr lang="en-US" sz="2400" dirty="0"/>
              <a:t> </a:t>
            </a:r>
            <a:r>
              <a:rPr lang="en-US" sz="2400" dirty="0" err="1"/>
              <a:t>hersenletsel</a:t>
            </a:r>
            <a:r>
              <a:rPr lang="en-US" sz="2400" dirty="0"/>
              <a:t>, </a:t>
            </a:r>
            <a:r>
              <a:rPr lang="en-US" sz="2400" dirty="0" err="1"/>
              <a:t>risico</a:t>
            </a:r>
            <a:r>
              <a:rPr lang="en-US" sz="2400" dirty="0"/>
              <a:t> </a:t>
            </a:r>
            <a:r>
              <a:rPr lang="en-US" sz="2400" dirty="0" err="1"/>
              <a:t>neurologische</a:t>
            </a:r>
            <a:r>
              <a:rPr lang="en-US" sz="2400" dirty="0"/>
              <a:t> </a:t>
            </a:r>
            <a:r>
              <a:rPr lang="en-US" sz="2400" dirty="0" err="1"/>
              <a:t>problemen</a:t>
            </a:r>
            <a:endParaRPr lang="en-US" sz="2400" dirty="0"/>
          </a:p>
          <a:p>
            <a:pPr lvl="1"/>
            <a:r>
              <a:rPr lang="en-US" sz="2400" dirty="0" err="1"/>
              <a:t>Verhoogde</a:t>
            </a:r>
            <a:r>
              <a:rPr lang="en-US" sz="2400" dirty="0"/>
              <a:t> </a:t>
            </a:r>
            <a:r>
              <a:rPr lang="en-US" sz="2400" dirty="0" err="1"/>
              <a:t>intracraniele</a:t>
            </a:r>
            <a:r>
              <a:rPr lang="en-US" sz="2400" dirty="0"/>
              <a:t> </a:t>
            </a:r>
            <a:r>
              <a:rPr lang="en-US" sz="2400" dirty="0" err="1"/>
              <a:t>druk</a:t>
            </a:r>
            <a:r>
              <a:rPr lang="en-US" sz="2400" dirty="0"/>
              <a:t> &gt; 40 mmHg</a:t>
            </a:r>
          </a:p>
          <a:p>
            <a:pPr lvl="1"/>
            <a:r>
              <a:rPr lang="en-US" sz="2400" dirty="0"/>
              <a:t>Penetrating brain injury</a:t>
            </a:r>
          </a:p>
        </p:txBody>
      </p:sp>
    </p:spTree>
    <p:extLst>
      <p:ext uri="{BB962C8B-B14F-4D97-AF65-F5344CB8AC3E}">
        <p14:creationId xmlns:p14="http://schemas.microsoft.com/office/powerpoint/2010/main" val="409103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3AF34-3279-31D0-A5D5-9FD6BDFF765A}"/>
              </a:ext>
            </a:extLst>
          </p:cNvPr>
          <p:cNvSpPr>
            <a:spLocks noGrp="1"/>
          </p:cNvSpPr>
          <p:nvPr>
            <p:ph type="title"/>
          </p:nvPr>
        </p:nvSpPr>
        <p:spPr/>
        <p:txBody>
          <a:bodyPr/>
          <a:lstStyle/>
          <a:p>
            <a:r>
              <a:rPr lang="en-US" dirty="0" err="1"/>
              <a:t>Keuze</a:t>
            </a:r>
            <a:r>
              <a:rPr lang="en-US" dirty="0"/>
              <a:t> </a:t>
            </a:r>
            <a:r>
              <a:rPr lang="en-US" dirty="0" err="1"/>
              <a:t>cellen</a:t>
            </a:r>
            <a:r>
              <a:rPr lang="en-US" dirty="0"/>
              <a:t> </a:t>
            </a:r>
            <a:r>
              <a:rPr lang="en-US" dirty="0" err="1"/>
              <a:t>en</a:t>
            </a:r>
            <a:r>
              <a:rPr lang="en-US" dirty="0"/>
              <a:t> route</a:t>
            </a:r>
          </a:p>
        </p:txBody>
      </p:sp>
      <p:sp>
        <p:nvSpPr>
          <p:cNvPr id="3" name="Tijdelijke aanduiding voor inhoud 2">
            <a:extLst>
              <a:ext uri="{FF2B5EF4-FFF2-40B4-BE49-F238E27FC236}">
                <a16:creationId xmlns:a16="http://schemas.microsoft.com/office/drawing/2014/main" id="{5732EEA4-9D0D-4D0E-D62B-5665CC0BBFCA}"/>
              </a:ext>
            </a:extLst>
          </p:cNvPr>
          <p:cNvSpPr>
            <a:spLocks noGrp="1"/>
          </p:cNvSpPr>
          <p:nvPr>
            <p:ph idx="1"/>
          </p:nvPr>
        </p:nvSpPr>
        <p:spPr/>
        <p:txBody>
          <a:bodyPr/>
          <a:lstStyle/>
          <a:p>
            <a:pPr marL="342900" indent="-342900">
              <a:buFont typeface="Arial" panose="020B0604020202020204" pitchFamily="34" charset="0"/>
              <a:buChar char="•"/>
            </a:pPr>
            <a:r>
              <a:rPr lang="en-US" sz="2400" dirty="0"/>
              <a:t>Bone marrow derived mononuclear </a:t>
            </a:r>
            <a:r>
              <a:rPr lang="en-US" sz="2400" dirty="0" err="1"/>
              <a:t>stemcells</a:t>
            </a:r>
            <a:endParaRPr lang="en-US" sz="2400" dirty="0"/>
          </a:p>
          <a:p>
            <a:pPr marL="342900" indent="-342900">
              <a:buFont typeface="Arial" panose="020B0604020202020204" pitchFamily="34" charset="0"/>
              <a:buChar char="•"/>
            </a:pPr>
            <a:r>
              <a:rPr lang="en-US" sz="2400" dirty="0" err="1"/>
              <a:t>Gemak</a:t>
            </a:r>
            <a:r>
              <a:rPr lang="en-US" sz="2400" dirty="0"/>
              <a:t>, </a:t>
            </a:r>
            <a:r>
              <a:rPr lang="en-US" sz="2400" dirty="0" err="1"/>
              <a:t>veiligheid</a:t>
            </a:r>
            <a:r>
              <a:rPr lang="en-US" sz="2400" dirty="0"/>
              <a:t> </a:t>
            </a:r>
            <a:r>
              <a:rPr lang="en-US" sz="2400" dirty="0" err="1"/>
              <a:t>en</a:t>
            </a:r>
            <a:r>
              <a:rPr lang="en-US" sz="2400" dirty="0"/>
              <a:t> </a:t>
            </a:r>
            <a:r>
              <a:rPr lang="en-US" sz="2400" dirty="0" err="1"/>
              <a:t>grootte</a:t>
            </a:r>
            <a:endParaRPr lang="en-US" sz="2400" dirty="0"/>
          </a:p>
          <a:p>
            <a:pPr marL="342900" indent="-342900">
              <a:buFont typeface="Arial" panose="020B0604020202020204" pitchFamily="34" charset="0"/>
              <a:buChar char="•"/>
            </a:pPr>
            <a:r>
              <a:rPr lang="en-US" sz="2400" dirty="0"/>
              <a:t>Minder pulmonary first pass effect</a:t>
            </a:r>
          </a:p>
          <a:p>
            <a:pPr marL="342900" indent="-342900">
              <a:buFont typeface="Arial" panose="020B0604020202020204" pitchFamily="34" charset="0"/>
              <a:buChar char="•"/>
            </a:pPr>
            <a:r>
              <a:rPr lang="en-US" sz="2400" dirty="0" err="1"/>
              <a:t>Intraveneus</a:t>
            </a:r>
            <a:endParaRPr lang="en-US" sz="2400" dirty="0"/>
          </a:p>
        </p:txBody>
      </p:sp>
      <p:pic>
        <p:nvPicPr>
          <p:cNvPr id="4" name="Afbeelding 3">
            <a:extLst>
              <a:ext uri="{FF2B5EF4-FFF2-40B4-BE49-F238E27FC236}">
                <a16:creationId xmlns:a16="http://schemas.microsoft.com/office/drawing/2014/main" id="{27C4F1DC-C610-011E-680F-0BD52EDCA81A}"/>
              </a:ext>
            </a:extLst>
          </p:cNvPr>
          <p:cNvPicPr>
            <a:picLocks noChangeAspect="1"/>
          </p:cNvPicPr>
          <p:nvPr/>
        </p:nvPicPr>
        <p:blipFill>
          <a:blip r:embed="rId2"/>
          <a:stretch>
            <a:fillRect/>
          </a:stretch>
        </p:blipFill>
        <p:spPr>
          <a:xfrm>
            <a:off x="6986815" y="3349625"/>
            <a:ext cx="4901973" cy="3143250"/>
          </a:xfrm>
          <a:prstGeom prst="rect">
            <a:avLst/>
          </a:prstGeom>
        </p:spPr>
      </p:pic>
      <p:pic>
        <p:nvPicPr>
          <p:cNvPr id="5" name="Afbeelding 4">
            <a:extLst>
              <a:ext uri="{FF2B5EF4-FFF2-40B4-BE49-F238E27FC236}">
                <a16:creationId xmlns:a16="http://schemas.microsoft.com/office/drawing/2014/main" id="{90808968-63D6-3624-DFE4-305DD610CCCB}"/>
              </a:ext>
            </a:extLst>
          </p:cNvPr>
          <p:cNvPicPr>
            <a:picLocks noChangeAspect="1"/>
          </p:cNvPicPr>
          <p:nvPr/>
        </p:nvPicPr>
        <p:blipFill>
          <a:blip r:embed="rId3"/>
          <a:stretch>
            <a:fillRect/>
          </a:stretch>
        </p:blipFill>
        <p:spPr>
          <a:xfrm>
            <a:off x="4643439" y="3343371"/>
            <a:ext cx="2455862" cy="3149503"/>
          </a:xfrm>
          <a:prstGeom prst="rect">
            <a:avLst/>
          </a:prstGeom>
        </p:spPr>
      </p:pic>
    </p:spTree>
    <p:extLst>
      <p:ext uri="{BB962C8B-B14F-4D97-AF65-F5344CB8AC3E}">
        <p14:creationId xmlns:p14="http://schemas.microsoft.com/office/powerpoint/2010/main" val="2195991680"/>
      </p:ext>
    </p:extLst>
  </p:cSld>
  <p:clrMapOvr>
    <a:masterClrMapping/>
  </p:clrMapOvr>
</p:sld>
</file>

<file path=ppt/theme/theme1.xml><?xml version="1.0" encoding="utf-8"?>
<a:theme xmlns:a="http://schemas.openxmlformats.org/drawingml/2006/main" name="UM Utcrecht">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 Utcrecht" id="{0B6324C9-7A5E-4402-981A-D6C45E778675}" vid="{CF57470A-4F27-4015-8682-1309F5E0374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Presentatie oudermiddag asfyxie - Kim (002)</Template>
  <TotalTime>1792</TotalTime>
  <Words>942</Words>
  <Application>Microsoft Office PowerPoint</Application>
  <PresentationFormat>Breedbeeld</PresentationFormat>
  <Paragraphs>120</Paragraphs>
  <Slides>24</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24</vt:i4>
      </vt:variant>
    </vt:vector>
  </HeadingPairs>
  <TitlesOfParts>
    <vt:vector size="33" baseType="lpstr">
      <vt:lpstr>Aptos</vt:lpstr>
      <vt:lpstr>Arial</vt:lpstr>
      <vt:lpstr>Calibri</vt:lpstr>
      <vt:lpstr>Cambria</vt:lpstr>
      <vt:lpstr>Meta Sans</vt:lpstr>
      <vt:lpstr>Open Sans</vt:lpstr>
      <vt:lpstr>Segoe UI</vt:lpstr>
      <vt:lpstr>Wingdings</vt:lpstr>
      <vt:lpstr>UM Utcrecht</vt:lpstr>
      <vt:lpstr>Stamcellen op de PICU voor kinderen met traumatisch hersenletsel?</vt:lpstr>
      <vt:lpstr>PowerPoint-presentatie</vt:lpstr>
      <vt:lpstr>Pathofysiologie traumatisch hersenletsel</vt:lpstr>
      <vt:lpstr>PowerPoint-presentatie</vt:lpstr>
      <vt:lpstr>PowerPoint-presentatie</vt:lpstr>
      <vt:lpstr>Methode</vt:lpstr>
      <vt:lpstr>Definities CCMO</vt:lpstr>
      <vt:lpstr>Participants (n=50)</vt:lpstr>
      <vt:lpstr>Keuze cellen en route</vt:lpstr>
      <vt:lpstr>Randomisatie en blindering</vt:lpstr>
      <vt:lpstr>Uitkomstmaten</vt:lpstr>
      <vt:lpstr>Inclusie patienten</vt:lpstr>
      <vt:lpstr>Patientkarakteristieken</vt:lpstr>
      <vt:lpstr>Veiligheid en PICU</vt:lpstr>
      <vt:lpstr>Uitkomst 1 jaar</vt:lpstr>
      <vt:lpstr>PowerPoint-presentatie</vt:lpstr>
      <vt:lpstr>Conclusie auteurs</vt:lpstr>
      <vt:lpstr>Discussie</vt:lpstr>
      <vt:lpstr>Conclusie</vt:lpstr>
      <vt:lpstr>Implicaties voor de PICU WKZ</vt:lpstr>
      <vt:lpstr>Bayesian method dose adaption</vt:lpstr>
      <vt:lpstr>PELOD score</vt:lpstr>
      <vt:lpstr>Murray score</vt:lpstr>
      <vt:lpstr>PILOT score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Stamcellen op de PICU voor kinderen met traumatisch hersenletsel?</dc:title>
  <dc:creator>Kim Annink</dc:creator>
  <cp:lastModifiedBy>Wilde, J. de (Joke)</cp:lastModifiedBy>
  <cp:revision>12</cp:revision>
  <dcterms:created xsi:type="dcterms:W3CDTF">2024-12-13T18:45:48Z</dcterms:created>
  <dcterms:modified xsi:type="dcterms:W3CDTF">2024-12-19T13:08:39Z</dcterms:modified>
</cp:coreProperties>
</file>