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4" r:id="rId6"/>
    <p:sldId id="259" r:id="rId7"/>
    <p:sldId id="266" r:id="rId8"/>
    <p:sldId id="260" r:id="rId9"/>
    <p:sldId id="267" r:id="rId10"/>
    <p:sldId id="268" r:id="rId11"/>
    <p:sldId id="265" r:id="rId12"/>
    <p:sldId id="269" r:id="rId13"/>
    <p:sldId id="271" r:id="rId14"/>
    <p:sldId id="272" r:id="rId15"/>
    <p:sldId id="270" r:id="rId16"/>
    <p:sldId id="273" r:id="rId17"/>
    <p:sldId id="274" r:id="rId18"/>
    <p:sldId id="276" r:id="rId19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05" autoAdjust="0"/>
  </p:normalViewPr>
  <p:slideViewPr>
    <p:cSldViewPr snapToGrid="0">
      <p:cViewPr varScale="1">
        <p:scale>
          <a:sx n="80" d="100"/>
          <a:sy n="80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iconchunking_colorful2">
  <dgm:title val="iconchunking_colorful2"/>
  <dgm:desc val="iconchunking_colorful2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iconchunking_colorful2">
  <dgm:title val="iconchunking_colorful2"/>
  <dgm:desc val="iconchunking_colorful2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</dgm:pt>
    <dgm:pt modelId="{4AF52931-E4CA-4429-AACB-B8747CDB2409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nl-NL" noProof="0" dirty="0"/>
            <a:t>Veel nieuwe studenten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nl-NL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nl-NL" noProof="0" dirty="0"/>
        </a:p>
      </dgm:t>
    </dgm:pt>
    <dgm:pt modelId="{81BEB84D-9A77-49C6-9301-B3359FCAC75F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nl-NL" noProof="0" dirty="0"/>
            <a:t>Veel vragen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nl-NL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nl-NL" noProof="0" dirty="0"/>
        </a:p>
      </dgm:t>
    </dgm:pt>
    <dgm:pt modelId="{BFF9359E-E9B1-4B73-BACC-2C7988765B16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nl-NL" noProof="0" dirty="0"/>
            <a:t>Zijn er dan al nieuwe inzichten?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nl-NL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nl-NL" noProof="0" dirty="0"/>
        </a:p>
      </dgm:t>
    </dgm:pt>
    <dgm:pt modelId="{6F4DA4D9-01DC-439B-8F27-AAA47846B277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7BD98E3C-315B-4C9C-8D58-D6DB162B58F8}" type="pres">
      <dgm:prSet presAssocID="{4AF52931-E4CA-4429-AACB-B8747CDB2409}" presName="compNode" presStyleCnt="0"/>
      <dgm:spPr/>
    </dgm:pt>
    <dgm:pt modelId="{DD5F79B1-3C2C-4604-AC16-19B868C74020}" type="pres">
      <dgm:prSet presAssocID="{4AF52931-E4CA-4429-AACB-B8747CDB2409}" presName="bgRect" presStyleLbl="bgShp" presStyleIdx="0" presStyleCnt="3"/>
      <dgm:spPr/>
    </dgm:pt>
    <dgm:pt modelId="{B949D2F1-162D-4D02-A732-D01345E22AA4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B131C359-49F1-4CB8-8E9B-1B1386A2778B}" type="pres">
      <dgm:prSet presAssocID="{4AF52931-E4CA-4429-AACB-B8747CDB2409}" presName="spaceRect" presStyleCnt="0"/>
      <dgm:spPr/>
    </dgm:pt>
    <dgm:pt modelId="{F8F5240A-0D85-485B-9D93-407D1FFAF913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D8ABCEC2-390B-429B-9081-E082DA5D0427}" type="pres">
      <dgm:prSet presAssocID="{D86AF01C-9CBC-41F8-9354-48CD82BDFDC9}" presName="sibTrans" presStyleCnt="0"/>
      <dgm:spPr/>
    </dgm:pt>
    <dgm:pt modelId="{F2D54F12-8080-4E0C-BD80-92EA1630D084}" type="pres">
      <dgm:prSet presAssocID="{81BEB84D-9A77-49C6-9301-B3359FCAC75F}" presName="compNode" presStyleCnt="0"/>
      <dgm:spPr/>
    </dgm:pt>
    <dgm:pt modelId="{CBA0401E-7684-42C8-839E-D801768D883C}" type="pres">
      <dgm:prSet presAssocID="{81BEB84D-9A77-49C6-9301-B3359FCAC75F}" presName="bgRect" presStyleLbl="bgShp" presStyleIdx="1" presStyleCnt="3"/>
      <dgm:spPr/>
    </dgm:pt>
    <dgm:pt modelId="{EF3B2503-2995-401B-AD2A-8687192014FC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69262E9A-AC8B-4E45-B562-DDB0B7EF679B}" type="pres">
      <dgm:prSet presAssocID="{81BEB84D-9A77-49C6-9301-B3359FCAC75F}" presName="spaceRect" presStyleCnt="0"/>
      <dgm:spPr/>
    </dgm:pt>
    <dgm:pt modelId="{686301C7-6BD3-4366-8AD9-2496B2EDF77C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</dgm:pt>
    <dgm:pt modelId="{6ED4671C-AA9A-4E39-8821-8479FB442A42}" type="pres">
      <dgm:prSet presAssocID="{5D260F18-25D2-4074-87F1-7E78DDA61C58}" presName="sibTrans" presStyleCnt="0"/>
      <dgm:spPr/>
    </dgm:pt>
    <dgm:pt modelId="{73B0EF57-FE6C-4349-B546-40C4671BE0AF}" type="pres">
      <dgm:prSet presAssocID="{BFF9359E-E9B1-4B73-BACC-2C7988765B16}" presName="compNode" presStyleCnt="0"/>
      <dgm:spPr/>
    </dgm:pt>
    <dgm:pt modelId="{5865A6BD-F99C-4927-AA71-14438D8BD5FD}" type="pres">
      <dgm:prSet presAssocID="{BFF9359E-E9B1-4B73-BACC-2C7988765B16}" presName="bgRect" presStyleLbl="bgShp" presStyleIdx="2" presStyleCnt="3"/>
      <dgm:spPr/>
    </dgm:pt>
    <dgm:pt modelId="{F7573F21-6CA6-4D82-A5B8-20E46E8BAE44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CFA2DEF1-3E86-45A4-93DF-3F3524CE8FA1}" type="pres">
      <dgm:prSet presAssocID="{BFF9359E-E9B1-4B73-BACC-2C7988765B16}" presName="spaceRect" presStyleCnt="0"/>
      <dgm:spPr/>
    </dgm:pt>
    <dgm:pt modelId="{3A277CF8-63F3-4E73-9A0E-6D37315945D9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57D760D-D278-416A-8A95-E1E5E1AC50DD}" type="presOf" srcId="{BFF9359E-E9B1-4B73-BACC-2C7988765B16}" destId="{3A277CF8-63F3-4E73-9A0E-6D37315945D9}" srcOrd="0" destOrd="0" presId="urn:microsoft.com/office/officeart/2018/2/layout/IconVerticalSolidList"/>
    <dgm:cxn modelId="{0FB2B426-F0E1-46AC-8877-C6BC9AFEAA79}" type="presOf" srcId="{81BEB84D-9A77-49C6-9301-B3359FCAC75F}" destId="{686301C7-6BD3-4366-8AD9-2496B2EDF77C}" srcOrd="0" destOrd="0" presId="urn:microsoft.com/office/officeart/2018/2/layout/IconVerticalSolidList"/>
    <dgm:cxn modelId="{E35E8428-56F2-46AB-9E50-4261F022E415}" type="presOf" srcId="{4AF52931-E4CA-4429-AACB-B8747CDB2409}" destId="{F8F5240A-0D85-485B-9D93-407D1FFAF913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9AA0145A-3FA6-4E40-B6CD-6DB3507FF368}" type="presOf" srcId="{C7720856-93F0-4CC7-B7FD-2466914A11D4}" destId="{6F4DA4D9-01DC-439B-8F27-AAA47846B277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AFECB7CA-4E50-4F60-A6FB-C3816E8CAB87}" type="presParOf" srcId="{6F4DA4D9-01DC-439B-8F27-AAA47846B277}" destId="{7BD98E3C-315B-4C9C-8D58-D6DB162B58F8}" srcOrd="0" destOrd="0" presId="urn:microsoft.com/office/officeart/2018/2/layout/IconVerticalSolidList"/>
    <dgm:cxn modelId="{A2217810-9D1C-4BC7-BE87-D83BE419F7B1}" type="presParOf" srcId="{7BD98E3C-315B-4C9C-8D58-D6DB162B58F8}" destId="{DD5F79B1-3C2C-4604-AC16-19B868C74020}" srcOrd="0" destOrd="0" presId="urn:microsoft.com/office/officeart/2018/2/layout/IconVerticalSolidList"/>
    <dgm:cxn modelId="{30B94466-A785-41BF-BAD4-03A089615086}" type="presParOf" srcId="{7BD98E3C-315B-4C9C-8D58-D6DB162B58F8}" destId="{B949D2F1-162D-4D02-A732-D01345E22AA4}" srcOrd="1" destOrd="0" presId="urn:microsoft.com/office/officeart/2018/2/layout/IconVerticalSolidList"/>
    <dgm:cxn modelId="{FFB8D8B5-5828-46DD-BA77-13638195E4D6}" type="presParOf" srcId="{7BD98E3C-315B-4C9C-8D58-D6DB162B58F8}" destId="{B131C359-49F1-4CB8-8E9B-1B1386A2778B}" srcOrd="2" destOrd="0" presId="urn:microsoft.com/office/officeart/2018/2/layout/IconVerticalSolidList"/>
    <dgm:cxn modelId="{11227E96-FF77-4F39-8B07-07E8611C740D}" type="presParOf" srcId="{7BD98E3C-315B-4C9C-8D58-D6DB162B58F8}" destId="{F8F5240A-0D85-485B-9D93-407D1FFAF913}" srcOrd="3" destOrd="0" presId="urn:microsoft.com/office/officeart/2018/2/layout/IconVerticalSolidList"/>
    <dgm:cxn modelId="{FFC4B6D5-9F56-4405-843A-09B40CA888A3}" type="presParOf" srcId="{6F4DA4D9-01DC-439B-8F27-AAA47846B277}" destId="{D8ABCEC2-390B-429B-9081-E082DA5D0427}" srcOrd="1" destOrd="0" presId="urn:microsoft.com/office/officeart/2018/2/layout/IconVerticalSolidList"/>
    <dgm:cxn modelId="{16ACC83C-7034-4747-BC5D-1E635B3C6CE7}" type="presParOf" srcId="{6F4DA4D9-01DC-439B-8F27-AAA47846B277}" destId="{F2D54F12-8080-4E0C-BD80-92EA1630D084}" srcOrd="2" destOrd="0" presId="urn:microsoft.com/office/officeart/2018/2/layout/IconVerticalSolidList"/>
    <dgm:cxn modelId="{8B276A48-7CBD-4E21-9430-CF0A09D6C0BD}" type="presParOf" srcId="{F2D54F12-8080-4E0C-BD80-92EA1630D084}" destId="{CBA0401E-7684-42C8-839E-D801768D883C}" srcOrd="0" destOrd="0" presId="urn:microsoft.com/office/officeart/2018/2/layout/IconVerticalSolidList"/>
    <dgm:cxn modelId="{F08383BF-FD60-4A49-AD77-65D910EFB252}" type="presParOf" srcId="{F2D54F12-8080-4E0C-BD80-92EA1630D084}" destId="{EF3B2503-2995-401B-AD2A-8687192014FC}" srcOrd="1" destOrd="0" presId="urn:microsoft.com/office/officeart/2018/2/layout/IconVerticalSolidList"/>
    <dgm:cxn modelId="{9D8D1D89-E527-4484-AD56-92A94FED0B6C}" type="presParOf" srcId="{F2D54F12-8080-4E0C-BD80-92EA1630D084}" destId="{69262E9A-AC8B-4E45-B562-DDB0B7EF679B}" srcOrd="2" destOrd="0" presId="urn:microsoft.com/office/officeart/2018/2/layout/IconVerticalSolidList"/>
    <dgm:cxn modelId="{6BE50CC8-CADE-45A7-BC96-23D75538F39A}" type="presParOf" srcId="{F2D54F12-8080-4E0C-BD80-92EA1630D084}" destId="{686301C7-6BD3-4366-8AD9-2496B2EDF77C}" srcOrd="3" destOrd="0" presId="urn:microsoft.com/office/officeart/2018/2/layout/IconVerticalSolidList"/>
    <dgm:cxn modelId="{159D78D4-1170-4693-834B-E3B0A1E5AA76}" type="presParOf" srcId="{6F4DA4D9-01DC-439B-8F27-AAA47846B277}" destId="{6ED4671C-AA9A-4E39-8821-8479FB442A42}" srcOrd="3" destOrd="0" presId="urn:microsoft.com/office/officeart/2018/2/layout/IconVerticalSolidList"/>
    <dgm:cxn modelId="{0E014224-8D52-4573-89D1-F50AF2BE6748}" type="presParOf" srcId="{6F4DA4D9-01DC-439B-8F27-AAA47846B277}" destId="{73B0EF57-FE6C-4349-B546-40C4671BE0AF}" srcOrd="4" destOrd="0" presId="urn:microsoft.com/office/officeart/2018/2/layout/IconVerticalSolidList"/>
    <dgm:cxn modelId="{ACBC9EF5-3D90-4A12-AA98-CAAF2742426F}" type="presParOf" srcId="{73B0EF57-FE6C-4349-B546-40C4671BE0AF}" destId="{5865A6BD-F99C-4927-AA71-14438D8BD5FD}" srcOrd="0" destOrd="0" presId="urn:microsoft.com/office/officeart/2018/2/layout/IconVerticalSolidList"/>
    <dgm:cxn modelId="{528DEE1A-B9B3-44B7-9915-05F053EAB214}" type="presParOf" srcId="{73B0EF57-FE6C-4349-B546-40C4671BE0AF}" destId="{F7573F21-6CA6-4D82-A5B8-20E46E8BAE44}" srcOrd="1" destOrd="0" presId="urn:microsoft.com/office/officeart/2018/2/layout/IconVerticalSolidList"/>
    <dgm:cxn modelId="{BBB56E6E-28C7-4B11-9E9C-87BF204F01B2}" type="presParOf" srcId="{73B0EF57-FE6C-4349-B546-40C4671BE0AF}" destId="{CFA2DEF1-3E86-45A4-93DF-3F3524CE8FA1}" srcOrd="2" destOrd="0" presId="urn:microsoft.com/office/officeart/2018/2/layout/IconVerticalSolidList"/>
    <dgm:cxn modelId="{109CAEC4-7E84-44CD-AC12-5A4173227651}" type="presParOf" srcId="{73B0EF57-FE6C-4349-B546-40C4671BE0AF}" destId="{3A277CF8-63F3-4E73-9A0E-6D37315945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05/8/layout/cycle2" loCatId="cycle" qsTypeId="urn:microsoft.com/office/officeart/2005/8/quickstyle/simple4" qsCatId="simple" csTypeId="urn:microsoft.com/office/officeart/2005/8/colors/iconchunking_colorful2" csCatId="other" phldr="1"/>
      <dgm:spPr/>
    </dgm:pt>
    <dgm:pt modelId="{4AF52931-E4CA-4429-AACB-B8747CDB2409}">
      <dgm:prSet phldrT="[Text]" custT="1"/>
      <dgm:spPr/>
      <dgm:t>
        <a:bodyPr rtlCol="0"/>
        <a:lstStyle/>
        <a:p>
          <a:pPr rtl="0">
            <a:defRPr cap="all"/>
          </a:pPr>
          <a:r>
            <a:rPr lang="nl-NL" sz="1200" b="1" noProof="0" dirty="0">
              <a:solidFill>
                <a:schemeClr val="tx1"/>
              </a:solidFill>
            </a:rPr>
            <a:t>Onvermogen om te plassen &gt; 8uur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nl-NL" sz="1800" b="1" noProof="0" dirty="0">
            <a:solidFill>
              <a:schemeClr val="tx1"/>
            </a:solidFill>
          </a:endParaRPr>
        </a:p>
      </dgm:t>
    </dgm:pt>
    <dgm:pt modelId="{D86AF01C-9CBC-41F8-9354-48CD82BDFDC9}" type="sibTrans" cxnId="{F82329C8-C3B2-4E9B-9033-528488D72705}">
      <dgm:prSet custT="1"/>
      <dgm:spPr/>
      <dgm:t>
        <a:bodyPr rtlCol="0"/>
        <a:lstStyle/>
        <a:p>
          <a:pPr rtl="0"/>
          <a:endParaRPr lang="nl-NL" sz="1000" b="1" noProof="0" dirty="0">
            <a:solidFill>
              <a:schemeClr val="tx1"/>
            </a:solidFill>
          </a:endParaRPr>
        </a:p>
      </dgm:t>
    </dgm:pt>
    <dgm:pt modelId="{81BEB84D-9A77-49C6-9301-B3359FCAC75F}">
      <dgm:prSet phldrT="[Text]" custT="1"/>
      <dgm:spPr/>
      <dgm:t>
        <a:bodyPr rtlCol="0"/>
        <a:lstStyle/>
        <a:p>
          <a:pPr rtl="0">
            <a:defRPr cap="all"/>
          </a:pPr>
          <a:r>
            <a:rPr lang="nl-NL" sz="1200" b="1" noProof="0" dirty="0">
              <a:solidFill>
                <a:schemeClr val="tx1"/>
              </a:solidFill>
            </a:rPr>
            <a:t>Abdominaal </a:t>
          </a:r>
          <a:r>
            <a:rPr lang="nl-NL" sz="1200" b="1" noProof="0" dirty="0" err="1">
              <a:solidFill>
                <a:schemeClr val="tx1"/>
              </a:solidFill>
            </a:rPr>
            <a:t>dyscomfort</a:t>
          </a:r>
          <a:endParaRPr lang="nl-NL" sz="1200" b="1" noProof="0" dirty="0">
            <a:solidFill>
              <a:schemeClr val="tx1"/>
            </a:solidFill>
          </a:endParaRP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nl-NL" sz="1800" b="1" noProof="0" dirty="0">
            <a:solidFill>
              <a:schemeClr val="tx1"/>
            </a:solidFill>
          </a:endParaRPr>
        </a:p>
      </dgm:t>
    </dgm:pt>
    <dgm:pt modelId="{5D260F18-25D2-4074-87F1-7E78DDA61C58}" type="sibTrans" cxnId="{420EF6C4-7321-43BE-A2FC-253606B1E06A}">
      <dgm:prSet custT="1"/>
      <dgm:spPr/>
      <dgm:t>
        <a:bodyPr rtlCol="0"/>
        <a:lstStyle/>
        <a:p>
          <a:pPr rtl="0"/>
          <a:endParaRPr lang="nl-NL" sz="1000" b="1" noProof="0" dirty="0">
            <a:solidFill>
              <a:schemeClr val="tx1"/>
            </a:solidFill>
          </a:endParaRPr>
        </a:p>
      </dgm:t>
    </dgm:pt>
    <dgm:pt modelId="{BFF9359E-E9B1-4B73-BACC-2C7988765B16}">
      <dgm:prSet phldrT="[Text]" custT="1"/>
      <dgm:spPr/>
      <dgm:t>
        <a:bodyPr rtlCol="0"/>
        <a:lstStyle/>
        <a:p>
          <a:pPr rtl="0">
            <a:defRPr cap="all"/>
          </a:pPr>
          <a:r>
            <a:rPr lang="nl-NL" sz="1200" b="1" noProof="0" dirty="0">
              <a:solidFill>
                <a:schemeClr val="tx1"/>
              </a:solidFill>
            </a:rPr>
            <a:t>Blaasvolume vergroot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nl-NL" sz="1800" b="1" noProof="0" dirty="0">
            <a:solidFill>
              <a:schemeClr val="tx1"/>
            </a:solidFill>
          </a:endParaRPr>
        </a:p>
      </dgm:t>
    </dgm:pt>
    <dgm:pt modelId="{1CEF1965-C516-4C44-BAE3-2FA3F5116930}" type="sibTrans" cxnId="{516EC545-1971-48B3-978C-4756FCDCCFD9}">
      <dgm:prSet custT="1"/>
      <dgm:spPr/>
      <dgm:t>
        <a:bodyPr rtlCol="0"/>
        <a:lstStyle/>
        <a:p>
          <a:pPr rtl="0"/>
          <a:endParaRPr lang="nl-NL" sz="1000" b="1" noProof="0" dirty="0">
            <a:solidFill>
              <a:schemeClr val="tx1"/>
            </a:solidFill>
          </a:endParaRPr>
        </a:p>
      </dgm:t>
    </dgm:pt>
    <dgm:pt modelId="{CFF0578C-D7F7-460F-9A5B-2648300DC722}" type="pres">
      <dgm:prSet presAssocID="{C7720856-93F0-4CC7-B7FD-2466914A11D4}" presName="cycle" presStyleCnt="0">
        <dgm:presLayoutVars>
          <dgm:dir/>
          <dgm:resizeHandles val="exact"/>
        </dgm:presLayoutVars>
      </dgm:prSet>
      <dgm:spPr/>
    </dgm:pt>
    <dgm:pt modelId="{8B117542-81F1-4B92-82EC-908599DD2023}" type="pres">
      <dgm:prSet presAssocID="{4AF52931-E4CA-4429-AACB-B8747CDB2409}" presName="node" presStyleLbl="node1" presStyleIdx="0" presStyleCnt="3">
        <dgm:presLayoutVars>
          <dgm:bulletEnabled val="1"/>
        </dgm:presLayoutVars>
      </dgm:prSet>
      <dgm:spPr/>
    </dgm:pt>
    <dgm:pt modelId="{67719278-2171-45C5-8BB2-FABF7B5A3B82}" type="pres">
      <dgm:prSet presAssocID="{D86AF01C-9CBC-41F8-9354-48CD82BDFDC9}" presName="sibTrans" presStyleLbl="sibTrans2D1" presStyleIdx="0" presStyleCnt="3"/>
      <dgm:spPr/>
    </dgm:pt>
    <dgm:pt modelId="{53536233-896B-4CD6-A80D-AA07A5344EF9}" type="pres">
      <dgm:prSet presAssocID="{D86AF01C-9CBC-41F8-9354-48CD82BDFDC9}" presName="connectorText" presStyleLbl="sibTrans2D1" presStyleIdx="0" presStyleCnt="3"/>
      <dgm:spPr/>
    </dgm:pt>
    <dgm:pt modelId="{12634DEF-EB28-4610-9B13-DE68830D508A}" type="pres">
      <dgm:prSet presAssocID="{81BEB84D-9A77-49C6-9301-B3359FCAC75F}" presName="node" presStyleLbl="node1" presStyleIdx="1" presStyleCnt="3">
        <dgm:presLayoutVars>
          <dgm:bulletEnabled val="1"/>
        </dgm:presLayoutVars>
      </dgm:prSet>
      <dgm:spPr/>
    </dgm:pt>
    <dgm:pt modelId="{451E4303-6F5A-46C2-8C5B-2FE1AE9ACF6C}" type="pres">
      <dgm:prSet presAssocID="{5D260F18-25D2-4074-87F1-7E78DDA61C58}" presName="sibTrans" presStyleLbl="sibTrans2D1" presStyleIdx="1" presStyleCnt="3"/>
      <dgm:spPr/>
    </dgm:pt>
    <dgm:pt modelId="{6D33CD08-0864-4178-A749-D36E082CFD38}" type="pres">
      <dgm:prSet presAssocID="{5D260F18-25D2-4074-87F1-7E78DDA61C58}" presName="connectorText" presStyleLbl="sibTrans2D1" presStyleIdx="1" presStyleCnt="3"/>
      <dgm:spPr/>
    </dgm:pt>
    <dgm:pt modelId="{50F60CD2-A400-4158-B8EA-358853D7B1C9}" type="pres">
      <dgm:prSet presAssocID="{BFF9359E-E9B1-4B73-BACC-2C7988765B16}" presName="node" presStyleLbl="node1" presStyleIdx="2" presStyleCnt="3">
        <dgm:presLayoutVars>
          <dgm:bulletEnabled val="1"/>
        </dgm:presLayoutVars>
      </dgm:prSet>
      <dgm:spPr/>
    </dgm:pt>
    <dgm:pt modelId="{D0B7038B-092B-4802-840E-2BFF28F2E64A}" type="pres">
      <dgm:prSet presAssocID="{1CEF1965-C516-4C44-BAE3-2FA3F5116930}" presName="sibTrans" presStyleLbl="sibTrans2D1" presStyleIdx="2" presStyleCnt="3"/>
      <dgm:spPr/>
    </dgm:pt>
    <dgm:pt modelId="{CE36E7EA-50B1-499B-83FF-3F87779BA0A2}" type="pres">
      <dgm:prSet presAssocID="{1CEF1965-C516-4C44-BAE3-2FA3F5116930}" presName="connectorText" presStyleLbl="sibTrans2D1" presStyleIdx="2" presStyleCnt="3"/>
      <dgm:spPr/>
    </dgm:pt>
  </dgm:ptLst>
  <dgm:cxnLst>
    <dgm:cxn modelId="{A0728000-2279-4A19-A82D-A826DB9B36C1}" type="presOf" srcId="{5D260F18-25D2-4074-87F1-7E78DDA61C58}" destId="{451E4303-6F5A-46C2-8C5B-2FE1AE9ACF6C}" srcOrd="0" destOrd="0" presId="urn:microsoft.com/office/officeart/2005/8/layout/cycle2"/>
    <dgm:cxn modelId="{CB0CD716-BE90-4C78-91C1-59C04F4FDB51}" type="presOf" srcId="{81BEB84D-9A77-49C6-9301-B3359FCAC75F}" destId="{12634DEF-EB28-4610-9B13-DE68830D508A}" srcOrd="0" destOrd="0" presId="urn:microsoft.com/office/officeart/2005/8/layout/cycle2"/>
    <dgm:cxn modelId="{EED47825-64DE-4FF4-BCE1-560F4408EBB4}" type="presOf" srcId="{5D260F18-25D2-4074-87F1-7E78DDA61C58}" destId="{6D33CD08-0864-4178-A749-D36E082CFD38}" srcOrd="1" destOrd="0" presId="urn:microsoft.com/office/officeart/2005/8/layout/cycle2"/>
    <dgm:cxn modelId="{6FF33332-DDAB-48AD-9B79-B062E942A55C}" type="presOf" srcId="{1CEF1965-C516-4C44-BAE3-2FA3F5116930}" destId="{CE36E7EA-50B1-499B-83FF-3F87779BA0A2}" srcOrd="1" destOrd="0" presId="urn:microsoft.com/office/officeart/2005/8/layout/cycle2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56C92372-A108-498D-9874-AC1A6826DA72}" type="presOf" srcId="{D86AF01C-9CBC-41F8-9354-48CD82BDFDC9}" destId="{53536233-896B-4CD6-A80D-AA07A5344EF9}" srcOrd="1" destOrd="0" presId="urn:microsoft.com/office/officeart/2005/8/layout/cycle2"/>
    <dgm:cxn modelId="{7E86857E-526C-4D85-A2E5-3C8D05F48364}" type="presOf" srcId="{D86AF01C-9CBC-41F8-9354-48CD82BDFDC9}" destId="{67719278-2171-45C5-8BB2-FABF7B5A3B82}" srcOrd="0" destOrd="0" presId="urn:microsoft.com/office/officeart/2005/8/layout/cycle2"/>
    <dgm:cxn modelId="{97371ABD-A918-4AEC-AD4C-70A9070B734E}" type="presOf" srcId="{4AF52931-E4CA-4429-AACB-B8747CDB2409}" destId="{8B117542-81F1-4B92-82EC-908599DD2023}" srcOrd="0" destOrd="0" presId="urn:microsoft.com/office/officeart/2005/8/layout/cycle2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240427CE-5503-4507-9AAB-5AAB0CA5D52B}" type="presOf" srcId="{1CEF1965-C516-4C44-BAE3-2FA3F5116930}" destId="{D0B7038B-092B-4802-840E-2BFF28F2E64A}" srcOrd="0" destOrd="0" presId="urn:microsoft.com/office/officeart/2005/8/layout/cycle2"/>
    <dgm:cxn modelId="{FF3D82D2-C4A7-4774-8B1C-248DC3678276}" type="presOf" srcId="{C7720856-93F0-4CC7-B7FD-2466914A11D4}" destId="{CFF0578C-D7F7-460F-9A5B-2648300DC722}" srcOrd="0" destOrd="0" presId="urn:microsoft.com/office/officeart/2005/8/layout/cycle2"/>
    <dgm:cxn modelId="{A1A031E7-A00E-44B1-A212-67C595705CD6}" type="presOf" srcId="{BFF9359E-E9B1-4B73-BACC-2C7988765B16}" destId="{50F60CD2-A400-4158-B8EA-358853D7B1C9}" srcOrd="0" destOrd="0" presId="urn:microsoft.com/office/officeart/2005/8/layout/cycle2"/>
    <dgm:cxn modelId="{0E34F841-E9AD-4604-92E3-557E9A2E2DC8}" type="presParOf" srcId="{CFF0578C-D7F7-460F-9A5B-2648300DC722}" destId="{8B117542-81F1-4B92-82EC-908599DD2023}" srcOrd="0" destOrd="0" presId="urn:microsoft.com/office/officeart/2005/8/layout/cycle2"/>
    <dgm:cxn modelId="{E4519218-3D53-4F8D-8C4F-0C0DA02BAB8B}" type="presParOf" srcId="{CFF0578C-D7F7-460F-9A5B-2648300DC722}" destId="{67719278-2171-45C5-8BB2-FABF7B5A3B82}" srcOrd="1" destOrd="0" presId="urn:microsoft.com/office/officeart/2005/8/layout/cycle2"/>
    <dgm:cxn modelId="{3E9D4B5F-9CEF-4D23-88C4-5FF4FF3269E0}" type="presParOf" srcId="{67719278-2171-45C5-8BB2-FABF7B5A3B82}" destId="{53536233-896B-4CD6-A80D-AA07A5344EF9}" srcOrd="0" destOrd="0" presId="urn:microsoft.com/office/officeart/2005/8/layout/cycle2"/>
    <dgm:cxn modelId="{1241BBAC-69D4-456F-9605-0D846A59B72A}" type="presParOf" srcId="{CFF0578C-D7F7-460F-9A5B-2648300DC722}" destId="{12634DEF-EB28-4610-9B13-DE68830D508A}" srcOrd="2" destOrd="0" presId="urn:microsoft.com/office/officeart/2005/8/layout/cycle2"/>
    <dgm:cxn modelId="{5F1D60F0-8BA8-41A8-AC7C-92C1066D1DDD}" type="presParOf" srcId="{CFF0578C-D7F7-460F-9A5B-2648300DC722}" destId="{451E4303-6F5A-46C2-8C5B-2FE1AE9ACF6C}" srcOrd="3" destOrd="0" presId="urn:microsoft.com/office/officeart/2005/8/layout/cycle2"/>
    <dgm:cxn modelId="{8A3E6818-6B35-49E0-86C2-A442762263F6}" type="presParOf" srcId="{451E4303-6F5A-46C2-8C5B-2FE1AE9ACF6C}" destId="{6D33CD08-0864-4178-A749-D36E082CFD38}" srcOrd="0" destOrd="0" presId="urn:microsoft.com/office/officeart/2005/8/layout/cycle2"/>
    <dgm:cxn modelId="{C0E34703-C6B3-4A5D-9892-6A00CCA18C50}" type="presParOf" srcId="{CFF0578C-D7F7-460F-9A5B-2648300DC722}" destId="{50F60CD2-A400-4158-B8EA-358853D7B1C9}" srcOrd="4" destOrd="0" presId="urn:microsoft.com/office/officeart/2005/8/layout/cycle2"/>
    <dgm:cxn modelId="{02F47AFD-15BA-4F2E-B4D5-8FD507D16485}" type="presParOf" srcId="{CFF0578C-D7F7-460F-9A5B-2648300DC722}" destId="{D0B7038B-092B-4802-840E-2BFF28F2E64A}" srcOrd="5" destOrd="0" presId="urn:microsoft.com/office/officeart/2005/8/layout/cycle2"/>
    <dgm:cxn modelId="{1C2BD235-BEAA-4000-B1CB-8E2C34346DC4}" type="presParOf" srcId="{D0B7038B-092B-4802-840E-2BFF28F2E64A}" destId="{CE36E7EA-50B1-499B-83FF-3F87779BA0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05/8/layout/cycle2" loCatId="cycle" qsTypeId="urn:microsoft.com/office/officeart/2005/8/quickstyle/simple4" qsCatId="simple" csTypeId="urn:microsoft.com/office/officeart/2005/8/colors/iconchunking_colorful2" csCatId="other" phldr="1"/>
      <dgm:spPr/>
    </dgm:pt>
    <dgm:pt modelId="{81BEB84D-9A77-49C6-9301-B3359FCAC75F}">
      <dgm:prSet phldrT="[Text]" custT="1"/>
      <dgm:spPr/>
      <dgm:t>
        <a:bodyPr rtlCol="0"/>
        <a:lstStyle/>
        <a:p>
          <a:pPr rtl="0">
            <a:defRPr cap="all"/>
          </a:pPr>
          <a:r>
            <a:rPr lang="nl-NL" sz="1200" b="1" noProof="0" dirty="0">
              <a:solidFill>
                <a:schemeClr val="tx1"/>
              </a:solidFill>
            </a:rPr>
            <a:t>Continue opiaat en beademing = 1/2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nl-NL" sz="1800" b="1" noProof="0" dirty="0">
            <a:solidFill>
              <a:schemeClr val="tx1"/>
            </a:solidFill>
          </a:endParaRPr>
        </a:p>
      </dgm:t>
    </dgm:pt>
    <dgm:pt modelId="{5D260F18-25D2-4074-87F1-7E78DDA61C58}" type="sibTrans" cxnId="{420EF6C4-7321-43BE-A2FC-253606B1E06A}">
      <dgm:prSet custT="1"/>
      <dgm:spPr/>
      <dgm:t>
        <a:bodyPr rtlCol="0"/>
        <a:lstStyle/>
        <a:p>
          <a:pPr rtl="0"/>
          <a:endParaRPr lang="nl-NL" sz="1000" b="1" noProof="0" dirty="0">
            <a:solidFill>
              <a:schemeClr val="tx1"/>
            </a:solidFill>
          </a:endParaRPr>
        </a:p>
      </dgm:t>
    </dgm:pt>
    <dgm:pt modelId="{BFF9359E-E9B1-4B73-BACC-2C7988765B16}">
      <dgm:prSet phldrT="[Text]" custT="1"/>
      <dgm:spPr/>
      <dgm:t>
        <a:bodyPr rtlCol="0"/>
        <a:lstStyle/>
        <a:p>
          <a:pPr rtl="0">
            <a:defRPr cap="all"/>
          </a:pPr>
          <a:r>
            <a:rPr lang="nl-NL" sz="1200" b="1" noProof="0" dirty="0">
              <a:solidFill>
                <a:schemeClr val="tx1"/>
              </a:solidFill>
            </a:rPr>
            <a:t>Losse giften Opiaten 1/11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nl-NL" sz="1800" b="1" noProof="0" dirty="0">
            <a:solidFill>
              <a:schemeClr val="tx1"/>
            </a:solidFill>
          </a:endParaRPr>
        </a:p>
      </dgm:t>
    </dgm:pt>
    <dgm:pt modelId="{1CEF1965-C516-4C44-BAE3-2FA3F5116930}" type="sibTrans" cxnId="{516EC545-1971-48B3-978C-4756FCDCCFD9}">
      <dgm:prSet custT="1"/>
      <dgm:spPr/>
      <dgm:t>
        <a:bodyPr rtlCol="0"/>
        <a:lstStyle/>
        <a:p>
          <a:pPr rtl="0"/>
          <a:endParaRPr lang="nl-NL" sz="1000" b="1" noProof="0" dirty="0">
            <a:solidFill>
              <a:schemeClr val="tx1"/>
            </a:solidFill>
          </a:endParaRPr>
        </a:p>
      </dgm:t>
    </dgm:pt>
    <dgm:pt modelId="{AB3E57FE-2462-4875-BF01-3864B63F950D}">
      <dgm:prSet phldrT="[Text]" custT="1"/>
      <dgm:spPr/>
      <dgm:t>
        <a:bodyPr rtlCol="0"/>
        <a:lstStyle/>
        <a:p>
          <a:pPr rtl="0">
            <a:defRPr cap="all"/>
          </a:pPr>
          <a:r>
            <a:rPr lang="nl-NL" sz="1200" b="1" noProof="0" dirty="0">
              <a:solidFill>
                <a:schemeClr val="tx1"/>
              </a:solidFill>
            </a:rPr>
            <a:t>Overal 1/7</a:t>
          </a:r>
        </a:p>
      </dgm:t>
    </dgm:pt>
    <dgm:pt modelId="{60098FD5-73B6-493E-954D-C3A70B87126D}" type="parTrans" cxnId="{FEAE0F0B-BE22-416A-BD89-FA660086DD03}">
      <dgm:prSet/>
      <dgm:spPr/>
      <dgm:t>
        <a:bodyPr/>
        <a:lstStyle/>
        <a:p>
          <a:endParaRPr lang="nl-NL"/>
        </a:p>
      </dgm:t>
    </dgm:pt>
    <dgm:pt modelId="{51E441CC-6BD8-4189-83A5-8EC1B7927862}" type="sibTrans" cxnId="{FEAE0F0B-BE22-416A-BD89-FA660086DD03}">
      <dgm:prSet/>
      <dgm:spPr/>
      <dgm:t>
        <a:bodyPr/>
        <a:lstStyle/>
        <a:p>
          <a:endParaRPr lang="nl-NL"/>
        </a:p>
      </dgm:t>
    </dgm:pt>
    <dgm:pt modelId="{CFF0578C-D7F7-460F-9A5B-2648300DC722}" type="pres">
      <dgm:prSet presAssocID="{C7720856-93F0-4CC7-B7FD-2466914A11D4}" presName="cycle" presStyleCnt="0">
        <dgm:presLayoutVars>
          <dgm:dir/>
          <dgm:resizeHandles val="exact"/>
        </dgm:presLayoutVars>
      </dgm:prSet>
      <dgm:spPr/>
    </dgm:pt>
    <dgm:pt modelId="{6B5E09F3-BAC8-4C58-A392-9B34A57A8E7F}" type="pres">
      <dgm:prSet presAssocID="{AB3E57FE-2462-4875-BF01-3864B63F950D}" presName="node" presStyleLbl="node1" presStyleIdx="0" presStyleCnt="3">
        <dgm:presLayoutVars>
          <dgm:bulletEnabled val="1"/>
        </dgm:presLayoutVars>
      </dgm:prSet>
      <dgm:spPr/>
    </dgm:pt>
    <dgm:pt modelId="{29E3DAB5-5691-4CC2-89A6-65FAA575B74E}" type="pres">
      <dgm:prSet presAssocID="{51E441CC-6BD8-4189-83A5-8EC1B7927862}" presName="sibTrans" presStyleLbl="sibTrans2D1" presStyleIdx="0" presStyleCnt="3"/>
      <dgm:spPr/>
    </dgm:pt>
    <dgm:pt modelId="{E1969F96-D740-4E9D-84BA-816CF6DEC2F3}" type="pres">
      <dgm:prSet presAssocID="{51E441CC-6BD8-4189-83A5-8EC1B7927862}" presName="connectorText" presStyleLbl="sibTrans2D1" presStyleIdx="0" presStyleCnt="3"/>
      <dgm:spPr/>
    </dgm:pt>
    <dgm:pt modelId="{12634DEF-EB28-4610-9B13-DE68830D508A}" type="pres">
      <dgm:prSet presAssocID="{81BEB84D-9A77-49C6-9301-B3359FCAC75F}" presName="node" presStyleLbl="node1" presStyleIdx="1" presStyleCnt="3">
        <dgm:presLayoutVars>
          <dgm:bulletEnabled val="1"/>
        </dgm:presLayoutVars>
      </dgm:prSet>
      <dgm:spPr/>
    </dgm:pt>
    <dgm:pt modelId="{451E4303-6F5A-46C2-8C5B-2FE1AE9ACF6C}" type="pres">
      <dgm:prSet presAssocID="{5D260F18-25D2-4074-87F1-7E78DDA61C58}" presName="sibTrans" presStyleLbl="sibTrans2D1" presStyleIdx="1" presStyleCnt="3"/>
      <dgm:spPr/>
    </dgm:pt>
    <dgm:pt modelId="{6D33CD08-0864-4178-A749-D36E082CFD38}" type="pres">
      <dgm:prSet presAssocID="{5D260F18-25D2-4074-87F1-7E78DDA61C58}" presName="connectorText" presStyleLbl="sibTrans2D1" presStyleIdx="1" presStyleCnt="3"/>
      <dgm:spPr/>
    </dgm:pt>
    <dgm:pt modelId="{50F60CD2-A400-4158-B8EA-358853D7B1C9}" type="pres">
      <dgm:prSet presAssocID="{BFF9359E-E9B1-4B73-BACC-2C7988765B16}" presName="node" presStyleLbl="node1" presStyleIdx="2" presStyleCnt="3">
        <dgm:presLayoutVars>
          <dgm:bulletEnabled val="1"/>
        </dgm:presLayoutVars>
      </dgm:prSet>
      <dgm:spPr/>
    </dgm:pt>
    <dgm:pt modelId="{D0B7038B-092B-4802-840E-2BFF28F2E64A}" type="pres">
      <dgm:prSet presAssocID="{1CEF1965-C516-4C44-BAE3-2FA3F5116930}" presName="sibTrans" presStyleLbl="sibTrans2D1" presStyleIdx="2" presStyleCnt="3"/>
      <dgm:spPr/>
    </dgm:pt>
    <dgm:pt modelId="{CE36E7EA-50B1-499B-83FF-3F87779BA0A2}" type="pres">
      <dgm:prSet presAssocID="{1CEF1965-C516-4C44-BAE3-2FA3F5116930}" presName="connectorText" presStyleLbl="sibTrans2D1" presStyleIdx="2" presStyleCnt="3"/>
      <dgm:spPr/>
    </dgm:pt>
  </dgm:ptLst>
  <dgm:cxnLst>
    <dgm:cxn modelId="{A0728000-2279-4A19-A82D-A826DB9B36C1}" type="presOf" srcId="{5D260F18-25D2-4074-87F1-7E78DDA61C58}" destId="{451E4303-6F5A-46C2-8C5B-2FE1AE9ACF6C}" srcOrd="0" destOrd="0" presId="urn:microsoft.com/office/officeart/2005/8/layout/cycle2"/>
    <dgm:cxn modelId="{FEAE0F0B-BE22-416A-BD89-FA660086DD03}" srcId="{C7720856-93F0-4CC7-B7FD-2466914A11D4}" destId="{AB3E57FE-2462-4875-BF01-3864B63F950D}" srcOrd="0" destOrd="0" parTransId="{60098FD5-73B6-493E-954D-C3A70B87126D}" sibTransId="{51E441CC-6BD8-4189-83A5-8EC1B7927862}"/>
    <dgm:cxn modelId="{C63DD010-2D4E-4858-9ED9-D987E497D8D7}" type="presOf" srcId="{AB3E57FE-2462-4875-BF01-3864B63F950D}" destId="{6B5E09F3-BAC8-4C58-A392-9B34A57A8E7F}" srcOrd="0" destOrd="0" presId="urn:microsoft.com/office/officeart/2005/8/layout/cycle2"/>
    <dgm:cxn modelId="{CB0CD716-BE90-4C78-91C1-59C04F4FDB51}" type="presOf" srcId="{81BEB84D-9A77-49C6-9301-B3359FCAC75F}" destId="{12634DEF-EB28-4610-9B13-DE68830D508A}" srcOrd="0" destOrd="0" presId="urn:microsoft.com/office/officeart/2005/8/layout/cycle2"/>
    <dgm:cxn modelId="{EED47825-64DE-4FF4-BCE1-560F4408EBB4}" type="presOf" srcId="{5D260F18-25D2-4074-87F1-7E78DDA61C58}" destId="{6D33CD08-0864-4178-A749-D36E082CFD38}" srcOrd="1" destOrd="0" presId="urn:microsoft.com/office/officeart/2005/8/layout/cycle2"/>
    <dgm:cxn modelId="{6FF33332-DDAB-48AD-9B79-B062E942A55C}" type="presOf" srcId="{1CEF1965-C516-4C44-BAE3-2FA3F5116930}" destId="{CE36E7EA-50B1-499B-83FF-3F87779BA0A2}" srcOrd="1" destOrd="0" presId="urn:microsoft.com/office/officeart/2005/8/layout/cycle2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C9AB5B4E-BFCB-43A1-8500-9E1533FD7C10}" type="presOf" srcId="{51E441CC-6BD8-4189-83A5-8EC1B7927862}" destId="{E1969F96-D740-4E9D-84BA-816CF6DEC2F3}" srcOrd="1" destOrd="0" presId="urn:microsoft.com/office/officeart/2005/8/layout/cycle2"/>
    <dgm:cxn modelId="{5FA15BA8-170A-4C61-ADC8-87E681C41DCD}" type="presOf" srcId="{51E441CC-6BD8-4189-83A5-8EC1B7927862}" destId="{29E3DAB5-5691-4CC2-89A6-65FAA575B74E}" srcOrd="0" destOrd="0" presId="urn:microsoft.com/office/officeart/2005/8/layout/cycle2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240427CE-5503-4507-9AAB-5AAB0CA5D52B}" type="presOf" srcId="{1CEF1965-C516-4C44-BAE3-2FA3F5116930}" destId="{D0B7038B-092B-4802-840E-2BFF28F2E64A}" srcOrd="0" destOrd="0" presId="urn:microsoft.com/office/officeart/2005/8/layout/cycle2"/>
    <dgm:cxn modelId="{FF3D82D2-C4A7-4774-8B1C-248DC3678276}" type="presOf" srcId="{C7720856-93F0-4CC7-B7FD-2466914A11D4}" destId="{CFF0578C-D7F7-460F-9A5B-2648300DC722}" srcOrd="0" destOrd="0" presId="urn:microsoft.com/office/officeart/2005/8/layout/cycle2"/>
    <dgm:cxn modelId="{A1A031E7-A00E-44B1-A212-67C595705CD6}" type="presOf" srcId="{BFF9359E-E9B1-4B73-BACC-2C7988765B16}" destId="{50F60CD2-A400-4158-B8EA-358853D7B1C9}" srcOrd="0" destOrd="0" presId="urn:microsoft.com/office/officeart/2005/8/layout/cycle2"/>
    <dgm:cxn modelId="{A4560D19-C644-4E9D-B8B2-B98B9947DB74}" type="presParOf" srcId="{CFF0578C-D7F7-460F-9A5B-2648300DC722}" destId="{6B5E09F3-BAC8-4C58-A392-9B34A57A8E7F}" srcOrd="0" destOrd="0" presId="urn:microsoft.com/office/officeart/2005/8/layout/cycle2"/>
    <dgm:cxn modelId="{4239BBEF-2AB8-4A83-A428-B87EEB4B7819}" type="presParOf" srcId="{CFF0578C-D7F7-460F-9A5B-2648300DC722}" destId="{29E3DAB5-5691-4CC2-89A6-65FAA575B74E}" srcOrd="1" destOrd="0" presId="urn:microsoft.com/office/officeart/2005/8/layout/cycle2"/>
    <dgm:cxn modelId="{8E2708A9-2FE1-4947-B0F6-CE5C25217397}" type="presParOf" srcId="{29E3DAB5-5691-4CC2-89A6-65FAA575B74E}" destId="{E1969F96-D740-4E9D-84BA-816CF6DEC2F3}" srcOrd="0" destOrd="0" presId="urn:microsoft.com/office/officeart/2005/8/layout/cycle2"/>
    <dgm:cxn modelId="{1241BBAC-69D4-456F-9605-0D846A59B72A}" type="presParOf" srcId="{CFF0578C-D7F7-460F-9A5B-2648300DC722}" destId="{12634DEF-EB28-4610-9B13-DE68830D508A}" srcOrd="2" destOrd="0" presId="urn:microsoft.com/office/officeart/2005/8/layout/cycle2"/>
    <dgm:cxn modelId="{5F1D60F0-8BA8-41A8-AC7C-92C1066D1DDD}" type="presParOf" srcId="{CFF0578C-D7F7-460F-9A5B-2648300DC722}" destId="{451E4303-6F5A-46C2-8C5B-2FE1AE9ACF6C}" srcOrd="3" destOrd="0" presId="urn:microsoft.com/office/officeart/2005/8/layout/cycle2"/>
    <dgm:cxn modelId="{8A3E6818-6B35-49E0-86C2-A442762263F6}" type="presParOf" srcId="{451E4303-6F5A-46C2-8C5B-2FE1AE9ACF6C}" destId="{6D33CD08-0864-4178-A749-D36E082CFD38}" srcOrd="0" destOrd="0" presId="urn:microsoft.com/office/officeart/2005/8/layout/cycle2"/>
    <dgm:cxn modelId="{C0E34703-C6B3-4A5D-9892-6A00CCA18C50}" type="presParOf" srcId="{CFF0578C-D7F7-460F-9A5B-2648300DC722}" destId="{50F60CD2-A400-4158-B8EA-358853D7B1C9}" srcOrd="4" destOrd="0" presId="urn:microsoft.com/office/officeart/2005/8/layout/cycle2"/>
    <dgm:cxn modelId="{02F47AFD-15BA-4F2E-B4D5-8FD507D16485}" type="presParOf" srcId="{CFF0578C-D7F7-460F-9A5B-2648300DC722}" destId="{D0B7038B-092B-4802-840E-2BFF28F2E64A}" srcOrd="5" destOrd="0" presId="urn:microsoft.com/office/officeart/2005/8/layout/cycle2"/>
    <dgm:cxn modelId="{1C2BD235-BEAA-4000-B1CB-8E2C34346DC4}" type="presParOf" srcId="{D0B7038B-092B-4802-840E-2BFF28F2E64A}" destId="{CE36E7EA-50B1-499B-83FF-3F87779BA0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F79B1-3C2C-4604-AC16-19B868C74020}">
      <dsp:nvSpPr>
        <dsp:cNvPr id="0" name=""/>
        <dsp:cNvSpPr/>
      </dsp:nvSpPr>
      <dsp:spPr>
        <a:xfrm>
          <a:off x="0" y="473"/>
          <a:ext cx="3352128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D2F1-162D-4D02-A732-D01345E22AA4}">
      <dsp:nvSpPr>
        <dsp:cNvPr id="0" name=""/>
        <dsp:cNvSpPr/>
      </dsp:nvSpPr>
      <dsp:spPr>
        <a:xfrm>
          <a:off x="335374" y="249925"/>
          <a:ext cx="609771" cy="609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5240A-0D85-485B-9D93-407D1FFAF913}">
      <dsp:nvSpPr>
        <dsp:cNvPr id="0" name=""/>
        <dsp:cNvSpPr/>
      </dsp:nvSpPr>
      <dsp:spPr>
        <a:xfrm>
          <a:off x="1280519" y="473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rtlCol="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noProof="0" dirty="0"/>
            <a:t>Veel nieuwe studenten</a:t>
          </a:r>
        </a:p>
      </dsp:txBody>
      <dsp:txXfrm>
        <a:off x="1280519" y="473"/>
        <a:ext cx="2071608" cy="1108674"/>
      </dsp:txXfrm>
    </dsp:sp>
    <dsp:sp modelId="{CBA0401E-7684-42C8-839E-D801768D883C}">
      <dsp:nvSpPr>
        <dsp:cNvPr id="0" name=""/>
        <dsp:cNvSpPr/>
      </dsp:nvSpPr>
      <dsp:spPr>
        <a:xfrm>
          <a:off x="0" y="1386317"/>
          <a:ext cx="3352128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B2503-2995-401B-AD2A-8687192014FC}">
      <dsp:nvSpPr>
        <dsp:cNvPr id="0" name=""/>
        <dsp:cNvSpPr/>
      </dsp:nvSpPr>
      <dsp:spPr>
        <a:xfrm>
          <a:off x="335374" y="1635768"/>
          <a:ext cx="609771" cy="609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301C7-6BD3-4366-8AD9-2496B2EDF77C}">
      <dsp:nvSpPr>
        <dsp:cNvPr id="0" name=""/>
        <dsp:cNvSpPr/>
      </dsp:nvSpPr>
      <dsp:spPr>
        <a:xfrm>
          <a:off x="1280519" y="1386317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rtlCol="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noProof="0" dirty="0"/>
            <a:t>Veel vragen</a:t>
          </a:r>
        </a:p>
      </dsp:txBody>
      <dsp:txXfrm>
        <a:off x="1280519" y="1386317"/>
        <a:ext cx="2071608" cy="1108674"/>
      </dsp:txXfrm>
    </dsp:sp>
    <dsp:sp modelId="{5865A6BD-F99C-4927-AA71-14438D8BD5FD}">
      <dsp:nvSpPr>
        <dsp:cNvPr id="0" name=""/>
        <dsp:cNvSpPr/>
      </dsp:nvSpPr>
      <dsp:spPr>
        <a:xfrm>
          <a:off x="0" y="2772160"/>
          <a:ext cx="3352128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73F21-6CA6-4D82-A5B8-20E46E8BAE44}">
      <dsp:nvSpPr>
        <dsp:cNvPr id="0" name=""/>
        <dsp:cNvSpPr/>
      </dsp:nvSpPr>
      <dsp:spPr>
        <a:xfrm>
          <a:off x="335374" y="3021612"/>
          <a:ext cx="609771" cy="609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77CF8-63F3-4E73-9A0E-6D37315945D9}">
      <dsp:nvSpPr>
        <dsp:cNvPr id="0" name=""/>
        <dsp:cNvSpPr/>
      </dsp:nvSpPr>
      <dsp:spPr>
        <a:xfrm>
          <a:off x="1280519" y="2772160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rtlCol="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noProof="0" dirty="0"/>
            <a:t>Zijn er dan al nieuwe inzichten?</a:t>
          </a:r>
        </a:p>
      </dsp:txBody>
      <dsp:txXfrm>
        <a:off x="1280519" y="2772160"/>
        <a:ext cx="2071608" cy="1108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17542-81F1-4B92-82EC-908599DD2023}">
      <dsp:nvSpPr>
        <dsp:cNvPr id="0" name=""/>
        <dsp:cNvSpPr/>
      </dsp:nvSpPr>
      <dsp:spPr>
        <a:xfrm>
          <a:off x="2474872" y="1089"/>
          <a:ext cx="1862807" cy="18628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200" b="1" kern="1200" noProof="0" dirty="0">
              <a:solidFill>
                <a:schemeClr val="tx1"/>
              </a:solidFill>
            </a:rPr>
            <a:t>Onvermogen om te plassen &gt; 8uur</a:t>
          </a:r>
        </a:p>
      </dsp:txBody>
      <dsp:txXfrm>
        <a:off x="2747674" y="273891"/>
        <a:ext cx="1317203" cy="1317203"/>
      </dsp:txXfrm>
    </dsp:sp>
    <dsp:sp modelId="{67719278-2171-45C5-8BB2-FABF7B5A3B82}">
      <dsp:nvSpPr>
        <dsp:cNvPr id="0" name=""/>
        <dsp:cNvSpPr/>
      </dsp:nvSpPr>
      <dsp:spPr>
        <a:xfrm rot="3600000">
          <a:off x="3850969" y="1816953"/>
          <a:ext cx="494879" cy="6286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b="1" kern="1200" noProof="0" dirty="0">
            <a:solidFill>
              <a:schemeClr val="tx1"/>
            </a:solidFill>
          </a:endParaRPr>
        </a:p>
      </dsp:txBody>
      <dsp:txXfrm>
        <a:off x="3888085" y="1878405"/>
        <a:ext cx="346415" cy="377219"/>
      </dsp:txXfrm>
    </dsp:sp>
    <dsp:sp modelId="{12634DEF-EB28-4610-9B13-DE68830D508A}">
      <dsp:nvSpPr>
        <dsp:cNvPr id="0" name=""/>
        <dsp:cNvSpPr/>
      </dsp:nvSpPr>
      <dsp:spPr>
        <a:xfrm>
          <a:off x="3873144" y="2422966"/>
          <a:ext cx="1862807" cy="1862807"/>
        </a:xfrm>
        <a:prstGeom prst="ellipse">
          <a:avLst/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200" b="1" kern="1200" noProof="0" dirty="0">
              <a:solidFill>
                <a:schemeClr val="tx1"/>
              </a:solidFill>
            </a:rPr>
            <a:t>Abdominaal </a:t>
          </a:r>
          <a:r>
            <a:rPr lang="nl-NL" sz="1200" b="1" kern="1200" noProof="0" dirty="0" err="1">
              <a:solidFill>
                <a:schemeClr val="tx1"/>
              </a:solidFill>
            </a:rPr>
            <a:t>dyscomfort</a:t>
          </a:r>
          <a:endParaRPr lang="nl-NL" sz="1200" b="1" kern="1200" noProof="0" dirty="0">
            <a:solidFill>
              <a:schemeClr val="tx1"/>
            </a:solidFill>
          </a:endParaRPr>
        </a:p>
      </dsp:txBody>
      <dsp:txXfrm>
        <a:off x="4145946" y="2695768"/>
        <a:ext cx="1317203" cy="1317203"/>
      </dsp:txXfrm>
    </dsp:sp>
    <dsp:sp modelId="{451E4303-6F5A-46C2-8C5B-2FE1AE9ACF6C}">
      <dsp:nvSpPr>
        <dsp:cNvPr id="0" name=""/>
        <dsp:cNvSpPr/>
      </dsp:nvSpPr>
      <dsp:spPr>
        <a:xfrm rot="10800000">
          <a:off x="3172842" y="3040021"/>
          <a:ext cx="494879" cy="6286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b="1" kern="1200" noProof="0" dirty="0">
            <a:solidFill>
              <a:schemeClr val="tx1"/>
            </a:solidFill>
          </a:endParaRPr>
        </a:p>
      </dsp:txBody>
      <dsp:txXfrm rot="10800000">
        <a:off x="3321306" y="3165760"/>
        <a:ext cx="346415" cy="377219"/>
      </dsp:txXfrm>
    </dsp:sp>
    <dsp:sp modelId="{50F60CD2-A400-4158-B8EA-358853D7B1C9}">
      <dsp:nvSpPr>
        <dsp:cNvPr id="0" name=""/>
        <dsp:cNvSpPr/>
      </dsp:nvSpPr>
      <dsp:spPr>
        <a:xfrm>
          <a:off x="1076601" y="2422966"/>
          <a:ext cx="1862807" cy="1862807"/>
        </a:xfrm>
        <a:prstGeom prst="ellipse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200" b="1" kern="1200" noProof="0" dirty="0">
              <a:solidFill>
                <a:schemeClr val="tx1"/>
              </a:solidFill>
            </a:rPr>
            <a:t>Blaasvolume vergroot</a:t>
          </a:r>
        </a:p>
      </dsp:txBody>
      <dsp:txXfrm>
        <a:off x="1349403" y="2695768"/>
        <a:ext cx="1317203" cy="1317203"/>
      </dsp:txXfrm>
    </dsp:sp>
    <dsp:sp modelId="{D0B7038B-092B-4802-840E-2BFF28F2E64A}">
      <dsp:nvSpPr>
        <dsp:cNvPr id="0" name=""/>
        <dsp:cNvSpPr/>
      </dsp:nvSpPr>
      <dsp:spPr>
        <a:xfrm rot="18000000">
          <a:off x="2452697" y="1841212"/>
          <a:ext cx="494879" cy="6286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b="1" kern="1200" noProof="0" dirty="0">
            <a:solidFill>
              <a:schemeClr val="tx1"/>
            </a:solidFill>
          </a:endParaRPr>
        </a:p>
      </dsp:txBody>
      <dsp:txXfrm>
        <a:off x="2489813" y="2031238"/>
        <a:ext cx="346415" cy="377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E09F3-BAC8-4C58-A392-9B34A57A8E7F}">
      <dsp:nvSpPr>
        <dsp:cNvPr id="0" name=""/>
        <dsp:cNvSpPr/>
      </dsp:nvSpPr>
      <dsp:spPr>
        <a:xfrm>
          <a:off x="2474872" y="1089"/>
          <a:ext cx="1862807" cy="18628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200" b="1" kern="1200" noProof="0" dirty="0">
              <a:solidFill>
                <a:schemeClr val="tx1"/>
              </a:solidFill>
            </a:rPr>
            <a:t>Overal 1/7</a:t>
          </a:r>
        </a:p>
      </dsp:txBody>
      <dsp:txXfrm>
        <a:off x="2747674" y="273891"/>
        <a:ext cx="1317203" cy="1317203"/>
      </dsp:txXfrm>
    </dsp:sp>
    <dsp:sp modelId="{29E3DAB5-5691-4CC2-89A6-65FAA575B74E}">
      <dsp:nvSpPr>
        <dsp:cNvPr id="0" name=""/>
        <dsp:cNvSpPr/>
      </dsp:nvSpPr>
      <dsp:spPr>
        <a:xfrm rot="3600000">
          <a:off x="3850969" y="1816953"/>
          <a:ext cx="494879" cy="6286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000" kern="1200"/>
        </a:p>
      </dsp:txBody>
      <dsp:txXfrm>
        <a:off x="3888085" y="1878405"/>
        <a:ext cx="346415" cy="377219"/>
      </dsp:txXfrm>
    </dsp:sp>
    <dsp:sp modelId="{12634DEF-EB28-4610-9B13-DE68830D508A}">
      <dsp:nvSpPr>
        <dsp:cNvPr id="0" name=""/>
        <dsp:cNvSpPr/>
      </dsp:nvSpPr>
      <dsp:spPr>
        <a:xfrm>
          <a:off x="3873144" y="2422966"/>
          <a:ext cx="1862807" cy="1862807"/>
        </a:xfrm>
        <a:prstGeom prst="ellipse">
          <a:avLst/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200" b="1" kern="1200" noProof="0" dirty="0">
              <a:solidFill>
                <a:schemeClr val="tx1"/>
              </a:solidFill>
            </a:rPr>
            <a:t>Continue opiaat en beademing = 1/2</a:t>
          </a:r>
        </a:p>
      </dsp:txBody>
      <dsp:txXfrm>
        <a:off x="4145946" y="2695768"/>
        <a:ext cx="1317203" cy="1317203"/>
      </dsp:txXfrm>
    </dsp:sp>
    <dsp:sp modelId="{451E4303-6F5A-46C2-8C5B-2FE1AE9ACF6C}">
      <dsp:nvSpPr>
        <dsp:cNvPr id="0" name=""/>
        <dsp:cNvSpPr/>
      </dsp:nvSpPr>
      <dsp:spPr>
        <a:xfrm rot="10800000">
          <a:off x="3172842" y="3040021"/>
          <a:ext cx="494879" cy="6286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b="1" kern="1200" noProof="0" dirty="0">
            <a:solidFill>
              <a:schemeClr val="tx1"/>
            </a:solidFill>
          </a:endParaRPr>
        </a:p>
      </dsp:txBody>
      <dsp:txXfrm rot="10800000">
        <a:off x="3321306" y="3165760"/>
        <a:ext cx="346415" cy="377219"/>
      </dsp:txXfrm>
    </dsp:sp>
    <dsp:sp modelId="{50F60CD2-A400-4158-B8EA-358853D7B1C9}">
      <dsp:nvSpPr>
        <dsp:cNvPr id="0" name=""/>
        <dsp:cNvSpPr/>
      </dsp:nvSpPr>
      <dsp:spPr>
        <a:xfrm>
          <a:off x="1076601" y="2422966"/>
          <a:ext cx="1862807" cy="1862807"/>
        </a:xfrm>
        <a:prstGeom prst="ellipse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200" b="1" kern="1200" noProof="0" dirty="0">
              <a:solidFill>
                <a:schemeClr val="tx1"/>
              </a:solidFill>
            </a:rPr>
            <a:t>Losse giften Opiaten 1/11</a:t>
          </a:r>
        </a:p>
      </dsp:txBody>
      <dsp:txXfrm>
        <a:off x="1349403" y="2695768"/>
        <a:ext cx="1317203" cy="1317203"/>
      </dsp:txXfrm>
    </dsp:sp>
    <dsp:sp modelId="{D0B7038B-092B-4802-840E-2BFF28F2E64A}">
      <dsp:nvSpPr>
        <dsp:cNvPr id="0" name=""/>
        <dsp:cNvSpPr/>
      </dsp:nvSpPr>
      <dsp:spPr>
        <a:xfrm rot="18000000">
          <a:off x="2452697" y="1841212"/>
          <a:ext cx="494879" cy="6286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b="1" kern="1200" noProof="0" dirty="0">
            <a:solidFill>
              <a:schemeClr val="tx1"/>
            </a:solidFill>
          </a:endParaRPr>
        </a:p>
      </dsp:txBody>
      <dsp:txXfrm>
        <a:off x="2489813" y="2031238"/>
        <a:ext cx="346415" cy="377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Pictogram: verticale lijst, gevuld"/>
  <dgm:desc val="Dit kan worden gebruikt om een reeks visuele elementen van boven naar beneden weer te geven met tekst op niveau 1 of tekst op niveau 1 en niveau 2 die in een vorm is gegroepeerd. Het is geschikt voor pictogrammen of kleine afbeeldingen met langere omschrijving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927A8C-ACA3-436B-81DF-A6F776B1F8A0}" type="datetime1">
              <a:rPr lang="nl-NL" smtClean="0"/>
              <a:t>16-4-2025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8CE0281-66A0-46B8-BDE2-AEF0C7453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B6EF5E-6302-4BF0-B2AB-1125A7792CA7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9EDED1C-4656-4CF8-AD34-DC4A65BB391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2DF28-D29F-D87B-196E-885CDCED8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9C4DA28-3F4C-3A31-D266-5110E5A539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09E6DE6-8AAD-CE10-7824-9123E6FEF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BF5FB4-86B2-FFFC-0582-730B93DA0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340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E8E9C-CC9A-A83C-4051-C309C05CC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7D22BCA-B77E-E47E-11C2-AE4AA6A9A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F982CD8-11EA-4FF0-3B4E-B1587204A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BBE7B5-CF2D-99C4-B929-F29C41E3D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079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432CC-B31F-2875-6AF0-2FBBE37BB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A404321-F0DF-C74D-9940-03F05A84A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9F1542A-ECCF-6719-0C62-2D6A5CA97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F58BA8-CCBC-776E-F83E-32A98AD5F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43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B777F-29AC-C4C7-FB02-A915320A4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CB906D1-75B6-4FED-BCEF-97F3D359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21E3B28-EAAA-6FA6-D987-99FCA815E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DACC6E-5212-EB3E-4A1D-C63621E08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423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AAF25-CCD4-8536-E630-C3ACCE5B9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036B669-8F82-BCA6-1FF2-3C2C8F7C5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250F71A-7EC7-5C75-52BA-6BEC3CECF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5E78FF-85A3-50A1-43E1-225CB1613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20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71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9F1CF-B538-5989-1786-9BAAF2FDF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05F3F81-2532-94EA-D5B7-F1D7757748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B8161DF-397C-8A90-196B-498F8ADD8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D15067-9090-314D-5D7F-F7314BBA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82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177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DBB51-52B6-A1AC-CD6B-CB9DFAE64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26BBFCA-A281-393C-07AC-253F41B0D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C7169D8-73B5-4CB3-F76B-568A1CECB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629884-8B01-5C0F-0FE5-AC189B656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218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D9031-B6AE-8B95-F4CD-EDC6F4A7D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9033465-6CA5-7F8D-838A-6BC48144F0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45FF102-9D74-FB25-B6F0-4CA6D204B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EE5116-35BE-4B2D-E91C-B9AD4D289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830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078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6ADF9-09C4-19D2-5905-591BB35E5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4B6CA64-E450-CCE9-F9BB-6B7729701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85D9E3D-DECE-36BE-2B1E-57BEADC16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D639FE-7CC3-D41F-3CCA-D29C0A4D2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68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Druppels HD-titel 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19F00-D4A4-4782-A002-60B79F634501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CD3A67-A759-40D0-B35C-BBB19845A0B9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04486C-7F9D-4462-B762-B41FD674CE6D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476DBE-088D-4485-AD01-B7CB97F06A6D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3" name="Tekstvak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l-NL" sz="8000" noProof="0">
                <a:solidFill>
                  <a:schemeClr val="tx1"/>
                </a:solidFill>
                <a:effectLst/>
              </a:rPr>
              <a:t>‘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nl-NL" sz="8000" noProof="0">
                <a:solidFill>
                  <a:schemeClr val="tx1"/>
                </a:solidFill>
                <a:effectLst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C537E8-A20F-435C-9072-988426E2E350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5" hasCustomPrompt="1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6" hasCustomPrompt="1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half" idx="17" hasCustomPrompt="1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77A924-D237-4A91-95A9-B919D7AF2410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20" name="Tijdelijke aanduiding voor afbeelding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1" name="Tijdelijke aanduiding voor tekst 3"/>
          <p:cNvSpPr>
            <a:spLocks noGrp="1"/>
          </p:cNvSpPr>
          <p:nvPr>
            <p:ph type="body" sz="half" idx="18" hasCustomPrompt="1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22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23" name="Tijdelijke aanduiding voor afbeelding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4" name="Tijdelijke aanduiding voor tekst 3"/>
          <p:cNvSpPr>
            <a:spLocks noGrp="1"/>
          </p:cNvSpPr>
          <p:nvPr>
            <p:ph type="body" sz="half" idx="19" hasCustomPrompt="1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26" name="Tijdelijke aanduiding voor afbeelding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7" name="Tijdelijke aanduiding voor tekst 3"/>
          <p:cNvSpPr>
            <a:spLocks noGrp="1"/>
          </p:cNvSpPr>
          <p:nvPr>
            <p:ph type="body" sz="half" idx="20" hasCustomPrompt="1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47498C-3187-43A8-896B-AE8EE7A17CA4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1" name="Tijdelijke aanduiding voor verticale tekst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186ACD-8C65-4A6D-B9E1-7037852FCB76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8" name="Tijdelijke aanduiding voor verticale tekst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A74365-2219-41DF-A381-403E23BF50A3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434F88-C2C9-4384-8CF5-39F8A84E6D33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13889-AFCA-4093-B2D6-16B70FE85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5" y="457495"/>
            <a:ext cx="10975975" cy="659242"/>
          </a:xfrm>
        </p:spPr>
        <p:txBody>
          <a:bodyPr/>
          <a:lstStyle/>
          <a:p>
            <a:r>
              <a:rPr lang="nl-NL" noProof="0" dirty="0"/>
              <a:t>Klik om titel toe te voegen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6683DB6-B943-4CFE-A5AE-48FA906A5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5" y="1530000"/>
            <a:ext cx="10966451" cy="4320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tx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lvl3pPr>
            <a:lvl4pPr marL="27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54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81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108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7pPr>
          </a:lstStyle>
          <a:p>
            <a:pPr lvl="0"/>
            <a:r>
              <a:rPr lang="nl-NL" noProof="0" dirty="0"/>
              <a:t>Klik om kop toe te voegen</a:t>
            </a:r>
          </a:p>
          <a:p>
            <a:pPr lvl="1"/>
            <a:r>
              <a:rPr lang="nl-NL" noProof="0" dirty="0" err="1"/>
              <a:t>Subkop</a:t>
            </a:r>
            <a:endParaRPr lang="nl-NL" noProof="0" dirty="0"/>
          </a:p>
          <a:p>
            <a:pPr lvl="2"/>
            <a:r>
              <a:rPr lang="nl-NL" noProof="0" dirty="0"/>
              <a:t>Body tekst</a:t>
            </a:r>
          </a:p>
          <a:p>
            <a:pPr lvl="3"/>
            <a:r>
              <a:rPr lang="nl-NL" noProof="0" dirty="0" err="1"/>
              <a:t>Bullet</a:t>
            </a:r>
            <a:r>
              <a:rPr lang="nl-NL" noProof="0" dirty="0"/>
              <a:t> niveau 1</a:t>
            </a:r>
          </a:p>
          <a:p>
            <a:pPr lvl="4"/>
            <a:r>
              <a:rPr lang="nl-NL" noProof="0" dirty="0" err="1"/>
              <a:t>Bullet</a:t>
            </a:r>
            <a:r>
              <a:rPr lang="nl-NL" noProof="0" dirty="0"/>
              <a:t> niveau 2</a:t>
            </a:r>
          </a:p>
          <a:p>
            <a:pPr lvl="5"/>
            <a:r>
              <a:rPr lang="nl-NL" noProof="0" dirty="0" err="1"/>
              <a:t>Bullet</a:t>
            </a:r>
            <a:r>
              <a:rPr lang="nl-NL" noProof="0" dirty="0"/>
              <a:t> niveau 3</a:t>
            </a:r>
          </a:p>
          <a:p>
            <a:pPr lvl="6"/>
            <a:r>
              <a:rPr lang="nl-NL" noProof="0" dirty="0" err="1"/>
              <a:t>Bullet</a:t>
            </a:r>
            <a:r>
              <a:rPr lang="nl-NL" noProof="0" dirty="0"/>
              <a:t> niveau 4</a:t>
            </a:r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08A15A47-0960-4D45-B4FF-EF3A0BAEF993}"/>
              </a:ext>
            </a:extLst>
          </p:cNvPr>
          <p:cNvGrpSpPr/>
          <p:nvPr userDrawn="1"/>
        </p:nvGrpSpPr>
        <p:grpSpPr>
          <a:xfrm>
            <a:off x="-2463800" y="0"/>
            <a:ext cx="2329217" cy="2718588"/>
            <a:chOff x="-2463800" y="0"/>
            <a:chExt cx="2329217" cy="2718588"/>
          </a:xfrm>
        </p:grpSpPr>
        <p:sp>
          <p:nvSpPr>
            <p:cNvPr id="27" name="Rectangle 106">
              <a:extLst>
                <a:ext uri="{FF2B5EF4-FFF2-40B4-BE49-F238E27FC236}">
                  <a16:creationId xmlns:a16="http://schemas.microsoft.com/office/drawing/2014/main" id="{A1DB3519-1E30-4471-AD4C-6DDC3B82DFD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-2463800" y="0"/>
              <a:ext cx="2329217" cy="271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square" lIns="144000" tIns="144000" rIns="144000" bIns="180000" anchor="t">
              <a:spAutoFit/>
            </a:bodyPr>
            <a:lstStyle/>
            <a:p>
              <a:pPr marL="0" indent="0">
                <a:lnSpc>
                  <a:spcPct val="95000"/>
                </a:lnSpc>
                <a:spcBef>
                  <a:spcPts val="600"/>
                </a:spcBef>
                <a:tabLst>
                  <a:tab pos="1141413" algn="l"/>
                </a:tabLst>
              </a:pPr>
              <a:r>
                <a:rPr lang="nl-NL" altLang="en-US" sz="1100" b="1" spc="-10" baseline="0" noProof="0" dirty="0">
                  <a:solidFill>
                    <a:schemeClr val="tx1"/>
                  </a:solidFill>
                  <a:latin typeface="+mn-lt"/>
                </a:rPr>
                <a:t>Kop, </a:t>
              </a:r>
              <a:r>
                <a:rPr lang="nl-NL" altLang="en-US" sz="1100" b="1" spc="-10" baseline="0" noProof="0" dirty="0" err="1">
                  <a:solidFill>
                    <a:schemeClr val="tx1"/>
                  </a:solidFill>
                  <a:latin typeface="+mn-lt"/>
                </a:rPr>
                <a:t>subkop</a:t>
              </a:r>
              <a:r>
                <a:rPr lang="nl-NL" altLang="en-US" sz="1100" b="1" spc="-10" baseline="0" noProof="0" dirty="0">
                  <a:solidFill>
                    <a:schemeClr val="tx1"/>
                  </a:solidFill>
                  <a:latin typeface="+mn-lt"/>
                </a:rPr>
                <a:t> of </a:t>
              </a:r>
              <a:br>
                <a:rPr lang="nl-NL" altLang="en-US" sz="1100" b="1" spc="-10" baseline="0" noProof="0" dirty="0">
                  <a:solidFill>
                    <a:schemeClr val="tx1"/>
                  </a:solidFill>
                  <a:latin typeface="+mn-lt"/>
                </a:rPr>
              </a:br>
              <a:r>
                <a:rPr lang="nl-NL" altLang="en-US" sz="1100" b="1" spc="-10" baseline="0" noProof="0" dirty="0" err="1">
                  <a:solidFill>
                    <a:schemeClr val="tx1"/>
                  </a:solidFill>
                  <a:latin typeface="+mn-lt"/>
                </a:rPr>
                <a:t>bullets</a:t>
              </a:r>
              <a:r>
                <a:rPr lang="nl-NL" altLang="en-US" sz="1100" b="1" spc="-10" baseline="0" noProof="0" dirty="0">
                  <a:solidFill>
                    <a:schemeClr val="tx1"/>
                  </a:solidFill>
                  <a:latin typeface="+mn-lt"/>
                </a:rPr>
                <a:t> aanmaken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r>
                <a:rPr lang="nl-NL" altLang="en-US" sz="1000" spc="-10" baseline="0" noProof="0" dirty="0">
                  <a:solidFill>
                    <a:schemeClr val="tx1"/>
                  </a:solidFill>
                  <a:latin typeface="+mn-lt"/>
                </a:rPr>
                <a:t>Via ‘</a:t>
              </a:r>
              <a:r>
                <a:rPr kumimoji="0" lang="nl-NL" altLang="en-US" sz="1000" b="0" i="0" u="none" strike="noStrike" kern="120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Start’ &gt; ‘Alinea’ kun je van tekst een kop, </a:t>
              </a:r>
              <a:r>
                <a:rPr kumimoji="0" lang="nl-NL" altLang="en-US" sz="1000" b="0" i="0" u="none" strike="noStrike" kern="1200" cap="none" spc="-1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subkop</a:t>
              </a:r>
              <a:r>
                <a:rPr kumimoji="0" lang="nl-NL" altLang="en-US" sz="1000" b="0" i="0" u="none" strike="noStrike" kern="120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of </a:t>
              </a:r>
              <a:r>
                <a:rPr kumimoji="0" lang="nl-NL" altLang="en-US" sz="1000" b="0" i="0" u="none" strike="noStrike" kern="1200" cap="none" spc="-1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bullets</a:t>
              </a:r>
              <a:r>
                <a:rPr kumimoji="0" lang="nl-NL" altLang="en-US" sz="1000" b="0" i="0" u="none" strike="noStrike" kern="120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maken in de juiste huisstijl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endParaRPr kumimoji="0" lang="nl-NL" altLang="en-US" sz="10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endParaRPr kumimoji="0" lang="nl-NL" altLang="en-US" sz="10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endParaRPr kumimoji="0" lang="nl-NL" altLang="en-US" sz="10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r>
                <a:rPr kumimoji="0" lang="nl-NL" altLang="en-US" sz="1000" b="0" i="0" u="none" strike="noStrike" kern="120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Ga voor de tekst staan die je wilt aanpassen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r>
                <a:rPr kumimoji="0" lang="nl-NL" altLang="en-US" sz="1000" b="0" i="0" u="none" strike="noStrike" kern="120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Met het pijltje naar links, verlaag je het niveau. Met het pijltje naar </a:t>
              </a:r>
              <a:r>
                <a:rPr lang="nl-NL" altLang="en-US" sz="1000" spc="-10" baseline="0" noProof="0" dirty="0">
                  <a:solidFill>
                    <a:schemeClr val="tx1"/>
                  </a:solidFill>
                  <a:latin typeface="+mn-lt"/>
                </a:rPr>
                <a:t>rechts, verhoog je het niveau</a:t>
              </a:r>
            </a:p>
          </p:txBody>
        </p:sp>
        <p:grpSp>
          <p:nvGrpSpPr>
            <p:cNvPr id="28" name="Group 22">
              <a:extLst>
                <a:ext uri="{FF2B5EF4-FFF2-40B4-BE49-F238E27FC236}">
                  <a16:creationId xmlns:a16="http://schemas.microsoft.com/office/drawing/2014/main" id="{612871E4-A9D5-43D2-AE74-F57FE2965C84}"/>
                </a:ext>
              </a:extLst>
            </p:cNvPr>
            <p:cNvGrpSpPr/>
            <p:nvPr userDrawn="1"/>
          </p:nvGrpSpPr>
          <p:grpSpPr>
            <a:xfrm>
              <a:off x="-2318863" y="1050055"/>
              <a:ext cx="2044800" cy="534731"/>
              <a:chOff x="-2108199" y="3333735"/>
              <a:chExt cx="2314576" cy="605280"/>
            </a:xfrm>
          </p:grpSpPr>
          <p:grpSp>
            <p:nvGrpSpPr>
              <p:cNvPr id="29" name="Group 9">
                <a:extLst>
                  <a:ext uri="{FF2B5EF4-FFF2-40B4-BE49-F238E27FC236}">
                    <a16:creationId xmlns:a16="http://schemas.microsoft.com/office/drawing/2014/main" id="{7D793679-3082-42EF-9205-D87BB9DE0281}"/>
                  </a:ext>
                </a:extLst>
              </p:cNvPr>
              <p:cNvGrpSpPr/>
              <p:nvPr userDrawn="1"/>
            </p:nvGrpSpPr>
            <p:grpSpPr>
              <a:xfrm>
                <a:off x="-2108199" y="3333735"/>
                <a:ext cx="2314576" cy="605280"/>
                <a:chOff x="-1062434" y="2679700"/>
                <a:chExt cx="2314576" cy="605280"/>
              </a:xfrm>
            </p:grpSpPr>
            <p:pic>
              <p:nvPicPr>
                <p:cNvPr id="31" name="Picture 5">
                  <a:extLst>
                    <a:ext uri="{FF2B5EF4-FFF2-40B4-BE49-F238E27FC236}">
                      <a16:creationId xmlns:a16="http://schemas.microsoft.com/office/drawing/2014/main" id="{D145A39A-1240-4A8F-9798-FB32AB4DCC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2"/>
                <a:srcRect l="29631" t="6122" r="51385" b="84783"/>
                <a:stretch/>
              </p:blipFill>
              <p:spPr>
                <a:xfrm>
                  <a:off x="-1062434" y="2679700"/>
                  <a:ext cx="2314576" cy="60528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2" name="Rectangle 21">
                  <a:extLst>
                    <a:ext uri="{FF2B5EF4-FFF2-40B4-BE49-F238E27FC236}">
                      <a16:creationId xmlns:a16="http://schemas.microsoft.com/office/drawing/2014/main" id="{1B96E3E2-C2BE-4C80-BF91-326F6FF78E7E}"/>
                    </a:ext>
                  </a:extLst>
                </p:cNvPr>
                <p:cNvSpPr/>
                <p:nvPr userDrawn="1"/>
              </p:nvSpPr>
              <p:spPr bwMode="gray">
                <a:xfrm>
                  <a:off x="-518929" y="2752725"/>
                  <a:ext cx="305212" cy="140494"/>
                </a:xfrm>
                <a:prstGeom prst="rect">
                  <a:avLst/>
                </a:prstGeom>
                <a:solidFill>
                  <a:srgbClr val="92D050">
                    <a:alpha val="30000"/>
                  </a:srgbClr>
                </a:solidFill>
                <a:ln w="63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l"/>
                  <a:endParaRPr lang="nl-NL" dirty="0" err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" name="Graphic 19" descr="Close with solid fill">
                <a:extLst>
                  <a:ext uri="{FF2B5EF4-FFF2-40B4-BE49-F238E27FC236}">
                    <a16:creationId xmlns:a16="http://schemas.microsoft.com/office/drawing/2014/main" id="{69DF857E-8B49-467D-A623-BD02BF2EAB1A}"/>
                  </a:ext>
                </a:extLst>
              </p:cNvPr>
              <p:cNvSpPr/>
              <p:nvPr userDrawn="1"/>
            </p:nvSpPr>
            <p:spPr>
              <a:xfrm>
                <a:off x="-2079108" y="3406854"/>
                <a:ext cx="140400" cy="140400"/>
              </a:xfrm>
              <a:custGeom>
                <a:avLst/>
                <a:gdLst>
                  <a:gd name="connsiteX0" fmla="*/ 674370 w 674370"/>
                  <a:gd name="connsiteY0" fmla="*/ 80963 h 674370"/>
                  <a:gd name="connsiteX1" fmla="*/ 593408 w 674370"/>
                  <a:gd name="connsiteY1" fmla="*/ 0 h 674370"/>
                  <a:gd name="connsiteX2" fmla="*/ 337185 w 674370"/>
                  <a:gd name="connsiteY2" fmla="*/ 256223 h 674370"/>
                  <a:gd name="connsiteX3" fmla="*/ 80963 w 674370"/>
                  <a:gd name="connsiteY3" fmla="*/ 0 h 674370"/>
                  <a:gd name="connsiteX4" fmla="*/ 0 w 674370"/>
                  <a:gd name="connsiteY4" fmla="*/ 80963 h 674370"/>
                  <a:gd name="connsiteX5" fmla="*/ 256223 w 674370"/>
                  <a:gd name="connsiteY5" fmla="*/ 337185 h 674370"/>
                  <a:gd name="connsiteX6" fmla="*/ 0 w 674370"/>
                  <a:gd name="connsiteY6" fmla="*/ 593408 h 674370"/>
                  <a:gd name="connsiteX7" fmla="*/ 80963 w 674370"/>
                  <a:gd name="connsiteY7" fmla="*/ 674370 h 674370"/>
                  <a:gd name="connsiteX8" fmla="*/ 337185 w 674370"/>
                  <a:gd name="connsiteY8" fmla="*/ 418148 h 674370"/>
                  <a:gd name="connsiteX9" fmla="*/ 593408 w 674370"/>
                  <a:gd name="connsiteY9" fmla="*/ 674370 h 674370"/>
                  <a:gd name="connsiteX10" fmla="*/ 674370 w 674370"/>
                  <a:gd name="connsiteY10" fmla="*/ 593408 h 674370"/>
                  <a:gd name="connsiteX11" fmla="*/ 418148 w 674370"/>
                  <a:gd name="connsiteY11" fmla="*/ 337185 h 67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370" h="674370">
                    <a:moveTo>
                      <a:pt x="674370" y="80963"/>
                    </a:moveTo>
                    <a:lnTo>
                      <a:pt x="593408" y="0"/>
                    </a:lnTo>
                    <a:lnTo>
                      <a:pt x="337185" y="256223"/>
                    </a:lnTo>
                    <a:lnTo>
                      <a:pt x="80963" y="0"/>
                    </a:lnTo>
                    <a:lnTo>
                      <a:pt x="0" y="80963"/>
                    </a:lnTo>
                    <a:lnTo>
                      <a:pt x="256223" y="337185"/>
                    </a:lnTo>
                    <a:lnTo>
                      <a:pt x="0" y="593408"/>
                    </a:lnTo>
                    <a:lnTo>
                      <a:pt x="80963" y="674370"/>
                    </a:lnTo>
                    <a:lnTo>
                      <a:pt x="337185" y="418148"/>
                    </a:lnTo>
                    <a:lnTo>
                      <a:pt x="593408" y="674370"/>
                    </a:lnTo>
                    <a:lnTo>
                      <a:pt x="674370" y="593408"/>
                    </a:lnTo>
                    <a:lnTo>
                      <a:pt x="418148" y="337185"/>
                    </a:ln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w="635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65EC0-D73C-4C51-9202-7CAC512A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5573-6125-40C3-AA0C-3AC6CFB9F86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3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E9FCD6-9C43-4C27-949D-E8BF66DCEAE6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E49739-C33A-4868-8E04-E46B16D706AB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3" name="Tijdelijke aanduiding voor inhoud 3"/>
          <p:cNvSpPr>
            <a:spLocks noGrp="1"/>
          </p:cNvSpPr>
          <p:nvPr>
            <p:ph sz="quarter" idx="14" hasCustomPrompt="1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37F56E-0A27-4F2A-BBCA-266BD9B4A9F5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quarter" idx="13" hasCustomPrompt="1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3" name="Tijdelijke aanduiding voor inhoud 5"/>
          <p:cNvSpPr>
            <a:spLocks noGrp="1"/>
          </p:cNvSpPr>
          <p:nvPr>
            <p:ph sz="quarter" idx="14" hasCustomPrompt="1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623B1C-613A-4B14-A95E-8CD6822C0BF2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8CE674-8F3B-46E4-956C-4FD3648BBF6A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09A32F-E4AA-45B5-AF61-607E37CD372F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DA717D-29B0-4D29-A14A-6862B4EDB7AB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27B726-07E1-4C07-8F9D-F163A7C6E70D}" type="datetime1">
              <a:rPr lang="nl-NL" noProof="0" smtClean="0"/>
              <a:t>16-4-2025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8F588740-96F1-461D-A1AB-0604C476A2FD}" type="datetime1">
              <a:rPr lang="nl-NL" noProof="0" smtClean="0"/>
              <a:t>16-4-2025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  <p:sldLayoutId id="2147483706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5.jpeg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image" Target="../media/image22.jpe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hoek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2" name="Afbeelding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" name="Afbeelding 4" descr="Petrischaal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717"/>
          <a:stretch/>
        </p:blipFill>
        <p:spPr>
          <a:xfrm>
            <a:off x="7357274" y="-4"/>
            <a:ext cx="4834726" cy="685800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 rtlCol="0">
            <a:normAutofit/>
          </a:bodyPr>
          <a:lstStyle/>
          <a:p>
            <a:pPr rtl="0"/>
            <a:r>
              <a:rPr lang="nl-N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Journalclub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FA9072-0FD3-7F60-6042-5D81F2DBD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Afbeelding 2">
            <a:extLst>
              <a:ext uri="{FF2B5EF4-FFF2-40B4-BE49-F238E27FC236}">
                <a16:creationId xmlns:a16="http://schemas.microsoft.com/office/drawing/2014/main" id="{EADB4E57-CDB0-68E0-76B3-C178E7263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A2307036-262E-9853-733E-715F9CFD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hthoek 49">
            <a:extLst>
              <a:ext uri="{FF2B5EF4-FFF2-40B4-BE49-F238E27FC236}">
                <a16:creationId xmlns:a16="http://schemas.microsoft.com/office/drawing/2014/main" id="{7EE8FC6E-10D4-1FE6-AC08-13E401B8D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2" name="Afbeelding 2">
            <a:extLst>
              <a:ext uri="{FF2B5EF4-FFF2-40B4-BE49-F238E27FC236}">
                <a16:creationId xmlns:a16="http://schemas.microsoft.com/office/drawing/2014/main" id="{40B6B789-FA70-AE4C-81BE-9C0F7B7CD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hthoek 53">
            <a:extLst>
              <a:ext uri="{FF2B5EF4-FFF2-40B4-BE49-F238E27FC236}">
                <a16:creationId xmlns:a16="http://schemas.microsoft.com/office/drawing/2014/main" id="{DF54685F-3BB5-548E-5FD7-D03A29CB3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E464BC7D-DE2E-CA5C-8D09-8E7F1A966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112C44-1A3B-A8A1-147B-6569A799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969" y="603525"/>
            <a:ext cx="4279246" cy="14565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sz="4800" dirty="0"/>
              <a:t>resultaten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CAF80A5-3D11-7577-EDCF-0EDDBF938EDF}"/>
              </a:ext>
            </a:extLst>
          </p:cNvPr>
          <p:cNvSpPr txBox="1"/>
          <p:nvPr/>
        </p:nvSpPr>
        <p:spPr>
          <a:xfrm>
            <a:off x="7186863" y="2133600"/>
            <a:ext cx="48607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187 patiënten met 207 opiaat episodes</a:t>
            </a:r>
          </a:p>
          <a:p>
            <a:endParaRPr lang="nl-NL" dirty="0"/>
          </a:p>
          <a:p>
            <a:r>
              <a:rPr lang="nl-NL" dirty="0"/>
              <a:t>Observatie tussen 20.6 en 71.2 uur</a:t>
            </a:r>
          </a:p>
          <a:p>
            <a:endParaRPr lang="nl-NL" dirty="0"/>
          </a:p>
          <a:p>
            <a:r>
              <a:rPr lang="nl-NL" dirty="0"/>
              <a:t>Bij 153/207 (73,9%) spontane diurese elke 8u</a:t>
            </a:r>
          </a:p>
          <a:p>
            <a:endParaRPr lang="nl-NL" dirty="0"/>
          </a:p>
          <a:p>
            <a:r>
              <a:rPr lang="nl-NL" dirty="0"/>
              <a:t>52/207 59 bladderscans en 4 hiervan spontane diurese alsnog</a:t>
            </a:r>
          </a:p>
          <a:p>
            <a:endParaRPr lang="nl-NL" dirty="0"/>
          </a:p>
          <a:p>
            <a:r>
              <a:rPr lang="nl-NL" dirty="0"/>
              <a:t>31/207 = 15% Retentieblaas en CAD</a:t>
            </a:r>
          </a:p>
          <a:p>
            <a:r>
              <a:rPr lang="nl-NL" dirty="0"/>
              <a:t>14/31 continue opiaat en beademing = 43,8%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8" name="Picture 4" descr="Toy Urinary Catheter and Leg Bag for Doll or Stuffed Animal, Urinary  Catheter and Leg Bag for Stuffies - Etsy">
            <a:extLst>
              <a:ext uri="{FF2B5EF4-FFF2-40B4-BE49-F238E27FC236}">
                <a16:creationId xmlns:a16="http://schemas.microsoft.com/office/drawing/2014/main" id="{AC4A447B-0990-3199-3D97-4F98E5199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1" r="-314" b="25717"/>
          <a:stretch/>
        </p:blipFill>
        <p:spPr bwMode="auto">
          <a:xfrm>
            <a:off x="-145279" y="-2"/>
            <a:ext cx="7159653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7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0F4DC5-7E2F-9712-EBA9-74AA48A9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">
            <a:extLst>
              <a:ext uri="{FF2B5EF4-FFF2-40B4-BE49-F238E27FC236}">
                <a16:creationId xmlns:a16="http://schemas.microsoft.com/office/drawing/2014/main" id="{A55CBD41-CE03-272A-D4E0-0764F4E93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82921075-867D-086C-4C42-4CDCD36AB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hthoek 25">
            <a:extLst>
              <a:ext uri="{FF2B5EF4-FFF2-40B4-BE49-F238E27FC236}">
                <a16:creationId xmlns:a16="http://schemas.microsoft.com/office/drawing/2014/main" id="{BC5D27C1-619D-EF1D-E9F5-3939C81FE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8" name="Afbeelding 2">
            <a:extLst>
              <a:ext uri="{FF2B5EF4-FFF2-40B4-BE49-F238E27FC236}">
                <a16:creationId xmlns:a16="http://schemas.microsoft.com/office/drawing/2014/main" id="{7A675A63-260E-BDC3-8E73-4B01E4E1A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hthoek 29">
            <a:extLst>
              <a:ext uri="{FF2B5EF4-FFF2-40B4-BE49-F238E27FC236}">
                <a16:creationId xmlns:a16="http://schemas.microsoft.com/office/drawing/2014/main" id="{DD999E2D-97A7-FDEF-1FF3-EC56BF2AE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7865A13C-E594-D987-3D46-3F74B88E0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045E92-6374-75D1-C0C6-4717D586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373" y="618518"/>
            <a:ext cx="6672886" cy="79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NNTT</a:t>
            </a:r>
          </a:p>
        </p:txBody>
      </p:sp>
      <p:graphicFrame>
        <p:nvGraphicFramePr>
          <p:cNvPr id="12" name="Tijdelijke aanduiding voor inhoud 8" descr="SmartArt">
            <a:extLst>
              <a:ext uri="{FF2B5EF4-FFF2-40B4-BE49-F238E27FC236}">
                <a16:creationId xmlns:a16="http://schemas.microsoft.com/office/drawing/2014/main" id="{7AEF581B-C093-FF40-5175-9249153D7C8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51456528"/>
              </p:ext>
            </p:extLst>
          </p:nvPr>
        </p:nvGraphicFramePr>
        <p:xfrm>
          <a:off x="4465047" y="1622324"/>
          <a:ext cx="6812553" cy="428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2" name="Picture 4" descr="Militair (29) die morfine stal om de pijn te verzachten van zijn doodzieke  vrouw krijgt een werkstraf | Arnhem | gelderlander.nl">
            <a:extLst>
              <a:ext uri="{FF2B5EF4-FFF2-40B4-BE49-F238E27FC236}">
                <a16:creationId xmlns:a16="http://schemas.microsoft.com/office/drawing/2014/main" id="{AF055A5E-C600-FEDF-DEE9-9677BE610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13"/>
          <a:stretch/>
        </p:blipFill>
        <p:spPr bwMode="auto">
          <a:xfrm>
            <a:off x="-3" y="0"/>
            <a:ext cx="4024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8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356AE0-355E-E3F9-DC0E-5A7896629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Afbeelding 2">
            <a:extLst>
              <a:ext uri="{FF2B5EF4-FFF2-40B4-BE49-F238E27FC236}">
                <a16:creationId xmlns:a16="http://schemas.microsoft.com/office/drawing/2014/main" id="{BFCD531D-516A-D4F9-452C-107A7A630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D3922F80-9BCE-E134-CB19-E454BBFA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hthoek 49">
            <a:extLst>
              <a:ext uri="{FF2B5EF4-FFF2-40B4-BE49-F238E27FC236}">
                <a16:creationId xmlns:a16="http://schemas.microsoft.com/office/drawing/2014/main" id="{04F6C08E-14BF-609E-C89F-A4D06C2B9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2" name="Afbeelding 2">
            <a:extLst>
              <a:ext uri="{FF2B5EF4-FFF2-40B4-BE49-F238E27FC236}">
                <a16:creationId xmlns:a16="http://schemas.microsoft.com/office/drawing/2014/main" id="{2B6478AD-E2E1-9634-DCF9-8478B9B28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hthoek 53">
            <a:extLst>
              <a:ext uri="{FF2B5EF4-FFF2-40B4-BE49-F238E27FC236}">
                <a16:creationId xmlns:a16="http://schemas.microsoft.com/office/drawing/2014/main" id="{49EB0E19-07F8-CA63-47A3-54CBD35CA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C42A3BBB-831C-447D-B0C0-D7766FE36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6A075A-7CF4-139F-00F7-14BC07A8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969" y="603525"/>
            <a:ext cx="4279246" cy="14565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sz="4800" dirty="0"/>
              <a:t>analyse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68DA0DE-D80F-22C6-7652-915A668C9D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007" t="17445" r="20952" b="8800"/>
          <a:stretch/>
        </p:blipFill>
        <p:spPr>
          <a:xfrm>
            <a:off x="-8857" y="-20459"/>
            <a:ext cx="5580715" cy="6898915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A833B4B7-9F09-D750-358E-C62E1E9E7889}"/>
              </a:ext>
            </a:extLst>
          </p:cNvPr>
          <p:cNvSpPr/>
          <p:nvPr/>
        </p:nvSpPr>
        <p:spPr>
          <a:xfrm>
            <a:off x="8860" y="3248267"/>
            <a:ext cx="5554135" cy="1807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3F6B9E4-31EA-A8F1-5D51-901C5C1809B9}"/>
              </a:ext>
            </a:extLst>
          </p:cNvPr>
          <p:cNvSpPr/>
          <p:nvPr/>
        </p:nvSpPr>
        <p:spPr>
          <a:xfrm>
            <a:off x="8860" y="2938765"/>
            <a:ext cx="5562998" cy="1807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8B534F02-B84A-39F2-A96C-EF8D0F6AD11B}"/>
              </a:ext>
            </a:extLst>
          </p:cNvPr>
          <p:cNvSpPr/>
          <p:nvPr/>
        </p:nvSpPr>
        <p:spPr>
          <a:xfrm>
            <a:off x="13292" y="1879339"/>
            <a:ext cx="5549703" cy="1807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86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71D585-BCCC-3D6F-7772-1C8BE92A2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Afbeelding 2">
            <a:extLst>
              <a:ext uri="{FF2B5EF4-FFF2-40B4-BE49-F238E27FC236}">
                <a16:creationId xmlns:a16="http://schemas.microsoft.com/office/drawing/2014/main" id="{B2FB4D41-1BA3-B2EB-28D6-E7CBCFB45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C2DF6A37-7662-A403-4FD7-715F1FB7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hthoek 49">
            <a:extLst>
              <a:ext uri="{FF2B5EF4-FFF2-40B4-BE49-F238E27FC236}">
                <a16:creationId xmlns:a16="http://schemas.microsoft.com/office/drawing/2014/main" id="{F6D6ED4B-68D9-4A48-C4E1-187920522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2" name="Afbeelding 2">
            <a:extLst>
              <a:ext uri="{FF2B5EF4-FFF2-40B4-BE49-F238E27FC236}">
                <a16:creationId xmlns:a16="http://schemas.microsoft.com/office/drawing/2014/main" id="{A05D11A6-4B63-97BC-90AE-A6E96855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hthoek 53">
            <a:extLst>
              <a:ext uri="{FF2B5EF4-FFF2-40B4-BE49-F238E27FC236}">
                <a16:creationId xmlns:a16="http://schemas.microsoft.com/office/drawing/2014/main" id="{00F10FC4-2597-CD26-0778-1396D85E4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62132437-0E42-9927-ACA4-9BBD94E4A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A51857B-B7A8-377D-909E-9F013605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969" y="603525"/>
            <a:ext cx="4279246" cy="14565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sz="4800" dirty="0"/>
              <a:t>discussie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20A7AA6-0E64-6FA2-E2C2-25011655F7D9}"/>
              </a:ext>
            </a:extLst>
          </p:cNvPr>
          <p:cNvSpPr txBox="1"/>
          <p:nvPr/>
        </p:nvSpPr>
        <p:spPr>
          <a:xfrm>
            <a:off x="7186863" y="2133600"/>
            <a:ext cx="48607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Opname reden: respiratoir allemaal naar </a:t>
            </a:r>
            <a:r>
              <a:rPr lang="nl-NL" dirty="0" err="1"/>
              <a:t>picu</a:t>
            </a:r>
            <a:r>
              <a:rPr lang="nl-NL" dirty="0"/>
              <a:t> en beademing</a:t>
            </a:r>
          </a:p>
          <a:p>
            <a:r>
              <a:rPr lang="nl-NL" dirty="0"/>
              <a:t>49,2% van PICU patiënten aan beademing</a:t>
            </a:r>
          </a:p>
          <a:p>
            <a:endParaRPr lang="nl-NL" dirty="0"/>
          </a:p>
          <a:p>
            <a:r>
              <a:rPr lang="nl-NL" dirty="0"/>
              <a:t>Risico factoren: dosis, leeftijd, gender niet significant</a:t>
            </a:r>
          </a:p>
          <a:p>
            <a:endParaRPr lang="nl-NL" dirty="0"/>
          </a:p>
          <a:p>
            <a:r>
              <a:rPr lang="nl-NL" dirty="0"/>
              <a:t>Negatieve associatie bij hoge vocht intake?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74" name="Picture 2" descr="What is a PICU Nurse? (Responsibilities &amp; Career Paths)">
            <a:extLst>
              <a:ext uri="{FF2B5EF4-FFF2-40B4-BE49-F238E27FC236}">
                <a16:creationId xmlns:a16="http://schemas.microsoft.com/office/drawing/2014/main" id="{838CA93A-A72B-622F-0342-F7476253C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2" r="8586"/>
          <a:stretch/>
        </p:blipFill>
        <p:spPr bwMode="auto">
          <a:xfrm>
            <a:off x="-1098431" y="0"/>
            <a:ext cx="8031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06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541F4-F2A8-7C14-79AE-4BE8DAC0D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Afbeelding 2">
            <a:extLst>
              <a:ext uri="{FF2B5EF4-FFF2-40B4-BE49-F238E27FC236}">
                <a16:creationId xmlns:a16="http://schemas.microsoft.com/office/drawing/2014/main" id="{FB1DDEEE-01BD-4560-A20F-ECF522B77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9B623D52-F061-264C-875F-7A8E92ED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hthoek 49">
            <a:extLst>
              <a:ext uri="{FF2B5EF4-FFF2-40B4-BE49-F238E27FC236}">
                <a16:creationId xmlns:a16="http://schemas.microsoft.com/office/drawing/2014/main" id="{B737863D-B43C-D778-B7C2-63839C87F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2" name="Afbeelding 2">
            <a:extLst>
              <a:ext uri="{FF2B5EF4-FFF2-40B4-BE49-F238E27FC236}">
                <a16:creationId xmlns:a16="http://schemas.microsoft.com/office/drawing/2014/main" id="{0A5ED019-1898-39D8-2146-62EF05505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hthoek 53">
            <a:extLst>
              <a:ext uri="{FF2B5EF4-FFF2-40B4-BE49-F238E27FC236}">
                <a16:creationId xmlns:a16="http://schemas.microsoft.com/office/drawing/2014/main" id="{93798E3F-6694-AA6B-3047-47F92B41F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B4D335C8-0F38-47BA-85B1-86E4F7F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00045B0-27E5-86C1-254E-372656FB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969" y="603525"/>
            <a:ext cx="4279246" cy="14565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sz="4800" dirty="0"/>
              <a:t>discussie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8071428-69F2-3C22-FD38-2EA8C40C3862}"/>
              </a:ext>
            </a:extLst>
          </p:cNvPr>
          <p:cNvSpPr txBox="1"/>
          <p:nvPr/>
        </p:nvSpPr>
        <p:spPr>
          <a:xfrm>
            <a:off x="7186863" y="2133600"/>
            <a:ext cx="48607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Sterk: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dirty="0"/>
              <a:t>Studiegrootte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dirty="0"/>
              <a:t>Strakke definitie van blaasretentie</a:t>
            </a:r>
          </a:p>
          <a:p>
            <a:endParaRPr lang="nl-NL" dirty="0"/>
          </a:p>
          <a:p>
            <a:r>
              <a:rPr lang="nl-NL" dirty="0"/>
              <a:t>Zwak: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Klinisch vaak asymptomatisch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Geen goede powerberekening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Geen blaasvolume voor start opiaat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8uur interval voor diurese?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Betrouwbaarheid bladderscan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74" name="Picture 2" descr="What is a PICU Nurse? (Responsibilities &amp; Career Paths)">
            <a:extLst>
              <a:ext uri="{FF2B5EF4-FFF2-40B4-BE49-F238E27FC236}">
                <a16:creationId xmlns:a16="http://schemas.microsoft.com/office/drawing/2014/main" id="{1087BF5C-C72F-D18F-A042-839ED9B8D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2" r="8586"/>
          <a:stretch/>
        </p:blipFill>
        <p:spPr bwMode="auto">
          <a:xfrm>
            <a:off x="-1098431" y="0"/>
            <a:ext cx="8031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46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BC0F33-6618-4E51-9AC4-9366D3FE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Implicaties</a:t>
            </a:r>
            <a:r>
              <a:rPr lang="en-US" dirty="0"/>
              <a:t> voor de PICU WKZ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FE1E3-D983-480C-B563-E7075E9B4A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3" indent="0">
              <a:buNone/>
            </a:pPr>
            <a:r>
              <a:rPr lang="en-US" b="1" dirty="0">
                <a:solidFill>
                  <a:schemeClr val="tx2"/>
                </a:solidFill>
              </a:rPr>
              <a:t>1. 	Is het </a:t>
            </a:r>
            <a:r>
              <a:rPr lang="en-US" b="1" dirty="0" err="1">
                <a:solidFill>
                  <a:schemeClr val="tx2"/>
                </a:solidFill>
              </a:rPr>
              <a:t>resultaat</a:t>
            </a:r>
            <a:r>
              <a:rPr lang="en-US" b="1" dirty="0">
                <a:solidFill>
                  <a:schemeClr val="tx2"/>
                </a:solidFill>
              </a:rPr>
              <a:t> van de </a:t>
            </a:r>
            <a:r>
              <a:rPr lang="en-US" b="1" dirty="0" err="1">
                <a:solidFill>
                  <a:schemeClr val="tx2"/>
                </a:solidFill>
              </a:rPr>
              <a:t>studie</a:t>
            </a:r>
            <a:r>
              <a:rPr lang="en-US" b="1" dirty="0">
                <a:solidFill>
                  <a:schemeClr val="tx2"/>
                </a:solidFill>
              </a:rPr>
              <a:t> relevant voor PICU WKZ?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/>
              <a:t>Ja/ Nee</a:t>
            </a:r>
          </a:p>
          <a:p>
            <a:pPr marL="514350" lvl="1" indent="-514350">
              <a:buFont typeface="+mj-lt"/>
              <a:buAutoNum type="arabicPeriod"/>
            </a:pP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2. 	</a:t>
            </a:r>
            <a:r>
              <a:rPr lang="en-US" b="1" dirty="0" err="1">
                <a:solidFill>
                  <a:schemeClr val="tx2"/>
                </a:solidFill>
              </a:rPr>
              <a:t>Indien</a:t>
            </a:r>
            <a:r>
              <a:rPr lang="en-US" b="1" dirty="0">
                <a:solidFill>
                  <a:schemeClr val="tx2"/>
                </a:solidFill>
              </a:rPr>
              <a:t> Ja:</a:t>
            </a:r>
          </a:p>
          <a:p>
            <a:pPr marL="514350" lvl="1" indent="-514350">
              <a:buFont typeface="+mj-lt"/>
              <a:buAutoNum type="arabicPeriod"/>
            </a:pP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	a. 	Wat </a:t>
            </a:r>
            <a:r>
              <a:rPr lang="en-US" b="1" dirty="0" err="1">
                <a:solidFill>
                  <a:schemeClr val="tx2"/>
                </a:solidFill>
              </a:rPr>
              <a:t>zou</a:t>
            </a:r>
            <a:r>
              <a:rPr lang="en-US" b="1" dirty="0">
                <a:solidFill>
                  <a:schemeClr val="tx2"/>
                </a:solidFill>
              </a:rPr>
              <a:t> je </a:t>
            </a:r>
            <a:r>
              <a:rPr lang="en-US" b="1" dirty="0" err="1">
                <a:solidFill>
                  <a:schemeClr val="tx2"/>
                </a:solidFill>
              </a:rPr>
              <a:t>willen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implementeren</a:t>
            </a:r>
            <a:r>
              <a:rPr lang="en-US" b="1" dirty="0">
                <a:solidFill>
                  <a:schemeClr val="tx2"/>
                </a:solidFill>
              </a:rPr>
              <a:t> voor de PICU WKZ?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marL="514350" lvl="1" indent="-514350">
              <a:buFont typeface="+mj-lt"/>
              <a:buAutoNum type="arabicPeriod"/>
            </a:pPr>
            <a:endParaRPr lang="en-US" b="1" dirty="0">
              <a:solidFill>
                <a:schemeClr val="tx2"/>
              </a:solidFill>
            </a:endParaRPr>
          </a:p>
          <a:p>
            <a:pPr marL="514350" lvl="1" indent="-514350">
              <a:buFont typeface="+mj-lt"/>
              <a:buAutoNum type="arabicPeriod"/>
            </a:pP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	b. 	Is het </a:t>
            </a:r>
            <a:r>
              <a:rPr lang="en-US" b="1" dirty="0" err="1">
                <a:solidFill>
                  <a:schemeClr val="tx2"/>
                </a:solidFill>
              </a:rPr>
              <a:t>nodig</a:t>
            </a:r>
            <a:r>
              <a:rPr lang="en-US" b="1" dirty="0">
                <a:solidFill>
                  <a:schemeClr val="tx2"/>
                </a:solidFill>
              </a:rPr>
              <a:t> om </a:t>
            </a:r>
            <a:r>
              <a:rPr lang="en-US" b="1" dirty="0" err="1">
                <a:solidFill>
                  <a:schemeClr val="tx2"/>
                </a:solidFill>
              </a:rPr>
              <a:t>een</a:t>
            </a:r>
            <a:r>
              <a:rPr lang="en-US" b="1" dirty="0">
                <a:solidFill>
                  <a:schemeClr val="tx2"/>
                </a:solidFill>
              </a:rPr>
              <a:t> colloquium in </a:t>
            </a:r>
            <a:r>
              <a:rPr lang="en-US" b="1" dirty="0" err="1">
                <a:solidFill>
                  <a:schemeClr val="tx2"/>
                </a:solidFill>
              </a:rPr>
              <a:t>te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plannen</a:t>
            </a:r>
            <a:r>
              <a:rPr lang="en-US" b="1" dirty="0">
                <a:solidFill>
                  <a:schemeClr val="tx2"/>
                </a:solidFill>
              </a:rPr>
              <a:t> met experts om </a:t>
            </a:r>
            <a:r>
              <a:rPr lang="en-US" b="1" dirty="0" err="1">
                <a:solidFill>
                  <a:schemeClr val="tx2"/>
                </a:solidFill>
              </a:rPr>
              <a:t>dit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vorm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te</a:t>
            </a:r>
            <a:r>
              <a:rPr lang="en-US" b="1" dirty="0">
                <a:solidFill>
                  <a:schemeClr val="tx2"/>
                </a:solidFill>
              </a:rPr>
              <a:t> 		</a:t>
            </a:r>
            <a:r>
              <a:rPr lang="en-US" b="1" dirty="0" err="1">
                <a:solidFill>
                  <a:schemeClr val="tx2"/>
                </a:solidFill>
              </a:rPr>
              <a:t>geven</a:t>
            </a:r>
            <a:r>
              <a:rPr lang="en-US" b="1" dirty="0">
                <a:solidFill>
                  <a:schemeClr val="tx2"/>
                </a:solidFill>
              </a:rPr>
              <a:t>? 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		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0C4DA4-78D8-4947-A704-87BBD6F0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5573-6125-40C3-AA0C-3AC6CFB9F86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6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hthoek 1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4" name="Afbeelding 3" descr="Wetenschapslab">
            <a:extLst>
              <a:ext uri="{FF2B5EF4-FFF2-40B4-BE49-F238E27FC236}">
                <a16:creationId xmlns:a16="http://schemas.microsoft.com/office/drawing/2014/main" id="{7E185DA8-778E-49D9-863D-7DB566042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54" r="25902"/>
          <a:stretch/>
        </p:blipFill>
        <p:spPr>
          <a:xfrm>
            <a:off x="1028342" y="618517"/>
            <a:ext cx="6139725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5" name="Afbeelding 1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rtlCol="0">
            <a:normAutofit/>
          </a:bodyPr>
          <a:lstStyle/>
          <a:p>
            <a:pPr algn="l" rtl="0"/>
            <a:r>
              <a:rPr lang="nl-NL" dirty="0"/>
              <a:t>Onderwerp</a:t>
            </a:r>
          </a:p>
        </p:txBody>
      </p:sp>
      <p:graphicFrame>
        <p:nvGraphicFramePr>
          <p:cNvPr id="9" name="Tijdelijke aanduiding voor inhoud 8" descr="Pictogrammen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105576"/>
              </p:ext>
            </p:extLst>
          </p:nvPr>
        </p:nvGraphicFramePr>
        <p:xfrm>
          <a:off x="8196408" y="2367092"/>
          <a:ext cx="3352128" cy="388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2" name="Rechthoek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0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nl-NL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ChatGPT</a:t>
            </a:r>
            <a:endParaRPr lang="nl-NL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F89E289-C82F-7F3D-DF51-253AC5CD5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2726" t="11365" r="21349" b="19627"/>
          <a:stretch/>
        </p:blipFill>
        <p:spPr>
          <a:xfrm>
            <a:off x="0" y="1"/>
            <a:ext cx="8101436" cy="4908884"/>
          </a:xfrm>
        </p:spPr>
      </p:pic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603D17-1135-BFB1-5F59-C31459F9C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75024706-8650-CCFD-4841-DDD803E2E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2" name="Rechthoek 21">
            <a:extLst>
              <a:ext uri="{FF2B5EF4-FFF2-40B4-BE49-F238E27FC236}">
                <a16:creationId xmlns:a16="http://schemas.microsoft.com/office/drawing/2014/main" id="{864EEEF6-7F35-7B2C-10FB-7AB94C6C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3800E78A-A0EA-63AB-6DE5-0E88CD179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2162441-BECC-116B-D2ED-21073C91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0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nl-NL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ChatGPT</a:t>
            </a:r>
            <a:endParaRPr lang="nl-NL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9E5E617-3B25-1DED-4A16-521ADEA8D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17781" r="19236" b="19442"/>
          <a:stretch/>
        </p:blipFill>
        <p:spPr>
          <a:xfrm>
            <a:off x="167002" y="0"/>
            <a:ext cx="7940632" cy="4114800"/>
          </a:xfrm>
        </p:spPr>
      </p:pic>
    </p:spTree>
    <p:extLst>
      <p:ext uri="{BB962C8B-B14F-4D97-AF65-F5344CB8AC3E}">
        <p14:creationId xmlns:p14="http://schemas.microsoft.com/office/powerpoint/2010/main" val="326158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Afbeelding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hthoek 49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2" name="Afbeelding 2">
            <a:extLst>
              <a:ext uri="{FF2B5EF4-FFF2-40B4-BE49-F238E27FC236}">
                <a16:creationId xmlns:a16="http://schemas.microsoft.com/office/drawing/2014/main" id="{240987D2-7FAC-4B65-A97B-0EAADE73B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hthoek 53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B77B0A-41A1-428C-897D-2AEE4B4A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969" y="603525"/>
            <a:ext cx="4279246" cy="14565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sz="4800" dirty="0"/>
              <a:t>CHATGPT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EA0D696-20CF-C6D6-1389-DD61F303B8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777" r="15804"/>
          <a:stretch/>
        </p:blipFill>
        <p:spPr>
          <a:xfrm>
            <a:off x="8857" y="-2"/>
            <a:ext cx="6931922" cy="6858000"/>
          </a:xfrm>
          <a:prstGeom prst="rect">
            <a:avLst/>
          </a:prstGeom>
        </p:spPr>
      </p:pic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ACDBB87B-BE02-84B0-E8DE-303F42C00C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29054" t="47305" r="29054" b="16142"/>
          <a:stretch/>
        </p:blipFill>
        <p:spPr>
          <a:xfrm>
            <a:off x="7198130" y="2190699"/>
            <a:ext cx="4662923" cy="1894072"/>
          </a:xfrm>
        </p:spPr>
      </p:pic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C67663-60D2-153F-CF4B-E05773E6D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hoek 9">
            <a:extLst>
              <a:ext uri="{FF2B5EF4-FFF2-40B4-BE49-F238E27FC236}">
                <a16:creationId xmlns:a16="http://schemas.microsoft.com/office/drawing/2014/main" id="{97FB0057-3D25-088F-CA86-251DD11DD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2" name="Afbeelding 2">
            <a:extLst>
              <a:ext uri="{FF2B5EF4-FFF2-40B4-BE49-F238E27FC236}">
                <a16:creationId xmlns:a16="http://schemas.microsoft.com/office/drawing/2014/main" id="{F75B3B94-2145-98B1-860A-AFF3960BC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2A66224E-2AFF-5A90-0D76-C44843730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" name="Afbeelding 4" descr="Petrischaal">
            <a:extLst>
              <a:ext uri="{FF2B5EF4-FFF2-40B4-BE49-F238E27FC236}">
                <a16:creationId xmlns:a16="http://schemas.microsoft.com/office/drawing/2014/main" id="{42FA047B-FDC8-BE1E-0A0E-19AF3DD116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717"/>
          <a:stretch/>
        </p:blipFill>
        <p:spPr>
          <a:xfrm>
            <a:off x="7357274" y="-4"/>
            <a:ext cx="4834726" cy="685800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EF10A9C-61D8-2DA7-C66B-CB85DF9EA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2F67704-3C3A-1595-9439-1AD4D7E8D0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199" t="19814" r="17953" b="52165"/>
          <a:stretch/>
        </p:blipFill>
        <p:spPr>
          <a:xfrm>
            <a:off x="199661" y="1751932"/>
            <a:ext cx="6822753" cy="27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1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DB6AFB-F118-3D68-8CC4-4ED11F808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Afbeelding 2">
            <a:extLst>
              <a:ext uri="{FF2B5EF4-FFF2-40B4-BE49-F238E27FC236}">
                <a16:creationId xmlns:a16="http://schemas.microsoft.com/office/drawing/2014/main" id="{7D5FE5EF-D28F-0709-D0E9-98DBC4F4A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75479C73-42A7-E0E7-3BE2-332BB92DE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hthoek 49">
            <a:extLst>
              <a:ext uri="{FF2B5EF4-FFF2-40B4-BE49-F238E27FC236}">
                <a16:creationId xmlns:a16="http://schemas.microsoft.com/office/drawing/2014/main" id="{7C90D7F8-F36F-C5F1-4114-E4D8B80F3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2" name="Afbeelding 2">
            <a:extLst>
              <a:ext uri="{FF2B5EF4-FFF2-40B4-BE49-F238E27FC236}">
                <a16:creationId xmlns:a16="http://schemas.microsoft.com/office/drawing/2014/main" id="{A518F531-B70B-351A-E806-AEE80568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hthoek 53">
            <a:extLst>
              <a:ext uri="{FF2B5EF4-FFF2-40B4-BE49-F238E27FC236}">
                <a16:creationId xmlns:a16="http://schemas.microsoft.com/office/drawing/2014/main" id="{99BDBA91-EDA9-A636-F434-30B3742FF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F0AEB745-C1A8-A7C2-9A1D-0BF443ED9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C58787-EFCC-44D9-8854-96190818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969" y="603525"/>
            <a:ext cx="4279246" cy="14565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sz="4800" dirty="0"/>
              <a:t>Studieopzet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1BBF408-C8EA-C7E8-74D8-2F47CACEE688}"/>
              </a:ext>
            </a:extLst>
          </p:cNvPr>
          <p:cNvSpPr txBox="1"/>
          <p:nvPr/>
        </p:nvSpPr>
        <p:spPr>
          <a:xfrm>
            <a:off x="7186863" y="2133600"/>
            <a:ext cx="48607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Jan – Nov 2018</a:t>
            </a:r>
          </a:p>
          <a:p>
            <a:r>
              <a:rPr lang="nl-NL" dirty="0"/>
              <a:t>AMC Amsterdam</a:t>
            </a:r>
          </a:p>
          <a:p>
            <a:r>
              <a:rPr lang="nl-NL" dirty="0"/>
              <a:t>Prospectief</a:t>
            </a:r>
          </a:p>
          <a:p>
            <a:r>
              <a:rPr lang="nl-NL" dirty="0"/>
              <a:t> </a:t>
            </a:r>
          </a:p>
          <a:p>
            <a:r>
              <a:rPr lang="nl-NL" dirty="0"/>
              <a:t>Inclusie:</a:t>
            </a:r>
          </a:p>
          <a:p>
            <a:r>
              <a:rPr lang="nl-NL" dirty="0"/>
              <a:t>0-18 jaar</a:t>
            </a:r>
          </a:p>
          <a:p>
            <a:r>
              <a:rPr lang="nl-NL" dirty="0"/>
              <a:t>IV Opiaten of PCA met opiaat &gt; 4 uur</a:t>
            </a:r>
          </a:p>
          <a:p>
            <a:endParaRPr lang="nl-NL" dirty="0"/>
          </a:p>
          <a:p>
            <a:r>
              <a:rPr lang="nl-NL" dirty="0"/>
              <a:t>Exclusie:</a:t>
            </a:r>
          </a:p>
          <a:p>
            <a:r>
              <a:rPr lang="nl-NL" dirty="0"/>
              <a:t>Intra operatieve urine retentie</a:t>
            </a:r>
          </a:p>
          <a:p>
            <a:r>
              <a:rPr lang="nl-NL" dirty="0"/>
              <a:t>Bekende urologische pathologie</a:t>
            </a:r>
          </a:p>
          <a:p>
            <a:r>
              <a:rPr lang="nl-NL" dirty="0"/>
              <a:t>Blaas echo niet mogelijk</a:t>
            </a:r>
          </a:p>
          <a:p>
            <a:r>
              <a:rPr lang="nl-NL" dirty="0"/>
              <a:t>Epidurale of caudale anesthesie voorafgaande 24u</a:t>
            </a:r>
          </a:p>
          <a:p>
            <a:r>
              <a:rPr lang="nl-NL" dirty="0"/>
              <a:t>Verlapping/ Neuromusculaire pathologie</a:t>
            </a:r>
          </a:p>
          <a:p>
            <a:r>
              <a:rPr lang="nl-NL" dirty="0"/>
              <a:t>&lt; 37 weken of NICU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68462C6-6BE8-AA38-C587-FEC6F60EC5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7991"/>
          <a:stretch/>
        </p:blipFill>
        <p:spPr>
          <a:xfrm>
            <a:off x="-8857" y="-2"/>
            <a:ext cx="7023231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6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hthoek 25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8" name="Afbeelding 2">
            <a:extLst>
              <a:ext uri="{FF2B5EF4-FFF2-40B4-BE49-F238E27FC236}">
                <a16:creationId xmlns:a16="http://schemas.microsoft.com/office/drawing/2014/main" id="{F5B52056-26AD-4841-8A16-C1D9E3C09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jdelijke aanduiding voor inhoud 5" descr="Formule">
            <a:extLst>
              <a:ext uri="{FF2B5EF4-FFF2-40B4-BE49-F238E27FC236}">
                <a16:creationId xmlns:a16="http://schemas.microsoft.com/office/drawing/2014/main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30" name="Rechthoek 29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373" y="618518"/>
            <a:ext cx="6672886" cy="79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Urine retentie</a:t>
            </a:r>
          </a:p>
        </p:txBody>
      </p:sp>
      <p:graphicFrame>
        <p:nvGraphicFramePr>
          <p:cNvPr id="12" name="Tijdelijke aanduiding voor inhoud 8" descr="SmartArt">
            <a:extLst>
              <a:ext uri="{FF2B5EF4-FFF2-40B4-BE49-F238E27FC236}">
                <a16:creationId xmlns:a16="http://schemas.microsoft.com/office/drawing/2014/main" id="{392A9BA3-CD8D-4E63-8279-5904B3797DA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78154738"/>
              </p:ext>
            </p:extLst>
          </p:nvPr>
        </p:nvGraphicFramePr>
        <p:xfrm>
          <a:off x="4465047" y="1622324"/>
          <a:ext cx="6812553" cy="428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180D9F-FC6D-84F6-6703-4CCCEE593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Afbeelding 2">
            <a:extLst>
              <a:ext uri="{FF2B5EF4-FFF2-40B4-BE49-F238E27FC236}">
                <a16:creationId xmlns:a16="http://schemas.microsoft.com/office/drawing/2014/main" id="{794BC08E-4682-E647-5105-24FC79356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906DBFCB-CA27-DB04-0A28-D97E64371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hthoek 49">
            <a:extLst>
              <a:ext uri="{FF2B5EF4-FFF2-40B4-BE49-F238E27FC236}">
                <a16:creationId xmlns:a16="http://schemas.microsoft.com/office/drawing/2014/main" id="{2E44593F-0284-68FE-9306-CD919A7DB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2" name="Afbeelding 2">
            <a:extLst>
              <a:ext uri="{FF2B5EF4-FFF2-40B4-BE49-F238E27FC236}">
                <a16:creationId xmlns:a16="http://schemas.microsoft.com/office/drawing/2014/main" id="{7350F69F-1B03-1DD0-B45E-B5E0E4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hthoek 53">
            <a:extLst>
              <a:ext uri="{FF2B5EF4-FFF2-40B4-BE49-F238E27FC236}">
                <a16:creationId xmlns:a16="http://schemas.microsoft.com/office/drawing/2014/main" id="{E60E7293-C5A1-B3B9-7236-32FB2A2DA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3160336D-9E80-054D-7096-7FA2BC89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D0D475-C5BF-9098-B76F-B87C32CA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969" y="603525"/>
            <a:ext cx="4279246" cy="14565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sz="4800" dirty="0" err="1"/>
              <a:t>Patienten</a:t>
            </a:r>
            <a:endParaRPr lang="nl-NL" sz="4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08F4D0A-C406-3001-9DA8-C6C5C50A34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286" t="17076" r="20371" b="5731"/>
          <a:stretch/>
        </p:blipFill>
        <p:spPr>
          <a:xfrm>
            <a:off x="8860" y="0"/>
            <a:ext cx="5381287" cy="686435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0C0A72C-05EF-C84C-2D44-43D34E9BBD8D}"/>
              </a:ext>
            </a:extLst>
          </p:cNvPr>
          <p:cNvSpPr/>
          <p:nvPr/>
        </p:nvSpPr>
        <p:spPr>
          <a:xfrm>
            <a:off x="8860" y="1474101"/>
            <a:ext cx="5381287" cy="10650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53F17BC-E474-05EF-0930-84040CF6B4C6}"/>
              </a:ext>
            </a:extLst>
          </p:cNvPr>
          <p:cNvSpPr/>
          <p:nvPr/>
        </p:nvSpPr>
        <p:spPr>
          <a:xfrm>
            <a:off x="0" y="2870827"/>
            <a:ext cx="5381287" cy="10650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892B3E1-A451-23C5-4E79-8B044D07B8F3}"/>
              </a:ext>
            </a:extLst>
          </p:cNvPr>
          <p:cNvSpPr/>
          <p:nvPr/>
        </p:nvSpPr>
        <p:spPr>
          <a:xfrm>
            <a:off x="4639" y="3375746"/>
            <a:ext cx="5381287" cy="10650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923465"/>
      </p:ext>
    </p:extLst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334_TF33443810_Win32" id="{D142A9EB-BB20-4779-BB67-72B884F9C412}" vid="{610EEBBD-0A1F-4B5F-9F1E-0746214FC4C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Laboratoriumontwerp</Template>
  <TotalTime>56</TotalTime>
  <Words>285</Words>
  <Application>Microsoft Office PowerPoint</Application>
  <PresentationFormat>Breedbeeld</PresentationFormat>
  <Paragraphs>97</Paragraphs>
  <Slides>15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Open Sans</vt:lpstr>
      <vt:lpstr>Tw Cen MT</vt:lpstr>
      <vt:lpstr>Druppel</vt:lpstr>
      <vt:lpstr>Journalclub</vt:lpstr>
      <vt:lpstr>Onderwerp</vt:lpstr>
      <vt:lpstr>ChatGPT</vt:lpstr>
      <vt:lpstr>ChatGPT</vt:lpstr>
      <vt:lpstr>CHATGPT</vt:lpstr>
      <vt:lpstr>PowerPoint-presentatie</vt:lpstr>
      <vt:lpstr>Studieopzet</vt:lpstr>
      <vt:lpstr>Urine retentie</vt:lpstr>
      <vt:lpstr>Patienten</vt:lpstr>
      <vt:lpstr>resultaten</vt:lpstr>
      <vt:lpstr>NNTT</vt:lpstr>
      <vt:lpstr>analyse</vt:lpstr>
      <vt:lpstr>discussie</vt:lpstr>
      <vt:lpstr>discussie</vt:lpstr>
      <vt:lpstr>Implicaties voor de PICU WKZ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Journalclub</dc:title>
  <dc:creator>Nickie van de Pol</dc:creator>
  <cp:lastModifiedBy>Wilde, J. de (Joke)</cp:lastModifiedBy>
  <cp:revision>5</cp:revision>
  <dcterms:created xsi:type="dcterms:W3CDTF">2025-03-27T08:54:58Z</dcterms:created>
  <dcterms:modified xsi:type="dcterms:W3CDTF">2025-04-16T09:32:10Z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