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4"/>
  </p:notesMasterIdLst>
  <p:handoutMasterIdLst>
    <p:handoutMasterId r:id="rId15"/>
  </p:handoutMasterIdLst>
  <p:sldIdLst>
    <p:sldId id="256" r:id="rId6"/>
    <p:sldId id="257" r:id="rId7"/>
    <p:sldId id="261" r:id="rId8"/>
    <p:sldId id="260" r:id="rId9"/>
    <p:sldId id="262" r:id="rId10"/>
    <p:sldId id="258" r:id="rId11"/>
    <p:sldId id="263" r:id="rId12"/>
    <p:sldId id="25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5" clrIdx="0">
    <p:extLst>
      <p:ext uri="{19B8F6BF-5375-455C-9EA6-DF929625EA0E}">
        <p15:presenceInfo xmlns:p15="http://schemas.microsoft.com/office/powerpoint/2012/main" userId="Microsoft Office User" providerId="None"/>
      </p:ext>
    </p:extLst>
  </p:cmAuthor>
  <p:cmAuthor id="2" name="Marlous van Rossum-Willems" initials="MvRW" lastIdx="23" clrIdx="1">
    <p:extLst>
      <p:ext uri="{19B8F6BF-5375-455C-9EA6-DF929625EA0E}">
        <p15:presenceInfo xmlns:p15="http://schemas.microsoft.com/office/powerpoint/2012/main" userId="S::marlous@dietweebv.onmicrosoft.com::744de9d7-985c-47d3-ae2a-929b9bd79483" providerId="AD"/>
      </p:ext>
    </p:extLst>
  </p:cmAuthor>
  <p:cmAuthor id="3" name="CAV.nl" initials="CAV" lastIdx="27" clrIdx="2">
    <p:extLst>
      <p:ext uri="{19B8F6BF-5375-455C-9EA6-DF929625EA0E}">
        <p15:presenceInfo xmlns:p15="http://schemas.microsoft.com/office/powerpoint/2012/main" userId="CAV.n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1AB"/>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189" autoAdjust="0"/>
  </p:normalViewPr>
  <p:slideViewPr>
    <p:cSldViewPr snapToGrid="0">
      <p:cViewPr varScale="1">
        <p:scale>
          <a:sx n="85" d="100"/>
          <a:sy n="85" d="100"/>
        </p:scale>
        <p:origin x="1406" y="773"/>
      </p:cViewPr>
      <p:guideLst/>
    </p:cSldViewPr>
  </p:slideViewPr>
  <p:outlineViewPr>
    <p:cViewPr>
      <p:scale>
        <a:sx n="33" d="100"/>
        <a:sy n="33" d="100"/>
      </p:scale>
      <p:origin x="0" y="-1212"/>
    </p:cViewPr>
  </p:outlineViewPr>
  <p:notesTextViewPr>
    <p:cViewPr>
      <p:scale>
        <a:sx n="1" d="1"/>
        <a:sy n="1" d="1"/>
      </p:scale>
      <p:origin x="0" y="0"/>
    </p:cViewPr>
  </p:notesTextViewPr>
  <p:sorterViewPr>
    <p:cViewPr>
      <p:scale>
        <a:sx n="90" d="100"/>
        <a:sy n="90" d="100"/>
      </p:scale>
      <p:origin x="0" y="0"/>
    </p:cViewPr>
  </p:sorterViewPr>
  <p:notesViewPr>
    <p:cSldViewPr snapToGrid="0">
      <p:cViewPr varScale="1">
        <p:scale>
          <a:sx n="88" d="100"/>
          <a:sy n="88" d="100"/>
        </p:scale>
        <p:origin x="412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AB8308-0B5F-4FD1-A22C-64E03B019B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CB20AD31-8954-4DA8-B0A3-0046B0627A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CF39EF-5AB7-4014-9F5F-EB58495B10D6}" type="datetimeFigureOut">
              <a:rPr lang="nl-NL" smtClean="0"/>
              <a:t>22-7-2025</a:t>
            </a:fld>
            <a:endParaRPr lang="nl-NL"/>
          </a:p>
        </p:txBody>
      </p:sp>
      <p:sp>
        <p:nvSpPr>
          <p:cNvPr id="4" name="Footer Placeholder 3">
            <a:extLst>
              <a:ext uri="{FF2B5EF4-FFF2-40B4-BE49-F238E27FC236}">
                <a16:creationId xmlns:a16="http://schemas.microsoft.com/office/drawing/2014/main" id="{C02A9E75-6852-4F54-A1DD-1CC8035FBB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783D0F4D-BC9C-41E7-9255-73E652E685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7A0ECC-5D03-407C-A91C-F8B708F00133}" type="slidenum">
              <a:rPr lang="nl-NL" smtClean="0"/>
              <a:t>‹nr.›</a:t>
            </a:fld>
            <a:endParaRPr lang="nl-NL"/>
          </a:p>
        </p:txBody>
      </p:sp>
    </p:spTree>
    <p:extLst>
      <p:ext uri="{BB962C8B-B14F-4D97-AF65-F5344CB8AC3E}">
        <p14:creationId xmlns:p14="http://schemas.microsoft.com/office/powerpoint/2010/main" val="1089593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5E2B4-F42D-47E2-B7F2-6C135D6BFAE9}" type="datetimeFigureOut">
              <a:rPr lang="nl-NL" smtClean="0"/>
              <a:t>22-7-2025</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4705B-BA61-44C3-B827-071B55B257D1}" type="slidenum">
              <a:rPr lang="nl-NL" smtClean="0"/>
              <a:t>‹nr.›</a:t>
            </a:fld>
            <a:endParaRPr lang="nl-NL"/>
          </a:p>
        </p:txBody>
      </p:sp>
    </p:spTree>
    <p:extLst>
      <p:ext uri="{BB962C8B-B14F-4D97-AF65-F5344CB8AC3E}">
        <p14:creationId xmlns:p14="http://schemas.microsoft.com/office/powerpoint/2010/main" val="335545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0.JP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D54AC79-F772-47FF-AA55-BC45DF1FE0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196" y="6252903"/>
            <a:ext cx="1944000" cy="370039"/>
          </a:xfrm>
          <a:prstGeom prst="rect">
            <a:avLst/>
          </a:prstGeom>
        </p:spPr>
      </p:pic>
      <p:sp>
        <p:nvSpPr>
          <p:cNvPr id="6" name="Rectangle 3">
            <a:extLst>
              <a:ext uri="{FF2B5EF4-FFF2-40B4-BE49-F238E27FC236}">
                <a16:creationId xmlns:a16="http://schemas.microsoft.com/office/drawing/2014/main" id="{20B8CDF4-463C-49A4-AB31-5818F8BEE00B}"/>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3" name="Rectangle 106">
            <a:extLst>
              <a:ext uri="{FF2B5EF4-FFF2-40B4-BE49-F238E27FC236}">
                <a16:creationId xmlns:a16="http://schemas.microsoft.com/office/drawing/2014/main" id="{5CCFF727-AEA4-47F9-8031-DD6F1286F7A5}"/>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829997C1-E4B4-4F6A-A6B6-B0F7679BF5F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71730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 met blauw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7" y="333669"/>
            <a:ext cx="8258650" cy="581777"/>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440057" y="1427799"/>
            <a:ext cx="4000091"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2" name="Text Placeholder 12">
            <a:extLst>
              <a:ext uri="{FF2B5EF4-FFF2-40B4-BE49-F238E27FC236}">
                <a16:creationId xmlns:a16="http://schemas.microsoft.com/office/drawing/2014/main" id="{1576DDBD-8C74-4D66-A41E-01436CB28752}"/>
              </a:ext>
            </a:extLst>
          </p:cNvPr>
          <p:cNvSpPr>
            <a:spLocks noGrp="1"/>
          </p:cNvSpPr>
          <p:nvPr>
            <p:ph type="body" sz="quarter" idx="12" hasCustomPrompt="1"/>
          </p:nvPr>
        </p:nvSpPr>
        <p:spPr>
          <a:xfrm>
            <a:off x="4699346" y="1427801"/>
            <a:ext cx="3999362" cy="335375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9EE315FD-B1F3-4C92-9B4A-3C72737AADFB}"/>
              </a:ext>
            </a:extLst>
          </p:cNvPr>
          <p:cNvSpPr>
            <a:spLocks noChangeArrowheads="1"/>
          </p:cNvSpPr>
          <p:nvPr userDrawn="1"/>
        </p:nvSpPr>
        <p:spPr bwMode="gray">
          <a:xfrm>
            <a:off x="9244940" y="4"/>
            <a:ext cx="2329217" cy="759040"/>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sp>
        <p:nvSpPr>
          <p:cNvPr id="3" name="Slide Number Placeholder 2">
            <a:extLst>
              <a:ext uri="{FF2B5EF4-FFF2-40B4-BE49-F238E27FC236}">
                <a16:creationId xmlns:a16="http://schemas.microsoft.com/office/drawing/2014/main" id="{8AC7641A-38B1-4899-903F-F3E44E2A41DE}"/>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8" name="Groep 2">
            <a:extLst>
              <a:ext uri="{FF2B5EF4-FFF2-40B4-BE49-F238E27FC236}">
                <a16:creationId xmlns:a16="http://schemas.microsoft.com/office/drawing/2014/main" id="{677A2057-76B4-433D-B327-9A85D2E33A07}"/>
              </a:ext>
            </a:extLst>
          </p:cNvPr>
          <p:cNvGrpSpPr/>
          <p:nvPr userDrawn="1"/>
        </p:nvGrpSpPr>
        <p:grpSpPr>
          <a:xfrm>
            <a:off x="-2430152" y="0"/>
            <a:ext cx="2329217" cy="2718588"/>
            <a:chOff x="-2463800" y="0"/>
            <a:chExt cx="2329217" cy="2718588"/>
          </a:xfrm>
        </p:grpSpPr>
        <p:sp>
          <p:nvSpPr>
            <p:cNvPr id="36" name="Rectangle 106">
              <a:extLst>
                <a:ext uri="{FF2B5EF4-FFF2-40B4-BE49-F238E27FC236}">
                  <a16:creationId xmlns:a16="http://schemas.microsoft.com/office/drawing/2014/main" id="{A1921EE9-BB0A-4116-88B3-1071379BF72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7" name="Group 22">
              <a:extLst>
                <a:ext uri="{FF2B5EF4-FFF2-40B4-BE49-F238E27FC236}">
                  <a16:creationId xmlns:a16="http://schemas.microsoft.com/office/drawing/2014/main" id="{DD3EB9A6-5DD3-42C4-B2C4-9F5A56748118}"/>
                </a:ext>
              </a:extLst>
            </p:cNvPr>
            <p:cNvGrpSpPr/>
            <p:nvPr userDrawn="1"/>
          </p:nvGrpSpPr>
          <p:grpSpPr>
            <a:xfrm>
              <a:off x="-2318863" y="1050055"/>
              <a:ext cx="2044800" cy="534731"/>
              <a:chOff x="-2108199" y="3333735"/>
              <a:chExt cx="2314576" cy="605280"/>
            </a:xfrm>
          </p:grpSpPr>
          <p:grpSp>
            <p:nvGrpSpPr>
              <p:cNvPr id="38" name="Group 9">
                <a:extLst>
                  <a:ext uri="{FF2B5EF4-FFF2-40B4-BE49-F238E27FC236}">
                    <a16:creationId xmlns:a16="http://schemas.microsoft.com/office/drawing/2014/main" id="{F532AE17-E47B-4B4E-8120-2BFB086F4F1E}"/>
                  </a:ext>
                </a:extLst>
              </p:cNvPr>
              <p:cNvGrpSpPr/>
              <p:nvPr userDrawn="1"/>
            </p:nvGrpSpPr>
            <p:grpSpPr>
              <a:xfrm>
                <a:off x="-2108199" y="3333735"/>
                <a:ext cx="2314576" cy="605280"/>
                <a:chOff x="-1062434" y="2679700"/>
                <a:chExt cx="2314576" cy="605280"/>
              </a:xfrm>
            </p:grpSpPr>
            <p:pic>
              <p:nvPicPr>
                <p:cNvPr id="40" name="Picture 5">
                  <a:extLst>
                    <a:ext uri="{FF2B5EF4-FFF2-40B4-BE49-F238E27FC236}">
                      <a16:creationId xmlns:a16="http://schemas.microsoft.com/office/drawing/2014/main" id="{1287488D-1525-4125-B615-50B674A00DAE}"/>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41" name="Rectangle 21">
                  <a:extLst>
                    <a:ext uri="{FF2B5EF4-FFF2-40B4-BE49-F238E27FC236}">
                      <a16:creationId xmlns:a16="http://schemas.microsoft.com/office/drawing/2014/main" id="{A7045694-07FE-42DE-B25D-7B32A36BEC1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9" name="Graphic 19" descr="Close with solid fill">
                <a:extLst>
                  <a:ext uri="{FF2B5EF4-FFF2-40B4-BE49-F238E27FC236}">
                    <a16:creationId xmlns:a16="http://schemas.microsoft.com/office/drawing/2014/main" id="{F96867F3-EDE8-4652-AB8D-FA0575148E6C}"/>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2524198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 met groen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69"/>
            <a:ext cx="8258651" cy="581777"/>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440057" y="1427800"/>
            <a:ext cx="4000091" cy="4375285"/>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8" name="Text Placeholder 12">
            <a:extLst>
              <a:ext uri="{FF2B5EF4-FFF2-40B4-BE49-F238E27FC236}">
                <a16:creationId xmlns:a16="http://schemas.microsoft.com/office/drawing/2014/main" id="{25A166B4-18F6-436E-8167-1C56D0FFDF1B}"/>
              </a:ext>
            </a:extLst>
          </p:cNvPr>
          <p:cNvSpPr>
            <a:spLocks noGrp="1"/>
          </p:cNvSpPr>
          <p:nvPr>
            <p:ph type="body" sz="quarter" idx="12" hasCustomPrompt="1"/>
          </p:nvPr>
        </p:nvSpPr>
        <p:spPr>
          <a:xfrm>
            <a:off x="4699348" y="1427801"/>
            <a:ext cx="3999359" cy="335520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Rectangle 106">
            <a:extLst>
              <a:ext uri="{FF2B5EF4-FFF2-40B4-BE49-F238E27FC236}">
                <a16:creationId xmlns:a16="http://schemas.microsoft.com/office/drawing/2014/main" id="{4F240A4F-2ECD-488D-A71F-589F1B4DC751}"/>
              </a:ext>
            </a:extLst>
          </p:cNvPr>
          <p:cNvSpPr>
            <a:spLocks noChangeArrowheads="1"/>
          </p:cNvSpPr>
          <p:nvPr userDrawn="1"/>
        </p:nvSpPr>
        <p:spPr bwMode="gray">
          <a:xfrm>
            <a:off x="9244940" y="4"/>
            <a:ext cx="2329217" cy="759040"/>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sp>
        <p:nvSpPr>
          <p:cNvPr id="3" name="Slide Number Placeholder 2">
            <a:extLst>
              <a:ext uri="{FF2B5EF4-FFF2-40B4-BE49-F238E27FC236}">
                <a16:creationId xmlns:a16="http://schemas.microsoft.com/office/drawing/2014/main" id="{51091E67-127E-4273-8BDF-C6209C5147FA}"/>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0" name="Groep 2">
            <a:extLst>
              <a:ext uri="{FF2B5EF4-FFF2-40B4-BE49-F238E27FC236}">
                <a16:creationId xmlns:a16="http://schemas.microsoft.com/office/drawing/2014/main" id="{78F27395-A98B-4276-B675-F00E68727DD2}"/>
              </a:ext>
            </a:extLst>
          </p:cNvPr>
          <p:cNvGrpSpPr/>
          <p:nvPr userDrawn="1"/>
        </p:nvGrpSpPr>
        <p:grpSpPr>
          <a:xfrm>
            <a:off x="-2430152" y="0"/>
            <a:ext cx="2329217" cy="2718588"/>
            <a:chOff x="-2463800" y="0"/>
            <a:chExt cx="2329217" cy="2718588"/>
          </a:xfrm>
        </p:grpSpPr>
        <p:sp>
          <p:nvSpPr>
            <p:cNvPr id="21" name="Rectangle 106">
              <a:extLst>
                <a:ext uri="{FF2B5EF4-FFF2-40B4-BE49-F238E27FC236}">
                  <a16:creationId xmlns:a16="http://schemas.microsoft.com/office/drawing/2014/main" id="{541451EC-1EDE-4B09-9AE1-728D9E02CC3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2" name="Group 22">
              <a:extLst>
                <a:ext uri="{FF2B5EF4-FFF2-40B4-BE49-F238E27FC236}">
                  <a16:creationId xmlns:a16="http://schemas.microsoft.com/office/drawing/2014/main" id="{3310BE4E-BBB9-4A43-8FC9-58B20FD8DDC0}"/>
                </a:ext>
              </a:extLst>
            </p:cNvPr>
            <p:cNvGrpSpPr/>
            <p:nvPr userDrawn="1"/>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E5890527-B2EB-4DA5-9088-1155D6D43E17}"/>
                  </a:ext>
                </a:extLst>
              </p:cNvPr>
              <p:cNvGrpSpPr/>
              <p:nvPr userDrawn="1"/>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0577663E-8CC3-41A7-8C85-8E3155D4834B}"/>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F7435BDE-E39C-4360-89C1-8D156E191B6D}"/>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1" name="Graphic 19" descr="Close with solid fill">
                <a:extLst>
                  <a:ext uri="{FF2B5EF4-FFF2-40B4-BE49-F238E27FC236}">
                    <a16:creationId xmlns:a16="http://schemas.microsoft.com/office/drawing/2014/main" id="{2FD15ACB-F7E8-4188-B4A2-DF3BBA06A4E2}"/>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1954447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uw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15" name="Text Placeholder 12">
            <a:extLst>
              <a:ext uri="{FF2B5EF4-FFF2-40B4-BE49-F238E27FC236}">
                <a16:creationId xmlns:a16="http://schemas.microsoft.com/office/drawing/2014/main" id="{A52874E6-6635-479D-9523-22F094A3E5C5}"/>
              </a:ext>
            </a:extLst>
          </p:cNvPr>
          <p:cNvSpPr>
            <a:spLocks noGrp="1"/>
          </p:cNvSpPr>
          <p:nvPr>
            <p:ph type="body" sz="quarter" idx="10" hasCustomPrompt="1"/>
          </p:nvPr>
        </p:nvSpPr>
        <p:spPr>
          <a:xfrm>
            <a:off x="440057" y="1427799"/>
            <a:ext cx="4000092" cy="335520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6" name="Text Placeholder 12">
            <a:extLst>
              <a:ext uri="{FF2B5EF4-FFF2-40B4-BE49-F238E27FC236}">
                <a16:creationId xmlns:a16="http://schemas.microsoft.com/office/drawing/2014/main" id="{98A39B0A-3AD7-41A8-8CF5-32BCF6B2DC92}"/>
              </a:ext>
            </a:extLst>
          </p:cNvPr>
          <p:cNvSpPr>
            <a:spLocks noGrp="1"/>
          </p:cNvSpPr>
          <p:nvPr>
            <p:ph type="body" sz="quarter" idx="12" hasCustomPrompt="1"/>
          </p:nvPr>
        </p:nvSpPr>
        <p:spPr>
          <a:xfrm>
            <a:off x="4699348" y="1427799"/>
            <a:ext cx="3999359" cy="335520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7" name="Rectangle 106">
            <a:extLst>
              <a:ext uri="{FF2B5EF4-FFF2-40B4-BE49-F238E27FC236}">
                <a16:creationId xmlns:a16="http://schemas.microsoft.com/office/drawing/2014/main" id="{A1C51CFD-BF38-415B-ABE4-C56751958305}"/>
              </a:ext>
            </a:extLst>
          </p:cNvPr>
          <p:cNvSpPr>
            <a:spLocks noChangeArrowheads="1"/>
          </p:cNvSpPr>
          <p:nvPr userDrawn="1"/>
        </p:nvSpPr>
        <p:spPr bwMode="gray">
          <a:xfrm>
            <a:off x="9244940" y="4"/>
            <a:ext cx="2329217" cy="759040"/>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sp>
        <p:nvSpPr>
          <p:cNvPr id="3" name="Slide Number Placeholder 2">
            <a:extLst>
              <a:ext uri="{FF2B5EF4-FFF2-40B4-BE49-F238E27FC236}">
                <a16:creationId xmlns:a16="http://schemas.microsoft.com/office/drawing/2014/main" id="{6DB80AE6-D131-488D-86D5-21F4C600ADB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1" name="Groep 2">
            <a:extLst>
              <a:ext uri="{FF2B5EF4-FFF2-40B4-BE49-F238E27FC236}">
                <a16:creationId xmlns:a16="http://schemas.microsoft.com/office/drawing/2014/main" id="{4BA8A93A-5F55-46FE-A5D6-155083768D42}"/>
              </a:ext>
            </a:extLst>
          </p:cNvPr>
          <p:cNvGrpSpPr/>
          <p:nvPr userDrawn="1"/>
        </p:nvGrpSpPr>
        <p:grpSpPr>
          <a:xfrm>
            <a:off x="-2430152" y="0"/>
            <a:ext cx="2329217" cy="2718588"/>
            <a:chOff x="-2463800" y="0"/>
            <a:chExt cx="2329217" cy="2718588"/>
          </a:xfrm>
        </p:grpSpPr>
        <p:sp>
          <p:nvSpPr>
            <p:cNvPr id="22" name="Rectangle 106">
              <a:extLst>
                <a:ext uri="{FF2B5EF4-FFF2-40B4-BE49-F238E27FC236}">
                  <a16:creationId xmlns:a16="http://schemas.microsoft.com/office/drawing/2014/main" id="{E1E35588-4313-4CFD-809F-BED5F68D66E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0" name="Group 22">
              <a:extLst>
                <a:ext uri="{FF2B5EF4-FFF2-40B4-BE49-F238E27FC236}">
                  <a16:creationId xmlns:a16="http://schemas.microsoft.com/office/drawing/2014/main" id="{760326DB-2C41-4CF8-B458-490B9D734262}"/>
                </a:ext>
              </a:extLst>
            </p:cNvPr>
            <p:cNvGrpSpPr/>
            <p:nvPr userDrawn="1"/>
          </p:nvGrpSpPr>
          <p:grpSpPr>
            <a:xfrm>
              <a:off x="-2318863" y="1050055"/>
              <a:ext cx="2044800" cy="534731"/>
              <a:chOff x="-2108199" y="3333735"/>
              <a:chExt cx="2314576" cy="605280"/>
            </a:xfrm>
          </p:grpSpPr>
          <p:grpSp>
            <p:nvGrpSpPr>
              <p:cNvPr id="31" name="Group 9">
                <a:extLst>
                  <a:ext uri="{FF2B5EF4-FFF2-40B4-BE49-F238E27FC236}">
                    <a16:creationId xmlns:a16="http://schemas.microsoft.com/office/drawing/2014/main" id="{B696E796-D4BF-4D4D-B61C-C4D64B37E8CF}"/>
                  </a:ext>
                </a:extLst>
              </p:cNvPr>
              <p:cNvGrpSpPr/>
              <p:nvPr userDrawn="1"/>
            </p:nvGrpSpPr>
            <p:grpSpPr>
              <a:xfrm>
                <a:off x="-2108199" y="3333735"/>
                <a:ext cx="2314576" cy="605280"/>
                <a:chOff x="-1062434" y="2679700"/>
                <a:chExt cx="2314576" cy="605280"/>
              </a:xfrm>
            </p:grpSpPr>
            <p:pic>
              <p:nvPicPr>
                <p:cNvPr id="33" name="Picture 5">
                  <a:extLst>
                    <a:ext uri="{FF2B5EF4-FFF2-40B4-BE49-F238E27FC236}">
                      <a16:creationId xmlns:a16="http://schemas.microsoft.com/office/drawing/2014/main" id="{7724A7A8-1DFE-4B0B-806D-E6D8100D8A41}"/>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50D0F76C-0E2F-4000-999F-B82AEEFE44A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2" name="Graphic 19" descr="Close with solid fill">
                <a:extLst>
                  <a:ext uri="{FF2B5EF4-FFF2-40B4-BE49-F238E27FC236}">
                    <a16:creationId xmlns:a16="http://schemas.microsoft.com/office/drawing/2014/main" id="{718C6086-25FA-4183-B829-874EC7300B62}"/>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1660470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uw/groen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440057" y="1427800"/>
            <a:ext cx="4000091" cy="335520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9C245039-906D-4B6D-8C16-99BBD8667B65}"/>
              </a:ext>
            </a:extLst>
          </p:cNvPr>
          <p:cNvSpPr>
            <a:spLocks noGrp="1"/>
          </p:cNvSpPr>
          <p:nvPr>
            <p:ph type="body" sz="quarter" idx="12" hasCustomPrompt="1"/>
          </p:nvPr>
        </p:nvSpPr>
        <p:spPr>
          <a:xfrm>
            <a:off x="4699348" y="1427800"/>
            <a:ext cx="3999360" cy="3355200"/>
          </a:xfrm>
          <a:blipFill>
            <a:blip r:embed="rId4">
              <a:extLst>
                <a:ext uri="{96DAC541-7B7A-43D3-8B79-37D633B846F1}">
                  <asvg:svgBlip xmlns:asvg="http://schemas.microsoft.com/office/drawing/2016/SVG/main" r:embed="rId5"/>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899D78AE-AC52-4454-B4BF-5BA82980E328}"/>
              </a:ext>
            </a:extLst>
          </p:cNvPr>
          <p:cNvSpPr>
            <a:spLocks noChangeArrowheads="1"/>
          </p:cNvSpPr>
          <p:nvPr userDrawn="1"/>
        </p:nvSpPr>
        <p:spPr bwMode="gray">
          <a:xfrm>
            <a:off x="9244940" y="4"/>
            <a:ext cx="2329217" cy="759040"/>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sp>
        <p:nvSpPr>
          <p:cNvPr id="3" name="Slide Number Placeholder 2">
            <a:extLst>
              <a:ext uri="{FF2B5EF4-FFF2-40B4-BE49-F238E27FC236}">
                <a16:creationId xmlns:a16="http://schemas.microsoft.com/office/drawing/2014/main" id="{2B339B6A-5A6B-41DB-B7A9-B9400C3E5F80}"/>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0" name="Groep 2">
            <a:extLst>
              <a:ext uri="{FF2B5EF4-FFF2-40B4-BE49-F238E27FC236}">
                <a16:creationId xmlns:a16="http://schemas.microsoft.com/office/drawing/2014/main" id="{F6107713-5F01-4E6D-9E72-B0C44195686C}"/>
              </a:ext>
            </a:extLst>
          </p:cNvPr>
          <p:cNvGrpSpPr/>
          <p:nvPr userDrawn="1"/>
        </p:nvGrpSpPr>
        <p:grpSpPr>
          <a:xfrm>
            <a:off x="-2430152" y="0"/>
            <a:ext cx="2329217" cy="2718588"/>
            <a:chOff x="-2463800" y="0"/>
            <a:chExt cx="2329217" cy="2718588"/>
          </a:xfrm>
        </p:grpSpPr>
        <p:sp>
          <p:nvSpPr>
            <p:cNvPr id="21" name="Rectangle 106">
              <a:extLst>
                <a:ext uri="{FF2B5EF4-FFF2-40B4-BE49-F238E27FC236}">
                  <a16:creationId xmlns:a16="http://schemas.microsoft.com/office/drawing/2014/main" id="{2EE6B1E9-4D2E-43E8-BEAB-78EC593DD2EE}"/>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2" name="Group 22">
              <a:extLst>
                <a:ext uri="{FF2B5EF4-FFF2-40B4-BE49-F238E27FC236}">
                  <a16:creationId xmlns:a16="http://schemas.microsoft.com/office/drawing/2014/main" id="{D19951D5-8A3F-4077-A537-E4186D31CE2F}"/>
                </a:ext>
              </a:extLst>
            </p:cNvPr>
            <p:cNvGrpSpPr/>
            <p:nvPr userDrawn="1"/>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A3427D94-1E61-4038-B04A-AAB263E1EDA1}"/>
                  </a:ext>
                </a:extLst>
              </p:cNvPr>
              <p:cNvGrpSpPr/>
              <p:nvPr userDrawn="1"/>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DA776DA9-B9DA-464C-B10A-81C973CD7908}"/>
                    </a:ext>
                  </a:extLst>
                </p:cNvPr>
                <p:cNvPicPr>
                  <a:picLocks noChangeAspect="1"/>
                </p:cNvPicPr>
                <p:nvPr userDrawn="1"/>
              </p:nvPicPr>
              <p:blipFill rotWithShape="1">
                <a:blip r:embed="rId6"/>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456C3A20-69A8-4665-8998-FC309E39B463}"/>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1" name="Graphic 19" descr="Close with solid fill">
                <a:extLst>
                  <a:ext uri="{FF2B5EF4-FFF2-40B4-BE49-F238E27FC236}">
                    <a16:creationId xmlns:a16="http://schemas.microsoft.com/office/drawing/2014/main" id="{D1301B2B-6579-4D13-938B-4906FD7880A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3482176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afbeelding klein">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26FA0116-5605-4EAB-B17E-403A6B16BFFC}"/>
              </a:ext>
            </a:extLst>
          </p:cNvPr>
          <p:cNvSpPr>
            <a:spLocks noGrp="1"/>
          </p:cNvSpPr>
          <p:nvPr>
            <p:ph type="pic" sz="quarter" idx="12" hasCustomPrompt="1"/>
          </p:nvPr>
        </p:nvSpPr>
        <p:spPr>
          <a:xfrm>
            <a:off x="4694486" y="1427799"/>
            <a:ext cx="3999600" cy="4052559"/>
          </a:xfrm>
          <a:custGeom>
            <a:avLst/>
            <a:gdLst>
              <a:gd name="connsiteX0" fmla="*/ 0 w 3999600"/>
              <a:gd name="connsiteY0" fmla="*/ 0 h 4052559"/>
              <a:gd name="connsiteX1" fmla="*/ 3733027 w 3999600"/>
              <a:gd name="connsiteY1" fmla="*/ 0 h 4052559"/>
              <a:gd name="connsiteX2" fmla="*/ 3999600 w 3999600"/>
              <a:gd name="connsiteY2" fmla="*/ 266573 h 4052559"/>
              <a:gd name="connsiteX3" fmla="*/ 3999600 w 3999600"/>
              <a:gd name="connsiteY3" fmla="*/ 4052559 h 4052559"/>
              <a:gd name="connsiteX4" fmla="*/ 266573 w 3999600"/>
              <a:gd name="connsiteY4" fmla="*/ 4052559 h 4052559"/>
              <a:gd name="connsiteX5" fmla="*/ 0 w 3999600"/>
              <a:gd name="connsiteY5" fmla="*/ 3785986 h 405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9600" h="4052559">
                <a:moveTo>
                  <a:pt x="0" y="0"/>
                </a:moveTo>
                <a:lnTo>
                  <a:pt x="3733027" y="0"/>
                </a:lnTo>
                <a:cubicBezTo>
                  <a:pt x="3880251" y="0"/>
                  <a:pt x="3999600" y="119349"/>
                  <a:pt x="3999600" y="266573"/>
                </a:cubicBezTo>
                <a:lnTo>
                  <a:pt x="3999600" y="4052559"/>
                </a:lnTo>
                <a:lnTo>
                  <a:pt x="266573" y="4052559"/>
                </a:lnTo>
                <a:cubicBezTo>
                  <a:pt x="119349" y="4052559"/>
                  <a:pt x="0" y="3933210"/>
                  <a:pt x="0" y="3785986"/>
                </a:cubicBezTo>
                <a:close/>
              </a:path>
            </a:pathLst>
          </a:custGeom>
          <a:solidFill>
            <a:srgbClr val="EAEAEA"/>
          </a:solidFill>
        </p:spPr>
        <p:txBody>
          <a:bodyPr wrap="square" tIns="0" anchor="ctr" anchorCtr="1">
            <a:noAutofit/>
          </a:bodyPr>
          <a:lstStyle>
            <a:lvl1pPr algn="l">
              <a:spcBef>
                <a:spcPts val="0"/>
              </a:spcBef>
              <a:defRPr sz="9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4990014" y="5590319"/>
            <a:ext cx="3525333" cy="212767"/>
          </a:xfrm>
        </p:spPr>
        <p:txBody>
          <a:bodyPr tIns="0">
            <a:noAutofit/>
          </a:bodyPr>
          <a:lstStyle>
            <a:lvl1pPr>
              <a:lnSpc>
                <a:spcPct val="90000"/>
              </a:lnSpc>
              <a:spcBef>
                <a:spcPts val="0"/>
              </a:spcBef>
              <a:spcAft>
                <a:spcPts val="0"/>
              </a:spcAft>
              <a:defRPr sz="1050" b="0">
                <a:solidFill>
                  <a:schemeClr val="tx1"/>
                </a:solidFill>
              </a:defRPr>
            </a:lvl1pPr>
            <a:lvl2pPr>
              <a:lnSpc>
                <a:spcPts val="1425"/>
              </a:lnSpc>
              <a:spcBef>
                <a:spcPts val="0"/>
              </a:spcBef>
              <a:buNone/>
              <a:defRPr sz="1200">
                <a:solidFill>
                  <a:schemeClr val="accent3"/>
                </a:solidFill>
              </a:defRPr>
            </a:lvl2pPr>
            <a:lvl3pPr marL="135728" indent="-135728">
              <a:lnSpc>
                <a:spcPts val="1425"/>
              </a:lnSpc>
              <a:spcBef>
                <a:spcPts val="0"/>
              </a:spcBef>
              <a:buNone/>
              <a:defRPr sz="1200"/>
            </a:lvl3pPr>
            <a:lvl4pPr marL="135728" indent="-135728">
              <a:lnSpc>
                <a:spcPts val="1425"/>
              </a:lnSpc>
              <a:spcBef>
                <a:spcPts val="0"/>
              </a:spcBef>
              <a:defRPr sz="1200"/>
            </a:lvl4pPr>
            <a:lvl5pPr>
              <a:lnSpc>
                <a:spcPts val="1125"/>
              </a:lnSpc>
              <a:defRPr sz="12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440056" y="1427800"/>
            <a:ext cx="4000091"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2430152" y="2996043"/>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51" name="Groep 24">
            <a:extLst>
              <a:ext uri="{FF2B5EF4-FFF2-40B4-BE49-F238E27FC236}">
                <a16:creationId xmlns:a16="http://schemas.microsoft.com/office/drawing/2014/main" id="{170BCE3C-28F7-4043-A9E0-F2D6AB6B9F74}"/>
              </a:ext>
            </a:extLst>
          </p:cNvPr>
          <p:cNvGrpSpPr/>
          <p:nvPr userDrawn="1"/>
        </p:nvGrpSpPr>
        <p:grpSpPr>
          <a:xfrm>
            <a:off x="9247577" y="1"/>
            <a:ext cx="2329217" cy="5718810"/>
            <a:chOff x="12326583" y="1"/>
            <a:chExt cx="2329217" cy="5718810"/>
          </a:xfrm>
        </p:grpSpPr>
        <p:sp>
          <p:nvSpPr>
            <p:cNvPr id="52" name="Rectangle 106">
              <a:extLst>
                <a:ext uri="{FF2B5EF4-FFF2-40B4-BE49-F238E27FC236}">
                  <a16:creationId xmlns:a16="http://schemas.microsoft.com/office/drawing/2014/main" id="{D6C6C6D4-4E5C-4086-8E91-B36F80B0C5A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53" name="Groep 26">
              <a:extLst>
                <a:ext uri="{FF2B5EF4-FFF2-40B4-BE49-F238E27FC236}">
                  <a16:creationId xmlns:a16="http://schemas.microsoft.com/office/drawing/2014/main" id="{EF7F2D1A-149A-4368-9DF0-840737F42033}"/>
                </a:ext>
              </a:extLst>
            </p:cNvPr>
            <p:cNvGrpSpPr>
              <a:grpSpLocks noChangeAspect="1"/>
            </p:cNvGrpSpPr>
            <p:nvPr userDrawn="1"/>
          </p:nvGrpSpPr>
          <p:grpSpPr>
            <a:xfrm>
              <a:off x="12616299" y="4739224"/>
              <a:ext cx="1766851" cy="793244"/>
              <a:chOff x="2766083" y="6357983"/>
              <a:chExt cx="1485890" cy="667104"/>
            </a:xfrm>
          </p:grpSpPr>
          <p:pic>
            <p:nvPicPr>
              <p:cNvPr id="65" name="Picture 15">
                <a:extLst>
                  <a:ext uri="{FF2B5EF4-FFF2-40B4-BE49-F238E27FC236}">
                    <a16:creationId xmlns:a16="http://schemas.microsoft.com/office/drawing/2014/main" id="{97482B9C-04E3-4071-BF84-DB8730333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66" name="Picture 18">
                <a:extLst>
                  <a:ext uri="{FF2B5EF4-FFF2-40B4-BE49-F238E27FC236}">
                    <a16:creationId xmlns:a16="http://schemas.microsoft.com/office/drawing/2014/main" id="{701F9A47-D76C-43DF-9F33-572222B07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67" name="Picture 19">
                <a:extLst>
                  <a:ext uri="{FF2B5EF4-FFF2-40B4-BE49-F238E27FC236}">
                    <a16:creationId xmlns:a16="http://schemas.microsoft.com/office/drawing/2014/main" id="{AA0AACD5-F23A-4263-B6AD-C37F365568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68" name="Straight Arrow Connector 23">
                <a:extLst>
                  <a:ext uri="{FF2B5EF4-FFF2-40B4-BE49-F238E27FC236}">
                    <a16:creationId xmlns:a16="http://schemas.microsoft.com/office/drawing/2014/main" id="{7AEBECAF-B419-47B9-B097-CB179FB161C8}"/>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24">
                <a:extLst>
                  <a:ext uri="{FF2B5EF4-FFF2-40B4-BE49-F238E27FC236}">
                    <a16:creationId xmlns:a16="http://schemas.microsoft.com/office/drawing/2014/main" id="{F404A05B-6E81-4A0E-8F15-C362D47F5524}"/>
                  </a:ext>
                </a:extLst>
              </p:cNvPr>
              <p:cNvCxnSpPr>
                <a:stCxn id="65" idx="0"/>
                <a:endCxn id="6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26">
                <a:extLst>
                  <a:ext uri="{FF2B5EF4-FFF2-40B4-BE49-F238E27FC236}">
                    <a16:creationId xmlns:a16="http://schemas.microsoft.com/office/drawing/2014/main" id="{DDA68ECD-C5FB-4C33-977F-32EBEB8EC589}"/>
                  </a:ext>
                </a:extLst>
              </p:cNvPr>
              <p:cNvCxnSpPr>
                <a:stCxn id="65" idx="3"/>
                <a:endCxn id="6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Arrow Connector 27">
                <a:extLst>
                  <a:ext uri="{FF2B5EF4-FFF2-40B4-BE49-F238E27FC236}">
                    <a16:creationId xmlns:a16="http://schemas.microsoft.com/office/drawing/2014/main" id="{973A7BFD-7688-4C7D-89EC-E9AAF28C55AF}"/>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Oval 28">
                <a:extLst>
                  <a:ext uri="{FF2B5EF4-FFF2-40B4-BE49-F238E27FC236}">
                    <a16:creationId xmlns:a16="http://schemas.microsoft.com/office/drawing/2014/main" id="{FEC892A9-EAB9-4E9B-A714-33F2B5438B4D}"/>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54" name="Groep 27">
              <a:extLst>
                <a:ext uri="{FF2B5EF4-FFF2-40B4-BE49-F238E27FC236}">
                  <a16:creationId xmlns:a16="http://schemas.microsoft.com/office/drawing/2014/main" id="{DED69006-DA22-4810-B41F-9EBD19A50680}"/>
                </a:ext>
              </a:extLst>
            </p:cNvPr>
            <p:cNvGrpSpPr/>
            <p:nvPr userDrawn="1"/>
          </p:nvGrpSpPr>
          <p:grpSpPr>
            <a:xfrm>
              <a:off x="12610022" y="1108316"/>
              <a:ext cx="425380" cy="577954"/>
              <a:chOff x="-37364" y="4061531"/>
              <a:chExt cx="571037" cy="775855"/>
            </a:xfrm>
          </p:grpSpPr>
          <p:pic>
            <p:nvPicPr>
              <p:cNvPr id="56" name="Afbeelding 29">
                <a:extLst>
                  <a:ext uri="{FF2B5EF4-FFF2-40B4-BE49-F238E27FC236}">
                    <a16:creationId xmlns:a16="http://schemas.microsoft.com/office/drawing/2014/main" id="{06FA0E8D-CE74-4DA0-8047-D2B7015CDDC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7" name="Rectangle 21">
                <a:extLst>
                  <a:ext uri="{FF2B5EF4-FFF2-40B4-BE49-F238E27FC236}">
                    <a16:creationId xmlns:a16="http://schemas.microsoft.com/office/drawing/2014/main" id="{4986388E-E2B0-4477-8C1F-C68CFCE888E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55" name="Afbeelding 28">
              <a:extLst>
                <a:ext uri="{FF2B5EF4-FFF2-40B4-BE49-F238E27FC236}">
                  <a16:creationId xmlns:a16="http://schemas.microsoft.com/office/drawing/2014/main" id="{8E47018B-D3D2-4C29-B12C-038CE594EC1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74" name="Groep 2">
            <a:extLst>
              <a:ext uri="{FF2B5EF4-FFF2-40B4-BE49-F238E27FC236}">
                <a16:creationId xmlns:a16="http://schemas.microsoft.com/office/drawing/2014/main" id="{C83A82D9-8ADC-4343-877F-C44CCB9B1CEE}"/>
              </a:ext>
            </a:extLst>
          </p:cNvPr>
          <p:cNvGrpSpPr/>
          <p:nvPr userDrawn="1"/>
        </p:nvGrpSpPr>
        <p:grpSpPr>
          <a:xfrm>
            <a:off x="-2430152" y="0"/>
            <a:ext cx="2329217" cy="2718588"/>
            <a:chOff x="-2463800" y="0"/>
            <a:chExt cx="2329217" cy="2718588"/>
          </a:xfrm>
        </p:grpSpPr>
        <p:sp>
          <p:nvSpPr>
            <p:cNvPr id="75" name="Rectangle 106">
              <a:extLst>
                <a:ext uri="{FF2B5EF4-FFF2-40B4-BE49-F238E27FC236}">
                  <a16:creationId xmlns:a16="http://schemas.microsoft.com/office/drawing/2014/main" id="{88106414-AD3F-4443-B408-323417025B96}"/>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76" name="Group 22">
              <a:extLst>
                <a:ext uri="{FF2B5EF4-FFF2-40B4-BE49-F238E27FC236}">
                  <a16:creationId xmlns:a16="http://schemas.microsoft.com/office/drawing/2014/main" id="{8DA47A5C-3A58-42E5-BFC2-A9BFA0018CF4}"/>
                </a:ext>
              </a:extLst>
            </p:cNvPr>
            <p:cNvGrpSpPr/>
            <p:nvPr userDrawn="1"/>
          </p:nvGrpSpPr>
          <p:grpSpPr>
            <a:xfrm>
              <a:off x="-2318863" y="1050055"/>
              <a:ext cx="2044800" cy="534731"/>
              <a:chOff x="-2108199" y="3333735"/>
              <a:chExt cx="2314576" cy="605280"/>
            </a:xfrm>
          </p:grpSpPr>
          <p:grpSp>
            <p:nvGrpSpPr>
              <p:cNvPr id="77" name="Group 9">
                <a:extLst>
                  <a:ext uri="{FF2B5EF4-FFF2-40B4-BE49-F238E27FC236}">
                    <a16:creationId xmlns:a16="http://schemas.microsoft.com/office/drawing/2014/main" id="{70D8092D-C31E-4F3A-8FFA-C927A8E82CE3}"/>
                  </a:ext>
                </a:extLst>
              </p:cNvPr>
              <p:cNvGrpSpPr/>
              <p:nvPr userDrawn="1"/>
            </p:nvGrpSpPr>
            <p:grpSpPr>
              <a:xfrm>
                <a:off x="-2108199" y="3333735"/>
                <a:ext cx="2314576" cy="605280"/>
                <a:chOff x="-1062434" y="2679700"/>
                <a:chExt cx="2314576" cy="605280"/>
              </a:xfrm>
            </p:grpSpPr>
            <p:pic>
              <p:nvPicPr>
                <p:cNvPr id="79" name="Picture 5">
                  <a:extLst>
                    <a:ext uri="{FF2B5EF4-FFF2-40B4-BE49-F238E27FC236}">
                      <a16:creationId xmlns:a16="http://schemas.microsoft.com/office/drawing/2014/main" id="{2234A63B-6ADE-44CF-A23E-2B625B726376}"/>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80" name="Rectangle 21">
                  <a:extLst>
                    <a:ext uri="{FF2B5EF4-FFF2-40B4-BE49-F238E27FC236}">
                      <a16:creationId xmlns:a16="http://schemas.microsoft.com/office/drawing/2014/main" id="{F29B8838-86D6-453B-A10A-0BC547095009}"/>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78" name="Graphic 19" descr="Close with solid fill">
                <a:extLst>
                  <a:ext uri="{FF2B5EF4-FFF2-40B4-BE49-F238E27FC236}">
                    <a16:creationId xmlns:a16="http://schemas.microsoft.com/office/drawing/2014/main" id="{B592E08A-AA7A-4847-A3F6-F74F38A91CDB}"/>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4252425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met afbeelding groot">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A7C586DD-D6F1-4D22-AEBA-087989C14CA6}"/>
              </a:ext>
            </a:extLst>
          </p:cNvPr>
          <p:cNvSpPr>
            <a:spLocks noGrp="1"/>
          </p:cNvSpPr>
          <p:nvPr>
            <p:ph type="pic" sz="quarter" idx="14" hasCustomPrompt="1"/>
          </p:nvPr>
        </p:nvSpPr>
        <p:spPr>
          <a:xfrm>
            <a:off x="4694486" y="-10955"/>
            <a:ext cx="4449514" cy="5505323"/>
          </a:xfrm>
          <a:custGeom>
            <a:avLst/>
            <a:gdLst>
              <a:gd name="connsiteX0" fmla="*/ 0 w 4449514"/>
              <a:gd name="connsiteY0" fmla="*/ 0 h 5505323"/>
              <a:gd name="connsiteX1" fmla="*/ 4449514 w 4449514"/>
              <a:gd name="connsiteY1" fmla="*/ 0 h 5505323"/>
              <a:gd name="connsiteX2" fmla="*/ 4449514 w 4449514"/>
              <a:gd name="connsiteY2" fmla="*/ 5505323 h 5505323"/>
              <a:gd name="connsiteX3" fmla="*/ 413081 w 4449514"/>
              <a:gd name="connsiteY3" fmla="*/ 5505323 h 5505323"/>
              <a:gd name="connsiteX4" fmla="*/ 0 w 4449514"/>
              <a:gd name="connsiteY4" fmla="*/ 5092242 h 5505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514" h="5505323">
                <a:moveTo>
                  <a:pt x="0" y="0"/>
                </a:moveTo>
                <a:lnTo>
                  <a:pt x="4449514" y="0"/>
                </a:lnTo>
                <a:lnTo>
                  <a:pt x="4449514" y="5505323"/>
                </a:lnTo>
                <a:lnTo>
                  <a:pt x="413081" y="5505323"/>
                </a:lnTo>
                <a:cubicBezTo>
                  <a:pt x="184943" y="5505323"/>
                  <a:pt x="0" y="5320380"/>
                  <a:pt x="0" y="5092242"/>
                </a:cubicBezTo>
                <a:close/>
              </a:path>
            </a:pathLst>
          </a:custGeom>
          <a:solidFill>
            <a:srgbClr val="EAEAEA"/>
          </a:solidFill>
        </p:spPr>
        <p:txBody>
          <a:bodyPr wrap="square" tIns="0" anchor="ctr" anchorCtr="1">
            <a:noAutofit/>
          </a:bodyPr>
          <a:lstStyle>
            <a:lvl1pPr algn="l">
              <a:spcBef>
                <a:spcPts val="0"/>
              </a:spcBef>
              <a:defRPr sz="9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4000091" cy="581777"/>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4990014" y="5590319"/>
            <a:ext cx="3525333" cy="212767"/>
          </a:xfrm>
        </p:spPr>
        <p:txBody>
          <a:bodyPr tIns="0">
            <a:noAutofit/>
          </a:bodyPr>
          <a:lstStyle>
            <a:lvl1pPr>
              <a:lnSpc>
                <a:spcPct val="90000"/>
              </a:lnSpc>
              <a:spcBef>
                <a:spcPts val="0"/>
              </a:spcBef>
              <a:spcAft>
                <a:spcPts val="0"/>
              </a:spcAft>
              <a:defRPr sz="1050" b="0">
                <a:solidFill>
                  <a:schemeClr val="tx1"/>
                </a:solidFill>
              </a:defRPr>
            </a:lvl1pPr>
            <a:lvl2pPr>
              <a:lnSpc>
                <a:spcPts val="1425"/>
              </a:lnSpc>
              <a:spcBef>
                <a:spcPts val="0"/>
              </a:spcBef>
              <a:buNone/>
              <a:defRPr sz="1200">
                <a:solidFill>
                  <a:schemeClr val="accent3"/>
                </a:solidFill>
              </a:defRPr>
            </a:lvl2pPr>
            <a:lvl3pPr marL="135728" indent="-135728">
              <a:lnSpc>
                <a:spcPts val="1425"/>
              </a:lnSpc>
              <a:spcBef>
                <a:spcPts val="0"/>
              </a:spcBef>
              <a:buNone/>
              <a:defRPr sz="1200"/>
            </a:lvl3pPr>
            <a:lvl4pPr marL="135728" indent="-135728">
              <a:lnSpc>
                <a:spcPts val="1425"/>
              </a:lnSpc>
              <a:spcBef>
                <a:spcPts val="0"/>
              </a:spcBef>
              <a:defRPr sz="1200"/>
            </a:lvl4pPr>
            <a:lvl5pPr>
              <a:lnSpc>
                <a:spcPts val="1125"/>
              </a:lnSpc>
              <a:defRPr sz="12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440056" y="1427800"/>
            <a:ext cx="4000091"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2430152" y="2996043"/>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51" name="Groep 24">
            <a:extLst>
              <a:ext uri="{FF2B5EF4-FFF2-40B4-BE49-F238E27FC236}">
                <a16:creationId xmlns:a16="http://schemas.microsoft.com/office/drawing/2014/main" id="{170BCE3C-28F7-4043-A9E0-F2D6AB6B9F74}"/>
              </a:ext>
            </a:extLst>
          </p:cNvPr>
          <p:cNvGrpSpPr/>
          <p:nvPr userDrawn="1"/>
        </p:nvGrpSpPr>
        <p:grpSpPr>
          <a:xfrm>
            <a:off x="9247577" y="1"/>
            <a:ext cx="2329217" cy="5718810"/>
            <a:chOff x="12326583" y="1"/>
            <a:chExt cx="2329217" cy="5718810"/>
          </a:xfrm>
        </p:grpSpPr>
        <p:sp>
          <p:nvSpPr>
            <p:cNvPr id="52" name="Rectangle 106">
              <a:extLst>
                <a:ext uri="{FF2B5EF4-FFF2-40B4-BE49-F238E27FC236}">
                  <a16:creationId xmlns:a16="http://schemas.microsoft.com/office/drawing/2014/main" id="{D6C6C6D4-4E5C-4086-8E91-B36F80B0C5A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53" name="Groep 26">
              <a:extLst>
                <a:ext uri="{FF2B5EF4-FFF2-40B4-BE49-F238E27FC236}">
                  <a16:creationId xmlns:a16="http://schemas.microsoft.com/office/drawing/2014/main" id="{EF7F2D1A-149A-4368-9DF0-840737F42033}"/>
                </a:ext>
              </a:extLst>
            </p:cNvPr>
            <p:cNvGrpSpPr>
              <a:grpSpLocks noChangeAspect="1"/>
            </p:cNvGrpSpPr>
            <p:nvPr userDrawn="1"/>
          </p:nvGrpSpPr>
          <p:grpSpPr>
            <a:xfrm>
              <a:off x="12616299" y="4739224"/>
              <a:ext cx="1766851" cy="793244"/>
              <a:chOff x="2766083" y="6357983"/>
              <a:chExt cx="1485890" cy="667104"/>
            </a:xfrm>
          </p:grpSpPr>
          <p:pic>
            <p:nvPicPr>
              <p:cNvPr id="65" name="Picture 15">
                <a:extLst>
                  <a:ext uri="{FF2B5EF4-FFF2-40B4-BE49-F238E27FC236}">
                    <a16:creationId xmlns:a16="http://schemas.microsoft.com/office/drawing/2014/main" id="{97482B9C-04E3-4071-BF84-DB8730333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66" name="Picture 18">
                <a:extLst>
                  <a:ext uri="{FF2B5EF4-FFF2-40B4-BE49-F238E27FC236}">
                    <a16:creationId xmlns:a16="http://schemas.microsoft.com/office/drawing/2014/main" id="{701F9A47-D76C-43DF-9F33-572222B07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67" name="Picture 19">
                <a:extLst>
                  <a:ext uri="{FF2B5EF4-FFF2-40B4-BE49-F238E27FC236}">
                    <a16:creationId xmlns:a16="http://schemas.microsoft.com/office/drawing/2014/main" id="{AA0AACD5-F23A-4263-B6AD-C37F365568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68" name="Straight Arrow Connector 23">
                <a:extLst>
                  <a:ext uri="{FF2B5EF4-FFF2-40B4-BE49-F238E27FC236}">
                    <a16:creationId xmlns:a16="http://schemas.microsoft.com/office/drawing/2014/main" id="{7AEBECAF-B419-47B9-B097-CB179FB161C8}"/>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24">
                <a:extLst>
                  <a:ext uri="{FF2B5EF4-FFF2-40B4-BE49-F238E27FC236}">
                    <a16:creationId xmlns:a16="http://schemas.microsoft.com/office/drawing/2014/main" id="{F404A05B-6E81-4A0E-8F15-C362D47F5524}"/>
                  </a:ext>
                </a:extLst>
              </p:cNvPr>
              <p:cNvCxnSpPr>
                <a:stCxn id="65" idx="0"/>
                <a:endCxn id="6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26">
                <a:extLst>
                  <a:ext uri="{FF2B5EF4-FFF2-40B4-BE49-F238E27FC236}">
                    <a16:creationId xmlns:a16="http://schemas.microsoft.com/office/drawing/2014/main" id="{DDA68ECD-C5FB-4C33-977F-32EBEB8EC589}"/>
                  </a:ext>
                </a:extLst>
              </p:cNvPr>
              <p:cNvCxnSpPr>
                <a:stCxn id="65" idx="3"/>
                <a:endCxn id="6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Arrow Connector 27">
                <a:extLst>
                  <a:ext uri="{FF2B5EF4-FFF2-40B4-BE49-F238E27FC236}">
                    <a16:creationId xmlns:a16="http://schemas.microsoft.com/office/drawing/2014/main" id="{973A7BFD-7688-4C7D-89EC-E9AAF28C55AF}"/>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Oval 28">
                <a:extLst>
                  <a:ext uri="{FF2B5EF4-FFF2-40B4-BE49-F238E27FC236}">
                    <a16:creationId xmlns:a16="http://schemas.microsoft.com/office/drawing/2014/main" id="{FEC892A9-EAB9-4E9B-A714-33F2B5438B4D}"/>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54" name="Groep 27">
              <a:extLst>
                <a:ext uri="{FF2B5EF4-FFF2-40B4-BE49-F238E27FC236}">
                  <a16:creationId xmlns:a16="http://schemas.microsoft.com/office/drawing/2014/main" id="{DED69006-DA22-4810-B41F-9EBD19A50680}"/>
                </a:ext>
              </a:extLst>
            </p:cNvPr>
            <p:cNvGrpSpPr/>
            <p:nvPr userDrawn="1"/>
          </p:nvGrpSpPr>
          <p:grpSpPr>
            <a:xfrm>
              <a:off x="12610022" y="1108316"/>
              <a:ext cx="425380" cy="577954"/>
              <a:chOff x="-37364" y="4061531"/>
              <a:chExt cx="571037" cy="775855"/>
            </a:xfrm>
          </p:grpSpPr>
          <p:pic>
            <p:nvPicPr>
              <p:cNvPr id="56" name="Afbeelding 29">
                <a:extLst>
                  <a:ext uri="{FF2B5EF4-FFF2-40B4-BE49-F238E27FC236}">
                    <a16:creationId xmlns:a16="http://schemas.microsoft.com/office/drawing/2014/main" id="{06FA0E8D-CE74-4DA0-8047-D2B7015CDDC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7" name="Rectangle 21">
                <a:extLst>
                  <a:ext uri="{FF2B5EF4-FFF2-40B4-BE49-F238E27FC236}">
                    <a16:creationId xmlns:a16="http://schemas.microsoft.com/office/drawing/2014/main" id="{4986388E-E2B0-4477-8C1F-C68CFCE888E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55" name="Afbeelding 28">
              <a:extLst>
                <a:ext uri="{FF2B5EF4-FFF2-40B4-BE49-F238E27FC236}">
                  <a16:creationId xmlns:a16="http://schemas.microsoft.com/office/drawing/2014/main" id="{8E47018B-D3D2-4C29-B12C-038CE594EC1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74" name="Groep 2">
            <a:extLst>
              <a:ext uri="{FF2B5EF4-FFF2-40B4-BE49-F238E27FC236}">
                <a16:creationId xmlns:a16="http://schemas.microsoft.com/office/drawing/2014/main" id="{C83A82D9-8ADC-4343-877F-C44CCB9B1CEE}"/>
              </a:ext>
            </a:extLst>
          </p:cNvPr>
          <p:cNvGrpSpPr/>
          <p:nvPr userDrawn="1"/>
        </p:nvGrpSpPr>
        <p:grpSpPr>
          <a:xfrm>
            <a:off x="-2430152" y="0"/>
            <a:ext cx="2329217" cy="2718588"/>
            <a:chOff x="-2463800" y="0"/>
            <a:chExt cx="2329217" cy="2718588"/>
          </a:xfrm>
        </p:grpSpPr>
        <p:sp>
          <p:nvSpPr>
            <p:cNvPr id="75" name="Rectangle 106">
              <a:extLst>
                <a:ext uri="{FF2B5EF4-FFF2-40B4-BE49-F238E27FC236}">
                  <a16:creationId xmlns:a16="http://schemas.microsoft.com/office/drawing/2014/main" id="{88106414-AD3F-4443-B408-323417025B96}"/>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76" name="Group 22">
              <a:extLst>
                <a:ext uri="{FF2B5EF4-FFF2-40B4-BE49-F238E27FC236}">
                  <a16:creationId xmlns:a16="http://schemas.microsoft.com/office/drawing/2014/main" id="{8DA47A5C-3A58-42E5-BFC2-A9BFA0018CF4}"/>
                </a:ext>
              </a:extLst>
            </p:cNvPr>
            <p:cNvGrpSpPr/>
            <p:nvPr userDrawn="1"/>
          </p:nvGrpSpPr>
          <p:grpSpPr>
            <a:xfrm>
              <a:off x="-2318863" y="1050055"/>
              <a:ext cx="2044800" cy="534731"/>
              <a:chOff x="-2108199" y="3333735"/>
              <a:chExt cx="2314576" cy="605280"/>
            </a:xfrm>
          </p:grpSpPr>
          <p:grpSp>
            <p:nvGrpSpPr>
              <p:cNvPr id="77" name="Group 9">
                <a:extLst>
                  <a:ext uri="{FF2B5EF4-FFF2-40B4-BE49-F238E27FC236}">
                    <a16:creationId xmlns:a16="http://schemas.microsoft.com/office/drawing/2014/main" id="{70D8092D-C31E-4F3A-8FFA-C927A8E82CE3}"/>
                  </a:ext>
                </a:extLst>
              </p:cNvPr>
              <p:cNvGrpSpPr/>
              <p:nvPr userDrawn="1"/>
            </p:nvGrpSpPr>
            <p:grpSpPr>
              <a:xfrm>
                <a:off x="-2108199" y="3333735"/>
                <a:ext cx="2314576" cy="605280"/>
                <a:chOff x="-1062434" y="2679700"/>
                <a:chExt cx="2314576" cy="605280"/>
              </a:xfrm>
            </p:grpSpPr>
            <p:pic>
              <p:nvPicPr>
                <p:cNvPr id="79" name="Picture 5">
                  <a:extLst>
                    <a:ext uri="{FF2B5EF4-FFF2-40B4-BE49-F238E27FC236}">
                      <a16:creationId xmlns:a16="http://schemas.microsoft.com/office/drawing/2014/main" id="{2234A63B-6ADE-44CF-A23E-2B625B726376}"/>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80" name="Rectangle 21">
                  <a:extLst>
                    <a:ext uri="{FF2B5EF4-FFF2-40B4-BE49-F238E27FC236}">
                      <a16:creationId xmlns:a16="http://schemas.microsoft.com/office/drawing/2014/main" id="{F29B8838-86D6-453B-A10A-0BC547095009}"/>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78" name="Graphic 19" descr="Close with solid fill">
                <a:extLst>
                  <a:ext uri="{FF2B5EF4-FFF2-40B4-BE49-F238E27FC236}">
                    <a16:creationId xmlns:a16="http://schemas.microsoft.com/office/drawing/2014/main" id="{B592E08A-AA7A-4847-A3F6-F74F38A91CDB}"/>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860567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paginagroo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2F1183-AB88-4675-82A9-EDDF231CF3F3}"/>
              </a:ext>
            </a:extLst>
          </p:cNvPr>
          <p:cNvSpPr/>
          <p:nvPr userDrawn="1"/>
        </p:nvSpPr>
        <p:spPr>
          <a:xfrm>
            <a:off x="0" y="0"/>
            <a:ext cx="9144000" cy="5494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icture Placeholder 41">
            <a:extLst>
              <a:ext uri="{FF2B5EF4-FFF2-40B4-BE49-F238E27FC236}">
                <a16:creationId xmlns:a16="http://schemas.microsoft.com/office/drawing/2014/main" id="{7627E149-EDF5-4926-B5CB-9EC49651D605}"/>
              </a:ext>
            </a:extLst>
          </p:cNvPr>
          <p:cNvSpPr>
            <a:spLocks noGrp="1"/>
          </p:cNvSpPr>
          <p:nvPr>
            <p:ph type="pic" sz="quarter" idx="12" hasCustomPrompt="1"/>
          </p:nvPr>
        </p:nvSpPr>
        <p:spPr>
          <a:xfrm>
            <a:off x="447678" y="-10955"/>
            <a:ext cx="8696322" cy="5505323"/>
          </a:xfrm>
          <a:custGeom>
            <a:avLst/>
            <a:gdLst>
              <a:gd name="connsiteX0" fmla="*/ 0 w 8696322"/>
              <a:gd name="connsiteY0" fmla="*/ 0 h 5505323"/>
              <a:gd name="connsiteX1" fmla="*/ 8696322 w 8696322"/>
              <a:gd name="connsiteY1" fmla="*/ 0 h 5505323"/>
              <a:gd name="connsiteX2" fmla="*/ 8696322 w 8696322"/>
              <a:gd name="connsiteY2" fmla="*/ 5505323 h 5505323"/>
              <a:gd name="connsiteX3" fmla="*/ 413081 w 8696322"/>
              <a:gd name="connsiteY3" fmla="*/ 5505323 h 5505323"/>
              <a:gd name="connsiteX4" fmla="*/ 0 w 8696322"/>
              <a:gd name="connsiteY4" fmla="*/ 5092242 h 5505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6322" h="5505323">
                <a:moveTo>
                  <a:pt x="0" y="0"/>
                </a:moveTo>
                <a:lnTo>
                  <a:pt x="8696322" y="0"/>
                </a:lnTo>
                <a:lnTo>
                  <a:pt x="8696322" y="5505323"/>
                </a:lnTo>
                <a:lnTo>
                  <a:pt x="413081" y="5505323"/>
                </a:lnTo>
                <a:cubicBezTo>
                  <a:pt x="184943" y="5505323"/>
                  <a:pt x="0" y="5320380"/>
                  <a:pt x="0" y="5092242"/>
                </a:cubicBezTo>
                <a:close/>
              </a:path>
            </a:pathLst>
          </a:custGeom>
          <a:solidFill>
            <a:srgbClr val="EAEAEA"/>
          </a:solidFill>
        </p:spPr>
        <p:txBody>
          <a:bodyPr wrap="square" tIns="0" anchor="ctr" anchorCtr="1">
            <a:noAutofit/>
          </a:bodyPr>
          <a:lstStyle>
            <a:lvl1pPr algn="l">
              <a:spcBef>
                <a:spcPts val="0"/>
              </a:spcBef>
              <a:defRPr sz="900">
                <a:solidFill>
                  <a:schemeClr val="tx1"/>
                </a:solidFill>
              </a:defRPr>
            </a:lvl1pPr>
          </a:lstStyle>
          <a:p>
            <a:r>
              <a:rPr lang="nl-NL" noProof="0" dirty="0"/>
              <a:t>Klik op icoon om </a:t>
            </a:r>
            <a:br>
              <a:rPr lang="nl-NL" noProof="0" dirty="0"/>
            </a:br>
            <a:r>
              <a:rPr lang="nl-NL" noProof="0" dirty="0"/>
              <a:t>afbeelding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876566" y="5628506"/>
            <a:ext cx="7822142" cy="172219"/>
          </a:xfrm>
        </p:spPr>
        <p:txBody>
          <a:bodyPr tIns="0">
            <a:noAutofit/>
          </a:bodyPr>
          <a:lstStyle>
            <a:lvl1pPr>
              <a:lnSpc>
                <a:spcPct val="90000"/>
              </a:lnSpc>
              <a:spcBef>
                <a:spcPts val="0"/>
              </a:spcBef>
              <a:spcAft>
                <a:spcPts val="0"/>
              </a:spcAft>
              <a:defRPr sz="1050" b="0">
                <a:solidFill>
                  <a:schemeClr val="tx1"/>
                </a:solidFill>
              </a:defRPr>
            </a:lvl1pPr>
            <a:lvl2pPr>
              <a:lnSpc>
                <a:spcPts val="1425"/>
              </a:lnSpc>
              <a:spcBef>
                <a:spcPts val="0"/>
              </a:spcBef>
              <a:buNone/>
              <a:defRPr sz="1200">
                <a:solidFill>
                  <a:schemeClr val="accent3"/>
                </a:solidFill>
              </a:defRPr>
            </a:lvl2pPr>
            <a:lvl3pPr marL="135728" indent="-135728">
              <a:lnSpc>
                <a:spcPts val="1425"/>
              </a:lnSpc>
              <a:spcBef>
                <a:spcPts val="0"/>
              </a:spcBef>
              <a:buNone/>
              <a:defRPr sz="1200"/>
            </a:lvl3pPr>
            <a:lvl4pPr marL="135728" indent="-135728">
              <a:lnSpc>
                <a:spcPts val="1425"/>
              </a:lnSpc>
              <a:spcBef>
                <a:spcPts val="0"/>
              </a:spcBef>
              <a:defRPr sz="1200"/>
            </a:lvl4pPr>
            <a:lvl5pPr>
              <a:lnSpc>
                <a:spcPts val="1125"/>
              </a:lnSpc>
              <a:defRPr sz="1200"/>
            </a:lvl5pPr>
          </a:lstStyle>
          <a:p>
            <a:pPr lvl="0"/>
            <a:r>
              <a:rPr lang="nl-NL" noProof="0" dirty="0"/>
              <a:t>Klik om bijschrift toe te voegen</a:t>
            </a:r>
          </a:p>
        </p:txBody>
      </p:sp>
      <p:sp>
        <p:nvSpPr>
          <p:cNvPr id="20" name="Rectangle 106">
            <a:extLst>
              <a:ext uri="{FF2B5EF4-FFF2-40B4-BE49-F238E27FC236}">
                <a16:creationId xmlns:a16="http://schemas.microsoft.com/office/drawing/2014/main" id="{98C4478D-0D03-406A-AF2B-FBE68F22363A}"/>
              </a:ext>
            </a:extLst>
          </p:cNvPr>
          <p:cNvSpPr>
            <a:spLocks noChangeArrowheads="1"/>
          </p:cNvSpPr>
          <p:nvPr userDrawn="1"/>
        </p:nvSpPr>
        <p:spPr bwMode="gray">
          <a:xfrm>
            <a:off x="-2430152" y="4"/>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sp>
        <p:nvSpPr>
          <p:cNvPr id="4" name="Slide Number Placeholder 3">
            <a:extLst>
              <a:ext uri="{FF2B5EF4-FFF2-40B4-BE49-F238E27FC236}">
                <a16:creationId xmlns:a16="http://schemas.microsoft.com/office/drawing/2014/main" id="{A0D78B53-F86F-4949-A248-2228F7AB6F5C}"/>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8" name="Groep 24">
            <a:extLst>
              <a:ext uri="{FF2B5EF4-FFF2-40B4-BE49-F238E27FC236}">
                <a16:creationId xmlns:a16="http://schemas.microsoft.com/office/drawing/2014/main" id="{8FEE16C0-0649-4E5C-94E5-51C29D83804D}"/>
              </a:ext>
            </a:extLst>
          </p:cNvPr>
          <p:cNvGrpSpPr/>
          <p:nvPr userDrawn="1"/>
        </p:nvGrpSpPr>
        <p:grpSpPr>
          <a:xfrm>
            <a:off x="9247577" y="1"/>
            <a:ext cx="2329217" cy="5718810"/>
            <a:chOff x="12326583" y="1"/>
            <a:chExt cx="2329217" cy="5718810"/>
          </a:xfrm>
        </p:grpSpPr>
        <p:sp>
          <p:nvSpPr>
            <p:cNvPr id="29" name="Rectangle 106">
              <a:extLst>
                <a:ext uri="{FF2B5EF4-FFF2-40B4-BE49-F238E27FC236}">
                  <a16:creationId xmlns:a16="http://schemas.microsoft.com/office/drawing/2014/main" id="{6BDDCAC2-4429-4C9E-9DD3-70521BAA034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0" name="Groep 26">
              <a:extLst>
                <a:ext uri="{FF2B5EF4-FFF2-40B4-BE49-F238E27FC236}">
                  <a16:creationId xmlns:a16="http://schemas.microsoft.com/office/drawing/2014/main" id="{ACC423B1-85E3-48D3-8E47-3FCBF3E2496A}"/>
                </a:ext>
              </a:extLst>
            </p:cNvPr>
            <p:cNvGrpSpPr>
              <a:grpSpLocks noChangeAspect="1"/>
            </p:cNvGrpSpPr>
            <p:nvPr userDrawn="1"/>
          </p:nvGrpSpPr>
          <p:grpSpPr>
            <a:xfrm>
              <a:off x="12616299" y="4739224"/>
              <a:ext cx="1766851" cy="793244"/>
              <a:chOff x="2766083" y="6357983"/>
              <a:chExt cx="1485890" cy="667104"/>
            </a:xfrm>
          </p:grpSpPr>
          <p:pic>
            <p:nvPicPr>
              <p:cNvPr id="35" name="Picture 15">
                <a:extLst>
                  <a:ext uri="{FF2B5EF4-FFF2-40B4-BE49-F238E27FC236}">
                    <a16:creationId xmlns:a16="http://schemas.microsoft.com/office/drawing/2014/main" id="{DF11A2C8-988E-4613-97F3-6FEC02DFC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6" name="Picture 18">
                <a:extLst>
                  <a:ext uri="{FF2B5EF4-FFF2-40B4-BE49-F238E27FC236}">
                    <a16:creationId xmlns:a16="http://schemas.microsoft.com/office/drawing/2014/main" id="{37F3B6A6-3311-45E2-946B-87F1A1D3EB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1" name="Picture 19">
                <a:extLst>
                  <a:ext uri="{FF2B5EF4-FFF2-40B4-BE49-F238E27FC236}">
                    <a16:creationId xmlns:a16="http://schemas.microsoft.com/office/drawing/2014/main" id="{6582B097-2F58-4D5E-A5FE-27DBD06BF3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2" name="Straight Arrow Connector 23">
                <a:extLst>
                  <a:ext uri="{FF2B5EF4-FFF2-40B4-BE49-F238E27FC236}">
                    <a16:creationId xmlns:a16="http://schemas.microsoft.com/office/drawing/2014/main" id="{752D6D15-70B3-40DC-8A4D-1479BC6FE216}"/>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24">
                <a:extLst>
                  <a:ext uri="{FF2B5EF4-FFF2-40B4-BE49-F238E27FC236}">
                    <a16:creationId xmlns:a16="http://schemas.microsoft.com/office/drawing/2014/main" id="{C91A7AEC-8547-4331-90AB-B8166374A985}"/>
                  </a:ext>
                </a:extLst>
              </p:cNvPr>
              <p:cNvCxnSpPr>
                <a:stCxn id="35" idx="0"/>
                <a:endCxn id="3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26">
                <a:extLst>
                  <a:ext uri="{FF2B5EF4-FFF2-40B4-BE49-F238E27FC236}">
                    <a16:creationId xmlns:a16="http://schemas.microsoft.com/office/drawing/2014/main" id="{6C16A41F-C5BE-45F7-BDA0-8950C6B1CED4}"/>
                  </a:ext>
                </a:extLst>
              </p:cNvPr>
              <p:cNvCxnSpPr>
                <a:stCxn id="35" idx="3"/>
                <a:endCxn id="3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27">
                <a:extLst>
                  <a:ext uri="{FF2B5EF4-FFF2-40B4-BE49-F238E27FC236}">
                    <a16:creationId xmlns:a16="http://schemas.microsoft.com/office/drawing/2014/main" id="{BA187A1B-2842-4C6C-851A-43288717658F}"/>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Oval 28">
                <a:extLst>
                  <a:ext uri="{FF2B5EF4-FFF2-40B4-BE49-F238E27FC236}">
                    <a16:creationId xmlns:a16="http://schemas.microsoft.com/office/drawing/2014/main" id="{25EEAA2B-1CC7-4F1E-8224-2033F2EAA079}"/>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1" name="Groep 27">
              <a:extLst>
                <a:ext uri="{FF2B5EF4-FFF2-40B4-BE49-F238E27FC236}">
                  <a16:creationId xmlns:a16="http://schemas.microsoft.com/office/drawing/2014/main" id="{6C689CE5-2284-42FA-BC65-3E0179EAA21C}"/>
                </a:ext>
              </a:extLst>
            </p:cNvPr>
            <p:cNvGrpSpPr/>
            <p:nvPr userDrawn="1"/>
          </p:nvGrpSpPr>
          <p:grpSpPr>
            <a:xfrm>
              <a:off x="12610022" y="1108316"/>
              <a:ext cx="425380" cy="577954"/>
              <a:chOff x="-37364" y="4061531"/>
              <a:chExt cx="571037" cy="775855"/>
            </a:xfrm>
          </p:grpSpPr>
          <p:pic>
            <p:nvPicPr>
              <p:cNvPr id="33" name="Afbeelding 29">
                <a:extLst>
                  <a:ext uri="{FF2B5EF4-FFF2-40B4-BE49-F238E27FC236}">
                    <a16:creationId xmlns:a16="http://schemas.microsoft.com/office/drawing/2014/main" id="{87B3FE8D-4C1C-4D85-B734-E325A560A475}"/>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9A93CABC-03A3-48CE-AC39-5797775825A2}"/>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2" name="Afbeelding 28">
              <a:extLst>
                <a:ext uri="{FF2B5EF4-FFF2-40B4-BE49-F238E27FC236}">
                  <a16:creationId xmlns:a16="http://schemas.microsoft.com/office/drawing/2014/main" id="{812ADADA-9069-4467-859E-0D8F59060458}"/>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Tree>
    <p:extLst>
      <p:ext uri="{BB962C8B-B14F-4D97-AF65-F5344CB8AC3E}">
        <p14:creationId xmlns:p14="http://schemas.microsoft.com/office/powerpoint/2010/main" val="2485190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oofdstuk dia met achtergrond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03548049-7150-4342-81A2-1924FDD1F15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5487" y="-2701"/>
            <a:ext cx="8699354" cy="4331814"/>
          </a:xfrm>
          <a:prstGeom prst="rect">
            <a:avLst/>
          </a:prstGeom>
        </p:spPr>
      </p:pic>
      <p:sp>
        <p:nvSpPr>
          <p:cNvPr id="14" name="Rectangle 3">
            <a:extLst>
              <a:ext uri="{FF2B5EF4-FFF2-40B4-BE49-F238E27FC236}">
                <a16:creationId xmlns:a16="http://schemas.microsoft.com/office/drawing/2014/main" id="{A2303D10-7A22-4D77-961C-6FBC031E10FB}"/>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7" name="Title 1">
            <a:extLst>
              <a:ext uri="{FF2B5EF4-FFF2-40B4-BE49-F238E27FC236}">
                <a16:creationId xmlns:a16="http://schemas.microsoft.com/office/drawing/2014/main" id="{F0430514-7007-4E07-B2B0-7886DCCC86FD}"/>
              </a:ext>
            </a:extLst>
          </p:cNvPr>
          <p:cNvSpPr>
            <a:spLocks noGrp="1"/>
          </p:cNvSpPr>
          <p:nvPr>
            <p:ph type="title" hasCustomPrompt="1"/>
          </p:nvPr>
        </p:nvSpPr>
        <p:spPr>
          <a:xfrm>
            <a:off x="940594" y="2755712"/>
            <a:ext cx="5400000" cy="1123949"/>
          </a:xfrm>
        </p:spPr>
        <p:txBody>
          <a:bodyPr anchor="b" anchorCtr="0">
            <a:noAutofit/>
          </a:bodyPr>
          <a:lstStyle>
            <a:lvl1pPr>
              <a:lnSpc>
                <a:spcPct val="100000"/>
              </a:lnSpc>
              <a:defRPr sz="3000" spc="0" baseline="0">
                <a:solidFill>
                  <a:schemeClr val="bg1"/>
                </a:solidFill>
              </a:defRPr>
            </a:lvl1pPr>
          </a:lstStyle>
          <a:p>
            <a:r>
              <a:rPr lang="nl-NL" dirty="0"/>
              <a:t>Klik om titel toe te voegen</a:t>
            </a:r>
          </a:p>
        </p:txBody>
      </p:sp>
      <p:sp>
        <p:nvSpPr>
          <p:cNvPr id="8" name="Rectangle 106">
            <a:extLst>
              <a:ext uri="{FF2B5EF4-FFF2-40B4-BE49-F238E27FC236}">
                <a16:creationId xmlns:a16="http://schemas.microsoft.com/office/drawing/2014/main" id="{6DB02F12-213B-4BC3-BF01-64E6DEA8948A}"/>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9E25CC99-32E6-48EF-B160-205D6223D6B2}"/>
              </a:ext>
            </a:extLst>
          </p:cNvPr>
          <p:cNvSpPr>
            <a:spLocks noGrp="1"/>
          </p:cNvSpPr>
          <p:nvPr>
            <p:ph type="sldNum" sz="quarter" idx="10"/>
          </p:nvPr>
        </p:nvSpPr>
        <p:spPr/>
        <p:txBody>
          <a:bodyPr/>
          <a:lstStyle>
            <a:lvl1pPr>
              <a:defRPr>
                <a:solidFill>
                  <a:schemeClr val="bg1"/>
                </a:solidFill>
              </a:defRPr>
            </a:lvl1pPr>
          </a:lstStyle>
          <a:p>
            <a:fld id="{5A195573-6125-40C3-AA0C-3AC6CFB9F86B}" type="slidenum">
              <a:rPr lang="en-US" smtClean="0"/>
              <a:pPr/>
              <a:t>‹nr.›</a:t>
            </a:fld>
            <a:endParaRPr lang="en-US" dirty="0"/>
          </a:p>
        </p:txBody>
      </p:sp>
      <p:pic>
        <p:nvPicPr>
          <p:cNvPr id="10" name="Graphic 9">
            <a:extLst>
              <a:ext uri="{FF2B5EF4-FFF2-40B4-BE49-F238E27FC236}">
                <a16:creationId xmlns:a16="http://schemas.microsoft.com/office/drawing/2014/main" id="{E5A2EE9D-2CB0-408A-8872-222B5883109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07196" y="6252903"/>
            <a:ext cx="1944000" cy="370039"/>
          </a:xfrm>
          <a:prstGeom prst="rect">
            <a:avLst/>
          </a:prstGeom>
        </p:spPr>
      </p:pic>
    </p:spTree>
    <p:extLst>
      <p:ext uri="{BB962C8B-B14F-4D97-AF65-F5344CB8AC3E}">
        <p14:creationId xmlns:p14="http://schemas.microsoft.com/office/powerpoint/2010/main" val="2568142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ofdstuk dia zonder achtergrondafbeelding">
    <p:bg>
      <p:bgPr>
        <a:solidFill>
          <a:srgbClr val="C2E4FF"/>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83DC8AA-1231-4885-BDF2-FD444450D1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5487" y="-2701"/>
            <a:ext cx="8699354" cy="4331814"/>
          </a:xfrm>
          <a:prstGeom prst="rect">
            <a:avLst/>
          </a:prstGeom>
        </p:spPr>
      </p:pic>
      <p:sp>
        <p:nvSpPr>
          <p:cNvPr id="10" name="Rectangle 3">
            <a:extLst>
              <a:ext uri="{FF2B5EF4-FFF2-40B4-BE49-F238E27FC236}">
                <a16:creationId xmlns:a16="http://schemas.microsoft.com/office/drawing/2014/main" id="{C6A9B036-C851-464B-A4B4-FD651AEC886D}"/>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940594" y="2755700"/>
            <a:ext cx="5400000" cy="1123949"/>
          </a:xfrm>
        </p:spPr>
        <p:txBody>
          <a:bodyPr anchor="b" anchorCtr="0">
            <a:noAutofit/>
          </a:bodyPr>
          <a:lstStyle>
            <a:lvl1pPr>
              <a:lnSpc>
                <a:spcPct val="100000"/>
              </a:lnSpc>
              <a:defRPr sz="3000" spc="0" baseline="0">
                <a:solidFill>
                  <a:schemeClr val="tx2"/>
                </a:solidFill>
              </a:defRPr>
            </a:lvl1pPr>
          </a:lstStyle>
          <a:p>
            <a:r>
              <a:rPr lang="nl-NL" dirty="0"/>
              <a:t>Klik om titel toe te voegen</a:t>
            </a:r>
          </a:p>
        </p:txBody>
      </p:sp>
      <p:sp>
        <p:nvSpPr>
          <p:cNvPr id="5" name="Rectangle 106">
            <a:extLst>
              <a:ext uri="{FF2B5EF4-FFF2-40B4-BE49-F238E27FC236}">
                <a16:creationId xmlns:a16="http://schemas.microsoft.com/office/drawing/2014/main" id="{1FBA4FA0-818B-428B-91E4-7AAC8597B54C}"/>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 name="Slide Number Placeholder 2">
            <a:extLst>
              <a:ext uri="{FF2B5EF4-FFF2-40B4-BE49-F238E27FC236}">
                <a16:creationId xmlns:a16="http://schemas.microsoft.com/office/drawing/2014/main" id="{1E5A7128-E378-46DC-A7CA-6B5E436C53B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8" name="Graphic 7">
            <a:extLst>
              <a:ext uri="{FF2B5EF4-FFF2-40B4-BE49-F238E27FC236}">
                <a16:creationId xmlns:a16="http://schemas.microsoft.com/office/drawing/2014/main" id="{4D57BEDD-75CC-4EFC-A44A-249E78F6BFA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07196" y="6252903"/>
            <a:ext cx="1944000" cy="370039"/>
          </a:xfrm>
          <a:prstGeom prst="rect">
            <a:avLst/>
          </a:prstGeom>
        </p:spPr>
      </p:pic>
    </p:spTree>
    <p:extLst>
      <p:ext uri="{BB962C8B-B14F-4D97-AF65-F5344CB8AC3E}">
        <p14:creationId xmlns:p14="http://schemas.microsoft.com/office/powerpoint/2010/main" val="4090765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oud me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8" y="333670"/>
            <a:ext cx="8258650" cy="581777"/>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4699348" y="1427799"/>
            <a:ext cx="3999360" cy="4375286"/>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tabel toe te voegen</a:t>
            </a:r>
          </a:p>
        </p:txBody>
      </p:sp>
      <p:sp>
        <p:nvSpPr>
          <p:cNvPr id="11" name="Text Placeholder 12">
            <a:extLst>
              <a:ext uri="{FF2B5EF4-FFF2-40B4-BE49-F238E27FC236}">
                <a16:creationId xmlns:a16="http://schemas.microsoft.com/office/drawing/2014/main" id="{F028C813-AC7A-4357-A8D4-1D61F095489D}"/>
              </a:ext>
            </a:extLst>
          </p:cNvPr>
          <p:cNvSpPr>
            <a:spLocks noGrp="1"/>
          </p:cNvSpPr>
          <p:nvPr>
            <p:ph type="body" sz="quarter" idx="10" hasCustomPrompt="1"/>
          </p:nvPr>
        </p:nvSpPr>
        <p:spPr>
          <a:xfrm>
            <a:off x="440057" y="1427799"/>
            <a:ext cx="4000090"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31" name="Rectangle 106">
            <a:extLst>
              <a:ext uri="{FF2B5EF4-FFF2-40B4-BE49-F238E27FC236}">
                <a16:creationId xmlns:a16="http://schemas.microsoft.com/office/drawing/2014/main" id="{730C924B-F91D-43CC-A0C8-A160AAD5E487}"/>
              </a:ext>
            </a:extLst>
          </p:cNvPr>
          <p:cNvSpPr>
            <a:spLocks noChangeArrowheads="1"/>
          </p:cNvSpPr>
          <p:nvPr userDrawn="1"/>
        </p:nvSpPr>
        <p:spPr bwMode="gray">
          <a:xfrm>
            <a:off x="9244940" y="1"/>
            <a:ext cx="2329217" cy="1609273"/>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Tabel invoegen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tabelvlak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sp>
        <p:nvSpPr>
          <p:cNvPr id="3" name="Slide Number Placeholder 2">
            <a:extLst>
              <a:ext uri="{FF2B5EF4-FFF2-40B4-BE49-F238E27FC236}">
                <a16:creationId xmlns:a16="http://schemas.microsoft.com/office/drawing/2014/main" id="{DF3716CF-D9F7-4E85-A572-A8A5E9841A0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20" name="Rectangle 106">
            <a:extLst>
              <a:ext uri="{FF2B5EF4-FFF2-40B4-BE49-F238E27FC236}">
                <a16:creationId xmlns:a16="http://schemas.microsoft.com/office/drawing/2014/main" id="{287B4CD8-CB75-4476-A112-B23A73074B69}"/>
              </a:ext>
            </a:extLst>
          </p:cNvPr>
          <p:cNvSpPr>
            <a:spLocks noChangeArrowheads="1"/>
          </p:cNvSpPr>
          <p:nvPr userDrawn="1"/>
        </p:nvSpPr>
        <p:spPr bwMode="gray">
          <a:xfrm>
            <a:off x="9244940" y="2942671"/>
            <a:ext cx="2329217" cy="1261742"/>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Verticale lijnen toevoegen aan tabel</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Voeg een tabel in. De tabel wordt zonder verticale lijnen ingevoegd</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grpSp>
        <p:nvGrpSpPr>
          <p:cNvPr id="34" name="Groep 2">
            <a:extLst>
              <a:ext uri="{FF2B5EF4-FFF2-40B4-BE49-F238E27FC236}">
                <a16:creationId xmlns:a16="http://schemas.microsoft.com/office/drawing/2014/main" id="{369E0E4E-5367-4EB9-9108-CED071F09452}"/>
              </a:ext>
            </a:extLst>
          </p:cNvPr>
          <p:cNvGrpSpPr/>
          <p:nvPr userDrawn="1"/>
        </p:nvGrpSpPr>
        <p:grpSpPr>
          <a:xfrm>
            <a:off x="-2430152" y="0"/>
            <a:ext cx="2329217" cy="2718588"/>
            <a:chOff x="-2463800" y="0"/>
            <a:chExt cx="2329217" cy="2718588"/>
          </a:xfrm>
        </p:grpSpPr>
        <p:sp>
          <p:nvSpPr>
            <p:cNvPr id="35" name="Rectangle 106">
              <a:extLst>
                <a:ext uri="{FF2B5EF4-FFF2-40B4-BE49-F238E27FC236}">
                  <a16:creationId xmlns:a16="http://schemas.microsoft.com/office/drawing/2014/main" id="{96D6E652-0EFE-4F95-91CA-BD65D4DF0BC7}"/>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6" name="Group 22">
              <a:extLst>
                <a:ext uri="{FF2B5EF4-FFF2-40B4-BE49-F238E27FC236}">
                  <a16:creationId xmlns:a16="http://schemas.microsoft.com/office/drawing/2014/main" id="{21C21572-0E24-42C7-B924-F81EE0FFB911}"/>
                </a:ext>
              </a:extLst>
            </p:cNvPr>
            <p:cNvGrpSpPr/>
            <p:nvPr userDrawn="1"/>
          </p:nvGrpSpPr>
          <p:grpSpPr>
            <a:xfrm>
              <a:off x="-2318863" y="1050055"/>
              <a:ext cx="2044800" cy="534731"/>
              <a:chOff x="-2108199" y="3333735"/>
              <a:chExt cx="2314576" cy="605280"/>
            </a:xfrm>
          </p:grpSpPr>
          <p:grpSp>
            <p:nvGrpSpPr>
              <p:cNvPr id="37" name="Group 9">
                <a:extLst>
                  <a:ext uri="{FF2B5EF4-FFF2-40B4-BE49-F238E27FC236}">
                    <a16:creationId xmlns:a16="http://schemas.microsoft.com/office/drawing/2014/main" id="{DD8EC19D-D53D-470D-93A4-5A47DB592AB5}"/>
                  </a:ext>
                </a:extLst>
              </p:cNvPr>
              <p:cNvGrpSpPr/>
              <p:nvPr userDrawn="1"/>
            </p:nvGrpSpPr>
            <p:grpSpPr>
              <a:xfrm>
                <a:off x="-2108199" y="3333735"/>
                <a:ext cx="2314576" cy="605280"/>
                <a:chOff x="-1062434" y="2679700"/>
                <a:chExt cx="2314576" cy="605280"/>
              </a:xfrm>
            </p:grpSpPr>
            <p:pic>
              <p:nvPicPr>
                <p:cNvPr id="39" name="Picture 5">
                  <a:extLst>
                    <a:ext uri="{FF2B5EF4-FFF2-40B4-BE49-F238E27FC236}">
                      <a16:creationId xmlns:a16="http://schemas.microsoft.com/office/drawing/2014/main" id="{E2D0EAAE-F615-4C2C-A6EC-70DE4A3FADE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40" name="Rectangle 21">
                  <a:extLst>
                    <a:ext uri="{FF2B5EF4-FFF2-40B4-BE49-F238E27FC236}">
                      <a16:creationId xmlns:a16="http://schemas.microsoft.com/office/drawing/2014/main" id="{98D4802E-585F-4188-8516-55D8BE0185C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8" name="Graphic 19" descr="Close with solid fill">
                <a:extLst>
                  <a:ext uri="{FF2B5EF4-FFF2-40B4-BE49-F238E27FC236}">
                    <a16:creationId xmlns:a16="http://schemas.microsoft.com/office/drawing/2014/main" id="{B4505784-C89C-46E9-9339-A23F52675023}"/>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230884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met subtitel">
    <p:bg>
      <p:bgPr>
        <a:solidFill>
          <a:schemeClr val="bg1"/>
        </a:solidFill>
        <a:effectLst/>
      </p:bgPr>
    </p:bg>
    <p:spTree>
      <p:nvGrpSpPr>
        <p:cNvPr id="1" name=""/>
        <p:cNvGrpSpPr/>
        <p:nvPr/>
      </p:nvGrpSpPr>
      <p:grpSpPr>
        <a:xfrm>
          <a:off x="0" y="0"/>
          <a:ext cx="0" cy="0"/>
          <a:chOff x="0" y="0"/>
          <a:chExt cx="0" cy="0"/>
        </a:xfrm>
      </p:grpSpPr>
      <p:sp>
        <p:nvSpPr>
          <p:cNvPr id="43" name="Picture Placeholder 42">
            <a:extLst>
              <a:ext uri="{FF2B5EF4-FFF2-40B4-BE49-F238E27FC236}">
                <a16:creationId xmlns:a16="http://schemas.microsoft.com/office/drawing/2014/main" id="{F623528C-8666-4911-B6CE-06B12DD3032E}"/>
              </a:ext>
            </a:extLst>
          </p:cNvPr>
          <p:cNvSpPr>
            <a:spLocks noGrp="1"/>
          </p:cNvSpPr>
          <p:nvPr>
            <p:ph type="pic" sz="quarter" idx="15" hasCustomPrompt="1"/>
          </p:nvPr>
        </p:nvSpPr>
        <p:spPr>
          <a:xfrm>
            <a:off x="449789" y="0"/>
            <a:ext cx="8694210" cy="4705350"/>
          </a:xfrm>
          <a:custGeom>
            <a:avLst/>
            <a:gdLst>
              <a:gd name="connsiteX0" fmla="*/ 0 w 8694210"/>
              <a:gd name="connsiteY0" fmla="*/ 0 h 4705350"/>
              <a:gd name="connsiteX1" fmla="*/ 8694210 w 8694210"/>
              <a:gd name="connsiteY1" fmla="*/ 0 h 4705350"/>
              <a:gd name="connsiteX2" fmla="*/ 8694210 w 8694210"/>
              <a:gd name="connsiteY2" fmla="*/ 4368785 h 4705350"/>
              <a:gd name="connsiteX3" fmla="*/ 3620076 w 8694210"/>
              <a:gd name="connsiteY3" fmla="*/ 4368785 h 4705350"/>
              <a:gd name="connsiteX4" fmla="*/ 3315289 w 8694210"/>
              <a:gd name="connsiteY4" fmla="*/ 4673572 h 4705350"/>
              <a:gd name="connsiteX5" fmla="*/ 3315289 w 8694210"/>
              <a:gd name="connsiteY5" fmla="*/ 4705350 h 4705350"/>
              <a:gd name="connsiteX6" fmla="*/ 457180 w 8694210"/>
              <a:gd name="connsiteY6" fmla="*/ 4705350 h 4705350"/>
              <a:gd name="connsiteX7" fmla="*/ 0 w 8694210"/>
              <a:gd name="connsiteY7" fmla="*/ 4248170 h 47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94210" h="4705350">
                <a:moveTo>
                  <a:pt x="0" y="0"/>
                </a:moveTo>
                <a:lnTo>
                  <a:pt x="8694210" y="0"/>
                </a:lnTo>
                <a:lnTo>
                  <a:pt x="8694210" y="4368785"/>
                </a:lnTo>
                <a:lnTo>
                  <a:pt x="3620076" y="4368785"/>
                </a:lnTo>
                <a:cubicBezTo>
                  <a:pt x="3451747" y="4368785"/>
                  <a:pt x="3315289" y="4505243"/>
                  <a:pt x="3315289" y="4673572"/>
                </a:cubicBezTo>
                <a:lnTo>
                  <a:pt x="3315289" y="4705350"/>
                </a:lnTo>
                <a:lnTo>
                  <a:pt x="457180" y="4705350"/>
                </a:lnTo>
                <a:cubicBezTo>
                  <a:pt x="204686" y="4705350"/>
                  <a:pt x="0" y="4500664"/>
                  <a:pt x="0" y="424817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53" name="Rectangle 3">
            <a:extLst>
              <a:ext uri="{FF2B5EF4-FFF2-40B4-BE49-F238E27FC236}">
                <a16:creationId xmlns:a16="http://schemas.microsoft.com/office/drawing/2014/main" id="{2B10D285-94EA-4EB1-817D-9B5894023DFD}"/>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064796" y="4705350"/>
            <a:ext cx="4454059" cy="707775"/>
          </a:xfrm>
        </p:spPr>
        <p:txBody>
          <a:bodyPr anchor="b" anchorCtr="0">
            <a:noAutofit/>
          </a:bodyPr>
          <a:lstStyle>
            <a:lvl1pPr>
              <a:lnSpc>
                <a:spcPct val="80000"/>
              </a:lnSpc>
              <a:defRPr sz="3000" spc="-45" baseline="0">
                <a:solidFill>
                  <a:srgbClr val="FC6039"/>
                </a:solidFill>
              </a:defRPr>
            </a:lvl1pPr>
          </a:lstStyle>
          <a:p>
            <a:r>
              <a:rPr lang="nl-NL" noProof="0" dirty="0"/>
              <a:t>Klik om titel toe </a:t>
            </a:r>
            <a:br>
              <a:rPr lang="nl-NL" noProof="0" dirty="0"/>
            </a:br>
            <a:r>
              <a:rPr lang="nl-NL" noProof="0" dirty="0"/>
              <a:t>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4064795" y="6234258"/>
            <a:ext cx="4454059" cy="232858"/>
          </a:xfrm>
        </p:spPr>
        <p:txBody>
          <a:bodyPr>
            <a:noAutofit/>
          </a:bodyPr>
          <a:lstStyle>
            <a:lvl1pPr>
              <a:defRPr sz="1350"/>
            </a:lvl1pPr>
          </a:lstStyle>
          <a:p>
            <a:pPr lvl="0"/>
            <a:r>
              <a:rPr lang="nl-NL" noProof="0" dirty="0"/>
              <a:t>Klik om afdeling en datum toe te voegen</a:t>
            </a:r>
          </a:p>
        </p:txBody>
      </p: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4064795" y="5706342"/>
            <a:ext cx="4453516" cy="413470"/>
          </a:xfrm>
        </p:spPr>
        <p:txBody>
          <a:bodyPr/>
          <a:lstStyle>
            <a:lvl1pPr>
              <a:lnSpc>
                <a:spcPct val="80000"/>
              </a:lnSpc>
              <a:defRPr sz="3000" spc="-45" baseline="0">
                <a:solidFill>
                  <a:srgbClr val="1191FA"/>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2430152" y="4"/>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cxnSp>
        <p:nvCxnSpPr>
          <p:cNvPr id="28" name="Straight Connector 27">
            <a:extLst>
              <a:ext uri="{FF2B5EF4-FFF2-40B4-BE49-F238E27FC236}">
                <a16:creationId xmlns:a16="http://schemas.microsoft.com/office/drawing/2014/main" id="{991AFE61-A456-451A-B4DA-83075068CD5F}"/>
              </a:ext>
            </a:extLst>
          </p:cNvPr>
          <p:cNvCxnSpPr>
            <a:cxnSpLocks/>
          </p:cNvCxnSpPr>
          <p:nvPr userDrawn="1"/>
        </p:nvCxnSpPr>
        <p:spPr>
          <a:xfrm>
            <a:off x="4089798" y="5543200"/>
            <a:ext cx="850502" cy="0"/>
          </a:xfrm>
          <a:prstGeom prst="line">
            <a:avLst/>
          </a:prstGeom>
          <a:ln w="38100" cap="rnd">
            <a:solidFill>
              <a:srgbClr val="1191FA"/>
            </a:solidFill>
          </a:ln>
        </p:spPr>
        <p:style>
          <a:lnRef idx="1">
            <a:schemeClr val="accent1"/>
          </a:lnRef>
          <a:fillRef idx="0">
            <a:schemeClr val="accent1"/>
          </a:fillRef>
          <a:effectRef idx="0">
            <a:schemeClr val="accent1"/>
          </a:effectRef>
          <a:fontRef idx="minor">
            <a:schemeClr val="tx1"/>
          </a:fontRef>
        </p:style>
      </p:cxnSp>
      <p:grpSp>
        <p:nvGrpSpPr>
          <p:cNvPr id="32" name="Groep 24">
            <a:extLst>
              <a:ext uri="{FF2B5EF4-FFF2-40B4-BE49-F238E27FC236}">
                <a16:creationId xmlns:a16="http://schemas.microsoft.com/office/drawing/2014/main" id="{022AF5D4-65E3-4E77-B8A7-AF4EBDA72181}"/>
              </a:ext>
            </a:extLst>
          </p:cNvPr>
          <p:cNvGrpSpPr/>
          <p:nvPr userDrawn="1"/>
        </p:nvGrpSpPr>
        <p:grpSpPr>
          <a:xfrm>
            <a:off x="9247577" y="1"/>
            <a:ext cx="2329217" cy="5718810"/>
            <a:chOff x="12326583" y="1"/>
            <a:chExt cx="2329217" cy="5718810"/>
          </a:xfrm>
        </p:grpSpPr>
        <p:sp>
          <p:nvSpPr>
            <p:cNvPr id="33" name="Rectangle 106">
              <a:extLst>
                <a:ext uri="{FF2B5EF4-FFF2-40B4-BE49-F238E27FC236}">
                  <a16:creationId xmlns:a16="http://schemas.microsoft.com/office/drawing/2014/main" id="{2E3B1F64-D6E9-4471-9C97-B35E36BE115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4" name="Groep 26">
              <a:extLst>
                <a:ext uri="{FF2B5EF4-FFF2-40B4-BE49-F238E27FC236}">
                  <a16:creationId xmlns:a16="http://schemas.microsoft.com/office/drawing/2014/main" id="{3E03D940-BD64-42B5-ACC6-6E4D3CF79F35}"/>
                </a:ext>
              </a:extLst>
            </p:cNvPr>
            <p:cNvGrpSpPr>
              <a:grpSpLocks noChangeAspect="1"/>
            </p:cNvGrpSpPr>
            <p:nvPr userDrawn="1"/>
          </p:nvGrpSpPr>
          <p:grpSpPr>
            <a:xfrm>
              <a:off x="12616299" y="4739224"/>
              <a:ext cx="1766851" cy="793244"/>
              <a:chOff x="2766083" y="6357983"/>
              <a:chExt cx="1485890" cy="667104"/>
            </a:xfrm>
          </p:grpSpPr>
          <p:pic>
            <p:nvPicPr>
              <p:cNvPr id="55" name="Picture 15">
                <a:extLst>
                  <a:ext uri="{FF2B5EF4-FFF2-40B4-BE49-F238E27FC236}">
                    <a16:creationId xmlns:a16="http://schemas.microsoft.com/office/drawing/2014/main" id="{7558D989-0F14-40D0-B4FE-F7A20AD66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6" name="Picture 18">
                <a:extLst>
                  <a:ext uri="{FF2B5EF4-FFF2-40B4-BE49-F238E27FC236}">
                    <a16:creationId xmlns:a16="http://schemas.microsoft.com/office/drawing/2014/main" id="{F6E66591-38BD-4217-97FA-1412C5213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7" name="Picture 19">
                <a:extLst>
                  <a:ext uri="{FF2B5EF4-FFF2-40B4-BE49-F238E27FC236}">
                    <a16:creationId xmlns:a16="http://schemas.microsoft.com/office/drawing/2014/main" id="{8D1E817E-F556-4633-B2EF-24A1BABCE7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8" name="Straight Arrow Connector 23">
                <a:extLst>
                  <a:ext uri="{FF2B5EF4-FFF2-40B4-BE49-F238E27FC236}">
                    <a16:creationId xmlns:a16="http://schemas.microsoft.com/office/drawing/2014/main" id="{A04E3C70-177B-496A-83AB-86B85CD844D5}"/>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24">
                <a:extLst>
                  <a:ext uri="{FF2B5EF4-FFF2-40B4-BE49-F238E27FC236}">
                    <a16:creationId xmlns:a16="http://schemas.microsoft.com/office/drawing/2014/main" id="{4B0689B8-26B8-468D-8911-C00DF687C00B}"/>
                  </a:ext>
                </a:extLst>
              </p:cNvPr>
              <p:cNvCxnSpPr>
                <a:stCxn id="55" idx="0"/>
                <a:endCxn id="5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26">
                <a:extLst>
                  <a:ext uri="{FF2B5EF4-FFF2-40B4-BE49-F238E27FC236}">
                    <a16:creationId xmlns:a16="http://schemas.microsoft.com/office/drawing/2014/main" id="{409C8003-C529-4803-973F-25A656C44569}"/>
                  </a:ext>
                </a:extLst>
              </p:cNvPr>
              <p:cNvCxnSpPr>
                <a:stCxn id="55" idx="3"/>
                <a:endCxn id="5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27">
                <a:extLst>
                  <a:ext uri="{FF2B5EF4-FFF2-40B4-BE49-F238E27FC236}">
                    <a16:creationId xmlns:a16="http://schemas.microsoft.com/office/drawing/2014/main" id="{5FF56F09-33FB-4EC6-A356-75AA056C775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Oval 28">
                <a:extLst>
                  <a:ext uri="{FF2B5EF4-FFF2-40B4-BE49-F238E27FC236}">
                    <a16:creationId xmlns:a16="http://schemas.microsoft.com/office/drawing/2014/main" id="{F62D3F77-A447-4AF6-AC1A-E825ED0A509A}"/>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5" name="Groep 27">
              <a:extLst>
                <a:ext uri="{FF2B5EF4-FFF2-40B4-BE49-F238E27FC236}">
                  <a16:creationId xmlns:a16="http://schemas.microsoft.com/office/drawing/2014/main" id="{DB83CFBD-F48F-437D-8BF7-A795FE3678E5}"/>
                </a:ext>
              </a:extLst>
            </p:cNvPr>
            <p:cNvGrpSpPr/>
            <p:nvPr userDrawn="1"/>
          </p:nvGrpSpPr>
          <p:grpSpPr>
            <a:xfrm>
              <a:off x="12610022" y="1108316"/>
              <a:ext cx="425380" cy="577954"/>
              <a:chOff x="-37364" y="4061531"/>
              <a:chExt cx="571037" cy="775855"/>
            </a:xfrm>
          </p:grpSpPr>
          <p:pic>
            <p:nvPicPr>
              <p:cNvPr id="37" name="Afbeelding 29">
                <a:extLst>
                  <a:ext uri="{FF2B5EF4-FFF2-40B4-BE49-F238E27FC236}">
                    <a16:creationId xmlns:a16="http://schemas.microsoft.com/office/drawing/2014/main" id="{5CF5AAD4-6D46-4028-AB9A-90565A4978EC}"/>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4" name="Rectangle 21">
                <a:extLst>
                  <a:ext uri="{FF2B5EF4-FFF2-40B4-BE49-F238E27FC236}">
                    <a16:creationId xmlns:a16="http://schemas.microsoft.com/office/drawing/2014/main" id="{3269A448-D999-4827-B0E4-298A45B85A33}"/>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6" name="Afbeelding 28">
              <a:extLst>
                <a:ext uri="{FF2B5EF4-FFF2-40B4-BE49-F238E27FC236}">
                  <a16:creationId xmlns:a16="http://schemas.microsoft.com/office/drawing/2014/main" id="{63A01AB2-A441-43CD-8D6B-B7584C561A3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39" name="Graphic 38">
            <a:extLst>
              <a:ext uri="{FF2B5EF4-FFF2-40B4-BE49-F238E27FC236}">
                <a16:creationId xmlns:a16="http://schemas.microsoft.com/office/drawing/2014/main" id="{0D0A3AD6-AF95-44DD-A29C-3CBAAFAC73F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90365" y="6002595"/>
            <a:ext cx="2970000" cy="565335"/>
          </a:xfrm>
          <a:prstGeom prst="rect">
            <a:avLst/>
          </a:prstGeom>
        </p:spPr>
      </p:pic>
    </p:spTree>
    <p:extLst>
      <p:ext uri="{BB962C8B-B14F-4D97-AF65-F5344CB8AC3E}">
        <p14:creationId xmlns:p14="http://schemas.microsoft.com/office/powerpoint/2010/main" val="1119021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el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8" y="333669"/>
            <a:ext cx="8258650" cy="581778"/>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440058" y="1427799"/>
            <a:ext cx="8258650" cy="4375287"/>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tabel toe te voegen</a:t>
            </a:r>
          </a:p>
        </p:txBody>
      </p:sp>
      <p:sp>
        <p:nvSpPr>
          <p:cNvPr id="7" name="Rectangle 106">
            <a:extLst>
              <a:ext uri="{FF2B5EF4-FFF2-40B4-BE49-F238E27FC236}">
                <a16:creationId xmlns:a16="http://schemas.microsoft.com/office/drawing/2014/main" id="{A5A0DE91-09F1-4A57-AEC5-58AD14C7204C}"/>
              </a:ext>
            </a:extLst>
          </p:cNvPr>
          <p:cNvSpPr>
            <a:spLocks noChangeArrowheads="1"/>
          </p:cNvSpPr>
          <p:nvPr userDrawn="1"/>
        </p:nvSpPr>
        <p:spPr bwMode="gray">
          <a:xfrm>
            <a:off x="9244940" y="1"/>
            <a:ext cx="2329217" cy="1609273"/>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Tabel invoegen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tabelvlak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sp>
        <p:nvSpPr>
          <p:cNvPr id="3" name="Slide Number Placeholder 2">
            <a:extLst>
              <a:ext uri="{FF2B5EF4-FFF2-40B4-BE49-F238E27FC236}">
                <a16:creationId xmlns:a16="http://schemas.microsoft.com/office/drawing/2014/main" id="{E1B7A5D4-DEE1-41E7-A578-DE688BC982F1}"/>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8" name="Rectangle 106">
            <a:extLst>
              <a:ext uri="{FF2B5EF4-FFF2-40B4-BE49-F238E27FC236}">
                <a16:creationId xmlns:a16="http://schemas.microsoft.com/office/drawing/2014/main" id="{685EC5EE-63A9-4634-BAB8-3AD68CF10624}"/>
              </a:ext>
            </a:extLst>
          </p:cNvPr>
          <p:cNvSpPr>
            <a:spLocks noChangeArrowheads="1"/>
          </p:cNvSpPr>
          <p:nvPr userDrawn="1"/>
        </p:nvSpPr>
        <p:spPr bwMode="gray">
          <a:xfrm>
            <a:off x="9244940" y="2942671"/>
            <a:ext cx="2329217" cy="1261742"/>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Verticale lijnen toevoegen aan tabel</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Voeg een tabel in. De tabel wordt zonder verticale lijnen ingevoegd</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1915588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houd met grafiek rec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4698207" y="1427799"/>
            <a:ext cx="4000090" cy="4368576"/>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CC64508F-FB4D-4117-A07D-F5E6D9501D14}"/>
              </a:ext>
            </a:extLst>
          </p:cNvPr>
          <p:cNvSpPr>
            <a:spLocks noGrp="1"/>
          </p:cNvSpPr>
          <p:nvPr>
            <p:ph type="body" sz="quarter" idx="10" hasCustomPrompt="1"/>
          </p:nvPr>
        </p:nvSpPr>
        <p:spPr>
          <a:xfrm>
            <a:off x="440056" y="1427800"/>
            <a:ext cx="4000091" cy="4368574"/>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A573C153-27EA-4A91-9162-722BE6E06CAD}"/>
              </a:ext>
            </a:extLst>
          </p:cNvPr>
          <p:cNvSpPr>
            <a:spLocks noGrp="1"/>
          </p:cNvSpPr>
          <p:nvPr>
            <p:ph type="body" sz="quarter" idx="18" hasCustomPrompt="1"/>
          </p:nvPr>
        </p:nvSpPr>
        <p:spPr>
          <a:xfrm>
            <a:off x="4698207"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0DDE9399-B94D-49BE-87E3-76B5B785CBDA}"/>
              </a:ext>
            </a:extLst>
          </p:cNvPr>
          <p:cNvSpPr>
            <a:spLocks noGrp="1"/>
          </p:cNvSpPr>
          <p:nvPr>
            <p:ph type="sldNum" sz="quarter" idx="19"/>
          </p:nvPr>
        </p:nvSpPr>
        <p:spPr/>
        <p:txBody>
          <a:bodyPr/>
          <a:lstStyle/>
          <a:p>
            <a:fld id="{5A195573-6125-40C3-AA0C-3AC6CFB9F86B}" type="slidenum">
              <a:rPr lang="en-US" smtClean="0"/>
              <a:pPr/>
              <a:t>‹nr.›</a:t>
            </a:fld>
            <a:endParaRPr lang="en-US" dirty="0"/>
          </a:p>
        </p:txBody>
      </p:sp>
      <p:grpSp>
        <p:nvGrpSpPr>
          <p:cNvPr id="17" name="Groep 2">
            <a:extLst>
              <a:ext uri="{FF2B5EF4-FFF2-40B4-BE49-F238E27FC236}">
                <a16:creationId xmlns:a16="http://schemas.microsoft.com/office/drawing/2014/main" id="{AEDB5ED8-009C-4E89-90F7-624BF9566CF8}"/>
              </a:ext>
            </a:extLst>
          </p:cNvPr>
          <p:cNvGrpSpPr/>
          <p:nvPr userDrawn="1"/>
        </p:nvGrpSpPr>
        <p:grpSpPr>
          <a:xfrm>
            <a:off x="-2430152" y="0"/>
            <a:ext cx="2329217" cy="2718588"/>
            <a:chOff x="-2463800" y="0"/>
            <a:chExt cx="2329217" cy="2718588"/>
          </a:xfrm>
        </p:grpSpPr>
        <p:sp>
          <p:nvSpPr>
            <p:cNvPr id="20" name="Rectangle 106">
              <a:extLst>
                <a:ext uri="{FF2B5EF4-FFF2-40B4-BE49-F238E27FC236}">
                  <a16:creationId xmlns:a16="http://schemas.microsoft.com/office/drawing/2014/main" id="{2F13AA54-39DA-4930-BF8F-6BE17B84C6A6}"/>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1" name="Group 22">
              <a:extLst>
                <a:ext uri="{FF2B5EF4-FFF2-40B4-BE49-F238E27FC236}">
                  <a16:creationId xmlns:a16="http://schemas.microsoft.com/office/drawing/2014/main" id="{654347BA-6FBE-404A-971F-B2A53D26E169}"/>
                </a:ext>
              </a:extLst>
            </p:cNvPr>
            <p:cNvGrpSpPr/>
            <p:nvPr userDrawn="1"/>
          </p:nvGrpSpPr>
          <p:grpSpPr>
            <a:xfrm>
              <a:off x="-2318863" y="1050055"/>
              <a:ext cx="2044800" cy="534731"/>
              <a:chOff x="-2108199" y="3333735"/>
              <a:chExt cx="2314576" cy="605280"/>
            </a:xfrm>
          </p:grpSpPr>
          <p:grpSp>
            <p:nvGrpSpPr>
              <p:cNvPr id="22" name="Group 9">
                <a:extLst>
                  <a:ext uri="{FF2B5EF4-FFF2-40B4-BE49-F238E27FC236}">
                    <a16:creationId xmlns:a16="http://schemas.microsoft.com/office/drawing/2014/main" id="{DE84565A-DAFF-4F0C-ADEF-31A4F99FB237}"/>
                  </a:ext>
                </a:extLst>
              </p:cNvPr>
              <p:cNvGrpSpPr/>
              <p:nvPr userDrawn="1"/>
            </p:nvGrpSpPr>
            <p:grpSpPr>
              <a:xfrm>
                <a:off x="-2108199" y="3333735"/>
                <a:ext cx="2314576" cy="605280"/>
                <a:chOff x="-1062434" y="2679700"/>
                <a:chExt cx="2314576" cy="605280"/>
              </a:xfrm>
            </p:grpSpPr>
            <p:pic>
              <p:nvPicPr>
                <p:cNvPr id="27" name="Picture 5">
                  <a:extLst>
                    <a:ext uri="{FF2B5EF4-FFF2-40B4-BE49-F238E27FC236}">
                      <a16:creationId xmlns:a16="http://schemas.microsoft.com/office/drawing/2014/main" id="{19B53E53-64F5-48A0-AE58-D1B5EA730569}"/>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8" name="Rectangle 21">
                  <a:extLst>
                    <a:ext uri="{FF2B5EF4-FFF2-40B4-BE49-F238E27FC236}">
                      <a16:creationId xmlns:a16="http://schemas.microsoft.com/office/drawing/2014/main" id="{05C88534-8998-4978-BDC5-91D74B186D9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3" name="Graphic 19" descr="Close with solid fill">
                <a:extLst>
                  <a:ext uri="{FF2B5EF4-FFF2-40B4-BE49-F238E27FC236}">
                    <a16:creationId xmlns:a16="http://schemas.microsoft.com/office/drawing/2014/main" id="{91F16A0C-435A-46B2-92EC-78DAB7F23B9C}"/>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1364962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met grafiek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7" y="333670"/>
            <a:ext cx="8258242" cy="581777"/>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440058" y="1421088"/>
            <a:ext cx="4000090" cy="4375287"/>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4D3B61F8-A508-4E1F-AB2C-57AEA9320D93}"/>
              </a:ext>
            </a:extLst>
          </p:cNvPr>
          <p:cNvSpPr>
            <a:spLocks noGrp="1"/>
          </p:cNvSpPr>
          <p:nvPr>
            <p:ph type="body" sz="quarter" idx="10" hasCustomPrompt="1"/>
          </p:nvPr>
        </p:nvSpPr>
        <p:spPr>
          <a:xfrm>
            <a:off x="4698209" y="1421088"/>
            <a:ext cx="4000090"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3970DEE3-03AB-4155-86AF-0AFDC23EC764}"/>
              </a:ext>
            </a:extLst>
          </p:cNvPr>
          <p:cNvSpPr>
            <a:spLocks noGrp="1"/>
          </p:cNvSpPr>
          <p:nvPr>
            <p:ph type="body" sz="quarter" idx="17" hasCustomPrompt="1"/>
          </p:nvPr>
        </p:nvSpPr>
        <p:spPr>
          <a:xfrm>
            <a:off x="440058"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0BFCFFBD-719A-4FAA-A247-AC7B7013957D}"/>
              </a:ext>
            </a:extLst>
          </p:cNvPr>
          <p:cNvSpPr>
            <a:spLocks noGrp="1"/>
          </p:cNvSpPr>
          <p:nvPr>
            <p:ph type="sldNum" sz="quarter" idx="18"/>
          </p:nvPr>
        </p:nvSpPr>
        <p:spPr/>
        <p:txBody>
          <a:bodyPr/>
          <a:lstStyle/>
          <a:p>
            <a:fld id="{5A195573-6125-40C3-AA0C-3AC6CFB9F86B}" type="slidenum">
              <a:rPr lang="en-US" smtClean="0"/>
              <a:pPr/>
              <a:t>‹nr.›</a:t>
            </a:fld>
            <a:endParaRPr lang="en-US" dirty="0"/>
          </a:p>
        </p:txBody>
      </p:sp>
      <p:grpSp>
        <p:nvGrpSpPr>
          <p:cNvPr id="22" name="Groep 2">
            <a:extLst>
              <a:ext uri="{FF2B5EF4-FFF2-40B4-BE49-F238E27FC236}">
                <a16:creationId xmlns:a16="http://schemas.microsoft.com/office/drawing/2014/main" id="{AD0B26BE-D338-4D3D-856D-EFD36714E7A5}"/>
              </a:ext>
            </a:extLst>
          </p:cNvPr>
          <p:cNvGrpSpPr/>
          <p:nvPr userDrawn="1"/>
        </p:nvGrpSpPr>
        <p:grpSpPr>
          <a:xfrm>
            <a:off x="-2430152" y="0"/>
            <a:ext cx="2329217" cy="2718588"/>
            <a:chOff x="-2463800" y="0"/>
            <a:chExt cx="2329217" cy="2718588"/>
          </a:xfrm>
        </p:grpSpPr>
        <p:sp>
          <p:nvSpPr>
            <p:cNvPr id="23" name="Rectangle 106">
              <a:extLst>
                <a:ext uri="{FF2B5EF4-FFF2-40B4-BE49-F238E27FC236}">
                  <a16:creationId xmlns:a16="http://schemas.microsoft.com/office/drawing/2014/main" id="{43EB1BF7-C572-40BD-9DB0-3601909423E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4" name="Group 22">
              <a:extLst>
                <a:ext uri="{FF2B5EF4-FFF2-40B4-BE49-F238E27FC236}">
                  <a16:creationId xmlns:a16="http://schemas.microsoft.com/office/drawing/2014/main" id="{8F86AA70-9A2C-4E81-B964-3C6C51512E2E}"/>
                </a:ext>
              </a:extLst>
            </p:cNvPr>
            <p:cNvGrpSpPr/>
            <p:nvPr userDrawn="1"/>
          </p:nvGrpSpPr>
          <p:grpSpPr>
            <a:xfrm>
              <a:off x="-2318863" y="1050055"/>
              <a:ext cx="2044800" cy="534731"/>
              <a:chOff x="-2108199" y="3333735"/>
              <a:chExt cx="2314576" cy="605280"/>
            </a:xfrm>
          </p:grpSpPr>
          <p:grpSp>
            <p:nvGrpSpPr>
              <p:cNvPr id="25" name="Group 9">
                <a:extLst>
                  <a:ext uri="{FF2B5EF4-FFF2-40B4-BE49-F238E27FC236}">
                    <a16:creationId xmlns:a16="http://schemas.microsoft.com/office/drawing/2014/main" id="{3E778800-AE25-412D-92B4-A56C49D695E7}"/>
                  </a:ext>
                </a:extLst>
              </p:cNvPr>
              <p:cNvGrpSpPr/>
              <p:nvPr userDrawn="1"/>
            </p:nvGrpSpPr>
            <p:grpSpPr>
              <a:xfrm>
                <a:off x="-2108199" y="3333735"/>
                <a:ext cx="2314576" cy="605280"/>
                <a:chOff x="-1062434" y="2679700"/>
                <a:chExt cx="2314576" cy="605280"/>
              </a:xfrm>
            </p:grpSpPr>
            <p:pic>
              <p:nvPicPr>
                <p:cNvPr id="27" name="Picture 5">
                  <a:extLst>
                    <a:ext uri="{FF2B5EF4-FFF2-40B4-BE49-F238E27FC236}">
                      <a16:creationId xmlns:a16="http://schemas.microsoft.com/office/drawing/2014/main" id="{CDC05C7B-F342-4599-94C3-6952E1F45780}"/>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8" name="Rectangle 21">
                  <a:extLst>
                    <a:ext uri="{FF2B5EF4-FFF2-40B4-BE49-F238E27FC236}">
                      <a16:creationId xmlns:a16="http://schemas.microsoft.com/office/drawing/2014/main" id="{DF783BB0-BE9D-4AE7-AF8F-B04ED5CE5F85}"/>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6" name="Graphic 19" descr="Close with solid fill">
                <a:extLst>
                  <a:ext uri="{FF2B5EF4-FFF2-40B4-BE49-F238E27FC236}">
                    <a16:creationId xmlns:a16="http://schemas.microsoft.com/office/drawing/2014/main" id="{244C8035-FD9C-4B2B-9623-7A181ED8F84D}"/>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2360385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koloms grafiek">
    <p:spTree>
      <p:nvGrpSpPr>
        <p:cNvPr id="1" name=""/>
        <p:cNvGrpSpPr/>
        <p:nvPr/>
      </p:nvGrpSpPr>
      <p:grpSpPr>
        <a:xfrm>
          <a:off x="0" y="0"/>
          <a:ext cx="0" cy="0"/>
          <a:chOff x="0" y="0"/>
          <a:chExt cx="0" cy="0"/>
        </a:xfrm>
      </p:grpSpPr>
      <p:sp>
        <p:nvSpPr>
          <p:cNvPr id="13" name="Chart Placeholder 5">
            <a:extLst>
              <a:ext uri="{FF2B5EF4-FFF2-40B4-BE49-F238E27FC236}">
                <a16:creationId xmlns:a16="http://schemas.microsoft.com/office/drawing/2014/main" id="{399BE0BD-5C57-4F3C-BAE5-6DDEE19D7616}"/>
              </a:ext>
            </a:extLst>
          </p:cNvPr>
          <p:cNvSpPr>
            <a:spLocks noGrp="1"/>
          </p:cNvSpPr>
          <p:nvPr>
            <p:ph type="chart" sz="quarter" idx="16" hasCustomPrompt="1"/>
          </p:nvPr>
        </p:nvSpPr>
        <p:spPr>
          <a:xfrm>
            <a:off x="4698207" y="1427800"/>
            <a:ext cx="4000501" cy="4368575"/>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12" name="Chart Placeholder 5">
            <a:extLst>
              <a:ext uri="{FF2B5EF4-FFF2-40B4-BE49-F238E27FC236}">
                <a16:creationId xmlns:a16="http://schemas.microsoft.com/office/drawing/2014/main" id="{9B32F7E6-012D-47BA-9B6E-EBE47DCE3AFF}"/>
              </a:ext>
            </a:extLst>
          </p:cNvPr>
          <p:cNvSpPr>
            <a:spLocks noGrp="1"/>
          </p:cNvSpPr>
          <p:nvPr>
            <p:ph type="chart" sz="quarter" idx="12" hasCustomPrompt="1"/>
          </p:nvPr>
        </p:nvSpPr>
        <p:spPr>
          <a:xfrm>
            <a:off x="439646" y="1427800"/>
            <a:ext cx="4000501" cy="4368575"/>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39647" y="333665"/>
            <a:ext cx="8259062" cy="581777"/>
          </a:xfrm>
        </p:spPr>
        <p:txBody>
          <a:bodyPr>
            <a:noAutofit/>
          </a:bodyPr>
          <a:lstStyle>
            <a:lvl1pPr>
              <a:defRPr/>
            </a:lvl1pPr>
          </a:lstStyle>
          <a:p>
            <a:r>
              <a:rPr lang="nl-NL" noProof="0" dirty="0"/>
              <a:t>Klik om titel toe te voegen</a:t>
            </a:r>
          </a:p>
        </p:txBody>
      </p:sp>
      <p:sp>
        <p:nvSpPr>
          <p:cNvPr id="15" name="Text Placeholder 3">
            <a:extLst>
              <a:ext uri="{FF2B5EF4-FFF2-40B4-BE49-F238E27FC236}">
                <a16:creationId xmlns:a16="http://schemas.microsoft.com/office/drawing/2014/main" id="{1EBEB4EC-9E6D-4DE7-87A4-EF91AF2246DA}"/>
              </a:ext>
            </a:extLst>
          </p:cNvPr>
          <p:cNvSpPr>
            <a:spLocks noGrp="1"/>
          </p:cNvSpPr>
          <p:nvPr>
            <p:ph type="body" sz="quarter" idx="17" hasCustomPrompt="1"/>
          </p:nvPr>
        </p:nvSpPr>
        <p:spPr>
          <a:xfrm>
            <a:off x="439646"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16" name="Text Placeholder 3">
            <a:extLst>
              <a:ext uri="{FF2B5EF4-FFF2-40B4-BE49-F238E27FC236}">
                <a16:creationId xmlns:a16="http://schemas.microsoft.com/office/drawing/2014/main" id="{00E68F04-5757-45F4-8CBD-9E15A314E241}"/>
              </a:ext>
            </a:extLst>
          </p:cNvPr>
          <p:cNvSpPr>
            <a:spLocks noGrp="1"/>
          </p:cNvSpPr>
          <p:nvPr>
            <p:ph type="body" sz="quarter" idx="18" hasCustomPrompt="1"/>
          </p:nvPr>
        </p:nvSpPr>
        <p:spPr>
          <a:xfrm>
            <a:off x="4698207"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D20A1D17-3D5D-46FC-B0D0-C84CC5207354}"/>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494588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fiek met omschrijv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69"/>
            <a:ext cx="8258651" cy="581778"/>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440057" y="1427799"/>
            <a:ext cx="5224730" cy="4368582"/>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9F16F9E9-67C9-49B5-B2A3-BB6AC1FE5D58}"/>
              </a:ext>
            </a:extLst>
          </p:cNvPr>
          <p:cNvSpPr>
            <a:spLocks noGrp="1"/>
          </p:cNvSpPr>
          <p:nvPr>
            <p:ph type="body" sz="quarter" idx="17" hasCustomPrompt="1"/>
          </p:nvPr>
        </p:nvSpPr>
        <p:spPr>
          <a:xfrm>
            <a:off x="440057"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14" name="Text Placeholder 12">
            <a:extLst>
              <a:ext uri="{FF2B5EF4-FFF2-40B4-BE49-F238E27FC236}">
                <a16:creationId xmlns:a16="http://schemas.microsoft.com/office/drawing/2014/main" id="{FFB0E874-F8D9-42E2-8E52-4692C676BEB5}"/>
              </a:ext>
            </a:extLst>
          </p:cNvPr>
          <p:cNvSpPr>
            <a:spLocks noGrp="1"/>
          </p:cNvSpPr>
          <p:nvPr>
            <p:ph type="body" sz="quarter" idx="18" hasCustomPrompt="1"/>
          </p:nvPr>
        </p:nvSpPr>
        <p:spPr>
          <a:xfrm>
            <a:off x="5923987" y="1427799"/>
            <a:ext cx="2774720" cy="4368581"/>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3" name="Slide Number Placeholder 2">
            <a:extLst>
              <a:ext uri="{FF2B5EF4-FFF2-40B4-BE49-F238E27FC236}">
                <a16:creationId xmlns:a16="http://schemas.microsoft.com/office/drawing/2014/main" id="{055F4FBA-9445-444C-A054-7B40458BA830}"/>
              </a:ext>
            </a:extLst>
          </p:cNvPr>
          <p:cNvSpPr>
            <a:spLocks noGrp="1"/>
          </p:cNvSpPr>
          <p:nvPr>
            <p:ph type="sldNum" sz="quarter" idx="19"/>
          </p:nvPr>
        </p:nvSpPr>
        <p:spPr/>
        <p:txBody>
          <a:bodyPr/>
          <a:lstStyle/>
          <a:p>
            <a:fld id="{5A195573-6125-40C3-AA0C-3AC6CFB9F86B}" type="slidenum">
              <a:rPr lang="en-US" smtClean="0"/>
              <a:pPr/>
              <a:t>‹nr.›</a:t>
            </a:fld>
            <a:endParaRPr lang="en-US" dirty="0"/>
          </a:p>
        </p:txBody>
      </p:sp>
      <p:grpSp>
        <p:nvGrpSpPr>
          <p:cNvPr id="23" name="Groep 2">
            <a:extLst>
              <a:ext uri="{FF2B5EF4-FFF2-40B4-BE49-F238E27FC236}">
                <a16:creationId xmlns:a16="http://schemas.microsoft.com/office/drawing/2014/main" id="{EC4ACCE5-D300-4D80-AFC8-FA4B5DE16217}"/>
              </a:ext>
            </a:extLst>
          </p:cNvPr>
          <p:cNvGrpSpPr/>
          <p:nvPr userDrawn="1"/>
        </p:nvGrpSpPr>
        <p:grpSpPr>
          <a:xfrm>
            <a:off x="-2430152" y="0"/>
            <a:ext cx="2329217" cy="2718588"/>
            <a:chOff x="-2463800" y="0"/>
            <a:chExt cx="2329217" cy="2718588"/>
          </a:xfrm>
        </p:grpSpPr>
        <p:sp>
          <p:nvSpPr>
            <p:cNvPr id="24" name="Rectangle 106">
              <a:extLst>
                <a:ext uri="{FF2B5EF4-FFF2-40B4-BE49-F238E27FC236}">
                  <a16:creationId xmlns:a16="http://schemas.microsoft.com/office/drawing/2014/main" id="{7011BB61-FCBE-456B-8DB1-A95331F1FE80}"/>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6DAC9F13-3C4F-440A-94B9-88511104E4E9}"/>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346900FD-6306-4420-90EF-C496B3454CC9}"/>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F37D28F6-CB6E-4B3B-A88A-F6000369BA50}"/>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720DD5D2-64E7-44E0-BB4D-21A7746D80B5}"/>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EA5845DE-E485-4478-9DC9-69C5B4CA2727}"/>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29489208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fiek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440056" y="1434510"/>
            <a:ext cx="8258651" cy="4361865"/>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C8655664-2E79-4A28-A352-F5976C49E661}"/>
              </a:ext>
            </a:extLst>
          </p:cNvPr>
          <p:cNvSpPr>
            <a:spLocks noGrp="1"/>
          </p:cNvSpPr>
          <p:nvPr>
            <p:ph type="body" sz="quarter" idx="15" hasCustomPrompt="1"/>
          </p:nvPr>
        </p:nvSpPr>
        <p:spPr>
          <a:xfrm>
            <a:off x="7503320" y="5372657"/>
            <a:ext cx="1195387" cy="423718"/>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AFEBCDD1-076B-4614-9C4A-B85E5201A97B}"/>
              </a:ext>
            </a:extLst>
          </p:cNvPr>
          <p:cNvSpPr>
            <a:spLocks noGrp="1"/>
          </p:cNvSpPr>
          <p:nvPr>
            <p:ph type="sldNum" sz="quarter" idx="16"/>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730325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lstStyle/>
          <a:p>
            <a:r>
              <a:rPr lang="nl-NL" noProof="0" dirty="0"/>
              <a:t>Klik om titel toe te voegen</a:t>
            </a:r>
          </a:p>
        </p:txBody>
      </p:sp>
      <p:sp>
        <p:nvSpPr>
          <p:cNvPr id="3" name="Slide Number Placeholder 2">
            <a:extLst>
              <a:ext uri="{FF2B5EF4-FFF2-40B4-BE49-F238E27FC236}">
                <a16:creationId xmlns:a16="http://schemas.microsoft.com/office/drawing/2014/main" id="{CEB75032-741F-4B01-ACC6-003B393EAA7E}"/>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172205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064796" y="4820143"/>
            <a:ext cx="4453515" cy="809130"/>
          </a:xfrm>
        </p:spPr>
        <p:txBody>
          <a:bodyPr anchor="b" anchorCtr="0">
            <a:noAutofit/>
          </a:bodyPr>
          <a:lstStyle>
            <a:lvl1pPr>
              <a:lnSpc>
                <a:spcPct val="80000"/>
              </a:lnSpc>
              <a:defRPr sz="3000" spc="-45" baseline="0">
                <a:solidFill>
                  <a:srgbClr val="FC6039"/>
                </a:solidFill>
              </a:defRPr>
            </a:lvl1pPr>
          </a:lstStyle>
          <a:p>
            <a:r>
              <a:rPr lang="nl-NL" noProof="0" dirty="0"/>
              <a:t>Klik om titel toe te voegen</a:t>
            </a:r>
          </a:p>
        </p:txBody>
      </p: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4064795" y="5948489"/>
            <a:ext cx="4453515" cy="232858"/>
          </a:xfrm>
        </p:spPr>
        <p:txBody>
          <a:bodyPr>
            <a:noAutofit/>
          </a:bodyPr>
          <a:lstStyle>
            <a:lvl1pPr>
              <a:defRPr sz="1350"/>
            </a:lvl1pPr>
          </a:lstStyle>
          <a:p>
            <a:pPr lvl="0"/>
            <a:r>
              <a:rPr lang="nl-NL" noProof="0" dirty="0"/>
              <a:t>Klik om afdeling en datum toe te voegen</a:t>
            </a:r>
          </a:p>
        </p:txBody>
      </p:sp>
      <p:sp>
        <p:nvSpPr>
          <p:cNvPr id="22" name="Rectangle 106">
            <a:extLst>
              <a:ext uri="{FF2B5EF4-FFF2-40B4-BE49-F238E27FC236}">
                <a16:creationId xmlns:a16="http://schemas.microsoft.com/office/drawing/2014/main" id="{E1226467-AB0F-440B-8BD1-5CF9D96055D1}"/>
              </a:ext>
            </a:extLst>
          </p:cNvPr>
          <p:cNvSpPr>
            <a:spLocks noChangeArrowheads="1"/>
          </p:cNvSpPr>
          <p:nvPr userDrawn="1"/>
        </p:nvSpPr>
        <p:spPr bwMode="gray">
          <a:xfrm>
            <a:off x="-2433974" y="5879672"/>
            <a:ext cx="2333040"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alles opnieuw in naar de goede huisstijl (kleuren, lettergroottes, afbeelding plaatsing e.d.).</a:t>
            </a:r>
          </a:p>
        </p:txBody>
      </p:sp>
      <p:sp>
        <p:nvSpPr>
          <p:cNvPr id="27" name="Rectangle 106">
            <a:extLst>
              <a:ext uri="{FF2B5EF4-FFF2-40B4-BE49-F238E27FC236}">
                <a16:creationId xmlns:a16="http://schemas.microsoft.com/office/drawing/2014/main" id="{33C1FE4E-F479-4942-B4EE-5D5365D93BDA}"/>
              </a:ext>
            </a:extLst>
          </p:cNvPr>
          <p:cNvSpPr>
            <a:spLocks noChangeArrowheads="1"/>
          </p:cNvSpPr>
          <p:nvPr userDrawn="1"/>
        </p:nvSpPr>
        <p:spPr bwMode="gray">
          <a:xfrm>
            <a:off x="-2433974" y="4"/>
            <a:ext cx="2333040"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39" name="Groep 24">
            <a:extLst>
              <a:ext uri="{FF2B5EF4-FFF2-40B4-BE49-F238E27FC236}">
                <a16:creationId xmlns:a16="http://schemas.microsoft.com/office/drawing/2014/main" id="{355D00C2-97FA-4A41-B9D0-FFC0D4C7293E}"/>
              </a:ext>
            </a:extLst>
          </p:cNvPr>
          <p:cNvGrpSpPr/>
          <p:nvPr userDrawn="1"/>
        </p:nvGrpSpPr>
        <p:grpSpPr>
          <a:xfrm>
            <a:off x="9247577" y="1"/>
            <a:ext cx="2329217" cy="5718810"/>
            <a:chOff x="12326583" y="1"/>
            <a:chExt cx="2329217" cy="5718810"/>
          </a:xfrm>
        </p:grpSpPr>
        <p:sp>
          <p:nvSpPr>
            <p:cNvPr id="40" name="Rectangle 106">
              <a:extLst>
                <a:ext uri="{FF2B5EF4-FFF2-40B4-BE49-F238E27FC236}">
                  <a16:creationId xmlns:a16="http://schemas.microsoft.com/office/drawing/2014/main" id="{809CFE19-99B8-4772-832F-50F4C63656D1}"/>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48" name="Groep 26">
              <a:extLst>
                <a:ext uri="{FF2B5EF4-FFF2-40B4-BE49-F238E27FC236}">
                  <a16:creationId xmlns:a16="http://schemas.microsoft.com/office/drawing/2014/main" id="{B26CB98F-8975-47EF-9564-A3BDD05205FF}"/>
                </a:ext>
              </a:extLst>
            </p:cNvPr>
            <p:cNvGrpSpPr>
              <a:grpSpLocks noChangeAspect="1"/>
            </p:cNvGrpSpPr>
            <p:nvPr userDrawn="1"/>
          </p:nvGrpSpPr>
          <p:grpSpPr>
            <a:xfrm>
              <a:off x="12616299" y="4739224"/>
              <a:ext cx="1766851" cy="793244"/>
              <a:chOff x="2766083" y="6357983"/>
              <a:chExt cx="1485890" cy="667104"/>
            </a:xfrm>
          </p:grpSpPr>
          <p:pic>
            <p:nvPicPr>
              <p:cNvPr id="53" name="Picture 15">
                <a:extLst>
                  <a:ext uri="{FF2B5EF4-FFF2-40B4-BE49-F238E27FC236}">
                    <a16:creationId xmlns:a16="http://schemas.microsoft.com/office/drawing/2014/main" id="{7C837884-49EE-4D07-B422-643D3AB48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4" name="Picture 18">
                <a:extLst>
                  <a:ext uri="{FF2B5EF4-FFF2-40B4-BE49-F238E27FC236}">
                    <a16:creationId xmlns:a16="http://schemas.microsoft.com/office/drawing/2014/main" id="{F9B6E9BC-5EC8-4FD2-9AB0-A19F0B3B9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5" name="Picture 19">
                <a:extLst>
                  <a:ext uri="{FF2B5EF4-FFF2-40B4-BE49-F238E27FC236}">
                    <a16:creationId xmlns:a16="http://schemas.microsoft.com/office/drawing/2014/main" id="{52EA05BD-85F6-47EC-A98D-B78769485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6" name="Straight Arrow Connector 23">
                <a:extLst>
                  <a:ext uri="{FF2B5EF4-FFF2-40B4-BE49-F238E27FC236}">
                    <a16:creationId xmlns:a16="http://schemas.microsoft.com/office/drawing/2014/main" id="{6FC75973-A681-4983-9F44-BF0BFDFB6B29}"/>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24">
                <a:extLst>
                  <a:ext uri="{FF2B5EF4-FFF2-40B4-BE49-F238E27FC236}">
                    <a16:creationId xmlns:a16="http://schemas.microsoft.com/office/drawing/2014/main" id="{88F069D8-D367-4D11-9945-064C0E88AFAD}"/>
                  </a:ext>
                </a:extLst>
              </p:cNvPr>
              <p:cNvCxnSpPr>
                <a:stCxn id="53" idx="0"/>
                <a:endCxn id="53"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26">
                <a:extLst>
                  <a:ext uri="{FF2B5EF4-FFF2-40B4-BE49-F238E27FC236}">
                    <a16:creationId xmlns:a16="http://schemas.microsoft.com/office/drawing/2014/main" id="{E2A5491F-152B-45FC-B176-530A770FFA88}"/>
                  </a:ext>
                </a:extLst>
              </p:cNvPr>
              <p:cNvCxnSpPr>
                <a:stCxn id="53" idx="3"/>
                <a:endCxn id="53"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27">
                <a:extLst>
                  <a:ext uri="{FF2B5EF4-FFF2-40B4-BE49-F238E27FC236}">
                    <a16:creationId xmlns:a16="http://schemas.microsoft.com/office/drawing/2014/main" id="{080EB873-1E9F-4FF9-BAD6-D62FAADD2BD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Oval 28">
                <a:extLst>
                  <a:ext uri="{FF2B5EF4-FFF2-40B4-BE49-F238E27FC236}">
                    <a16:creationId xmlns:a16="http://schemas.microsoft.com/office/drawing/2014/main" id="{2D02C2AC-DF15-4720-9231-D086D3963600}"/>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49" name="Groep 27">
              <a:extLst>
                <a:ext uri="{FF2B5EF4-FFF2-40B4-BE49-F238E27FC236}">
                  <a16:creationId xmlns:a16="http://schemas.microsoft.com/office/drawing/2014/main" id="{1519B6F6-8311-44F6-B328-5D91F70384C2}"/>
                </a:ext>
              </a:extLst>
            </p:cNvPr>
            <p:cNvGrpSpPr/>
            <p:nvPr userDrawn="1"/>
          </p:nvGrpSpPr>
          <p:grpSpPr>
            <a:xfrm>
              <a:off x="12610022" y="1108316"/>
              <a:ext cx="425380" cy="577954"/>
              <a:chOff x="-37364" y="4061531"/>
              <a:chExt cx="571037" cy="775855"/>
            </a:xfrm>
          </p:grpSpPr>
          <p:pic>
            <p:nvPicPr>
              <p:cNvPr id="51" name="Afbeelding 29">
                <a:extLst>
                  <a:ext uri="{FF2B5EF4-FFF2-40B4-BE49-F238E27FC236}">
                    <a16:creationId xmlns:a16="http://schemas.microsoft.com/office/drawing/2014/main" id="{C16B05DE-949C-4460-91B9-849949B301E1}"/>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2" name="Rectangle 21">
                <a:extLst>
                  <a:ext uri="{FF2B5EF4-FFF2-40B4-BE49-F238E27FC236}">
                    <a16:creationId xmlns:a16="http://schemas.microsoft.com/office/drawing/2014/main" id="{54361FD5-9270-4B3A-8CF9-C2695944407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50" name="Afbeelding 28">
              <a:extLst>
                <a:ext uri="{FF2B5EF4-FFF2-40B4-BE49-F238E27FC236}">
                  <a16:creationId xmlns:a16="http://schemas.microsoft.com/office/drawing/2014/main" id="{1B783E6B-CC47-4D82-A90E-2094825D8388}"/>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30" name="Picture Placeholder 29">
            <a:extLst>
              <a:ext uri="{FF2B5EF4-FFF2-40B4-BE49-F238E27FC236}">
                <a16:creationId xmlns:a16="http://schemas.microsoft.com/office/drawing/2014/main" id="{E6410E54-0AC3-47FD-87BF-94AAC2A08800}"/>
              </a:ext>
            </a:extLst>
          </p:cNvPr>
          <p:cNvSpPr>
            <a:spLocks noGrp="1"/>
          </p:cNvSpPr>
          <p:nvPr>
            <p:ph type="pic" sz="quarter" idx="16" hasCustomPrompt="1"/>
          </p:nvPr>
        </p:nvSpPr>
        <p:spPr>
          <a:xfrm>
            <a:off x="449789" y="0"/>
            <a:ext cx="8694211" cy="4929683"/>
          </a:xfrm>
          <a:custGeom>
            <a:avLst/>
            <a:gdLst>
              <a:gd name="connsiteX0" fmla="*/ 0 w 8694211"/>
              <a:gd name="connsiteY0" fmla="*/ 0 h 4929683"/>
              <a:gd name="connsiteX1" fmla="*/ 8694211 w 8694211"/>
              <a:gd name="connsiteY1" fmla="*/ 0 h 4929683"/>
              <a:gd name="connsiteX2" fmla="*/ 8694211 w 8694211"/>
              <a:gd name="connsiteY2" fmla="*/ 1905000 h 4929683"/>
              <a:gd name="connsiteX3" fmla="*/ 8694210 w 8694211"/>
              <a:gd name="connsiteY3" fmla="*/ 1905000 h 4929683"/>
              <a:gd name="connsiteX4" fmla="*/ 8694210 w 8694211"/>
              <a:gd name="connsiteY4" fmla="*/ 4593118 h 4929683"/>
              <a:gd name="connsiteX5" fmla="*/ 3620076 w 8694211"/>
              <a:gd name="connsiteY5" fmla="*/ 4593118 h 4929683"/>
              <a:gd name="connsiteX6" fmla="*/ 3315289 w 8694211"/>
              <a:gd name="connsiteY6" fmla="*/ 4897905 h 4929683"/>
              <a:gd name="connsiteX7" fmla="*/ 3315289 w 8694211"/>
              <a:gd name="connsiteY7" fmla="*/ 4929683 h 4929683"/>
              <a:gd name="connsiteX8" fmla="*/ 457180 w 8694211"/>
              <a:gd name="connsiteY8" fmla="*/ 4929683 h 4929683"/>
              <a:gd name="connsiteX9" fmla="*/ 0 w 8694211"/>
              <a:gd name="connsiteY9" fmla="*/ 4472503 h 4929683"/>
              <a:gd name="connsiteX10" fmla="*/ 0 w 8694211"/>
              <a:gd name="connsiteY10" fmla="*/ 1905000 h 4929683"/>
              <a:gd name="connsiteX11" fmla="*/ 0 w 8694211"/>
              <a:gd name="connsiteY11" fmla="*/ 224333 h 49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94211" h="4929683">
                <a:moveTo>
                  <a:pt x="0" y="0"/>
                </a:moveTo>
                <a:lnTo>
                  <a:pt x="8694211" y="0"/>
                </a:lnTo>
                <a:lnTo>
                  <a:pt x="8694211" y="1905000"/>
                </a:lnTo>
                <a:lnTo>
                  <a:pt x="8694210" y="1905000"/>
                </a:lnTo>
                <a:lnTo>
                  <a:pt x="8694210" y="4593118"/>
                </a:lnTo>
                <a:lnTo>
                  <a:pt x="3620076" y="4593118"/>
                </a:lnTo>
                <a:cubicBezTo>
                  <a:pt x="3451747" y="4593118"/>
                  <a:pt x="3315289" y="4729576"/>
                  <a:pt x="3315289" y="4897905"/>
                </a:cubicBezTo>
                <a:lnTo>
                  <a:pt x="3315289" y="4929683"/>
                </a:lnTo>
                <a:lnTo>
                  <a:pt x="457180" y="4929683"/>
                </a:lnTo>
                <a:cubicBezTo>
                  <a:pt x="204686" y="4929683"/>
                  <a:pt x="0" y="4724997"/>
                  <a:pt x="0" y="4472503"/>
                </a:cubicBezTo>
                <a:lnTo>
                  <a:pt x="0" y="1905000"/>
                </a:lnTo>
                <a:lnTo>
                  <a:pt x="0" y="224333"/>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cxnSp>
        <p:nvCxnSpPr>
          <p:cNvPr id="34" name="Straight Connector 33">
            <a:extLst>
              <a:ext uri="{FF2B5EF4-FFF2-40B4-BE49-F238E27FC236}">
                <a16:creationId xmlns:a16="http://schemas.microsoft.com/office/drawing/2014/main" id="{67A81D0B-E123-4E8C-BE6D-5C6A99615E1D}"/>
              </a:ext>
            </a:extLst>
          </p:cNvPr>
          <p:cNvCxnSpPr>
            <a:cxnSpLocks/>
          </p:cNvCxnSpPr>
          <p:nvPr userDrawn="1"/>
        </p:nvCxnSpPr>
        <p:spPr>
          <a:xfrm>
            <a:off x="4089798" y="5756915"/>
            <a:ext cx="850502" cy="0"/>
          </a:xfrm>
          <a:prstGeom prst="line">
            <a:avLst/>
          </a:prstGeom>
          <a:ln w="38100" cap="rnd">
            <a:solidFill>
              <a:srgbClr val="1191FA"/>
            </a:solidFill>
          </a:ln>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B57C045E-B8CC-4B8F-8E20-D790E6DCF070}"/>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90365" y="6002595"/>
            <a:ext cx="2970000" cy="565335"/>
          </a:xfrm>
          <a:prstGeom prst="rect">
            <a:avLst/>
          </a:prstGeom>
        </p:spPr>
      </p:pic>
    </p:spTree>
    <p:extLst>
      <p:ext uri="{BB962C8B-B14F-4D97-AF65-F5344CB8AC3E}">
        <p14:creationId xmlns:p14="http://schemas.microsoft.com/office/powerpoint/2010/main" val="117133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met subtitel">
    <p:bg>
      <p:bgPr>
        <a:solidFill>
          <a:schemeClr val="bg1"/>
        </a:solidFill>
        <a:effectLst/>
      </p:bgPr>
    </p:bg>
    <p:spTree>
      <p:nvGrpSpPr>
        <p:cNvPr id="1" name=""/>
        <p:cNvGrpSpPr/>
        <p:nvPr/>
      </p:nvGrpSpPr>
      <p:grpSpPr>
        <a:xfrm>
          <a:off x="0" y="0"/>
          <a:ext cx="0" cy="0"/>
          <a:chOff x="0" y="0"/>
          <a:chExt cx="0" cy="0"/>
        </a:xfrm>
      </p:grpSpPr>
      <p:sp>
        <p:nvSpPr>
          <p:cNvPr id="53" name="Rectangle 3">
            <a:extLst>
              <a:ext uri="{FF2B5EF4-FFF2-40B4-BE49-F238E27FC236}">
                <a16:creationId xmlns:a16="http://schemas.microsoft.com/office/drawing/2014/main" id="{2B10D285-94EA-4EB1-817D-9B5894023DFD}"/>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064796" y="4868491"/>
            <a:ext cx="4454059" cy="544634"/>
          </a:xfrm>
        </p:spPr>
        <p:txBody>
          <a:bodyPr anchor="b" anchorCtr="0">
            <a:noAutofit/>
          </a:bodyPr>
          <a:lstStyle>
            <a:lvl1pPr>
              <a:lnSpc>
                <a:spcPct val="80000"/>
              </a:lnSpc>
              <a:defRPr sz="3000" spc="-45" baseline="0">
                <a:solidFill>
                  <a:srgbClr val="FC6039"/>
                </a:solidFill>
              </a:defRPr>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4064795" y="6234258"/>
            <a:ext cx="4454059" cy="232858"/>
          </a:xfrm>
        </p:spPr>
        <p:txBody>
          <a:bodyPr>
            <a:noAutofit/>
          </a:bodyPr>
          <a:lstStyle>
            <a:lvl1pPr>
              <a:defRPr sz="1350"/>
            </a:lvl1pPr>
          </a:lstStyle>
          <a:p>
            <a:pPr lvl="0"/>
            <a:r>
              <a:rPr lang="nl-NL" noProof="0" dirty="0"/>
              <a:t>Klik om afdeling en datum toe te voegen</a:t>
            </a:r>
          </a:p>
        </p:txBody>
      </p: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4064795" y="5706342"/>
            <a:ext cx="4453516" cy="413470"/>
          </a:xfrm>
        </p:spPr>
        <p:txBody>
          <a:bodyPr/>
          <a:lstStyle>
            <a:lvl1pPr>
              <a:lnSpc>
                <a:spcPct val="80000"/>
              </a:lnSpc>
              <a:defRPr sz="3000" spc="-45" baseline="0">
                <a:solidFill>
                  <a:srgbClr val="1191FA"/>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2430152" y="4"/>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cxnSp>
        <p:nvCxnSpPr>
          <p:cNvPr id="28" name="Straight Connector 27">
            <a:extLst>
              <a:ext uri="{FF2B5EF4-FFF2-40B4-BE49-F238E27FC236}">
                <a16:creationId xmlns:a16="http://schemas.microsoft.com/office/drawing/2014/main" id="{991AFE61-A456-451A-B4DA-83075068CD5F}"/>
              </a:ext>
            </a:extLst>
          </p:cNvPr>
          <p:cNvCxnSpPr>
            <a:cxnSpLocks/>
          </p:cNvCxnSpPr>
          <p:nvPr userDrawn="1"/>
        </p:nvCxnSpPr>
        <p:spPr>
          <a:xfrm>
            <a:off x="4089798" y="5543200"/>
            <a:ext cx="850502" cy="0"/>
          </a:xfrm>
          <a:prstGeom prst="line">
            <a:avLst/>
          </a:prstGeom>
          <a:ln w="38100" cap="rnd">
            <a:solidFill>
              <a:srgbClr val="1191FA"/>
            </a:solidFill>
          </a:ln>
        </p:spPr>
        <p:style>
          <a:lnRef idx="1">
            <a:schemeClr val="accent1"/>
          </a:lnRef>
          <a:fillRef idx="0">
            <a:schemeClr val="accent1"/>
          </a:fillRef>
          <a:effectRef idx="0">
            <a:schemeClr val="accent1"/>
          </a:effectRef>
          <a:fontRef idx="minor">
            <a:schemeClr val="tx1"/>
          </a:fontRef>
        </p:style>
      </p:cxnSp>
      <p:grpSp>
        <p:nvGrpSpPr>
          <p:cNvPr id="32" name="Groep 24">
            <a:extLst>
              <a:ext uri="{FF2B5EF4-FFF2-40B4-BE49-F238E27FC236}">
                <a16:creationId xmlns:a16="http://schemas.microsoft.com/office/drawing/2014/main" id="{022AF5D4-65E3-4E77-B8A7-AF4EBDA72181}"/>
              </a:ext>
            </a:extLst>
          </p:cNvPr>
          <p:cNvGrpSpPr/>
          <p:nvPr userDrawn="1"/>
        </p:nvGrpSpPr>
        <p:grpSpPr>
          <a:xfrm>
            <a:off x="9247577" y="1"/>
            <a:ext cx="2329217" cy="5718810"/>
            <a:chOff x="12326583" y="1"/>
            <a:chExt cx="2329217" cy="5718810"/>
          </a:xfrm>
        </p:grpSpPr>
        <p:sp>
          <p:nvSpPr>
            <p:cNvPr id="33" name="Rectangle 106">
              <a:extLst>
                <a:ext uri="{FF2B5EF4-FFF2-40B4-BE49-F238E27FC236}">
                  <a16:creationId xmlns:a16="http://schemas.microsoft.com/office/drawing/2014/main" id="{2E3B1F64-D6E9-4471-9C97-B35E36BE115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4" name="Groep 26">
              <a:extLst>
                <a:ext uri="{FF2B5EF4-FFF2-40B4-BE49-F238E27FC236}">
                  <a16:creationId xmlns:a16="http://schemas.microsoft.com/office/drawing/2014/main" id="{3E03D940-BD64-42B5-ACC6-6E4D3CF79F35}"/>
                </a:ext>
              </a:extLst>
            </p:cNvPr>
            <p:cNvGrpSpPr>
              <a:grpSpLocks noChangeAspect="1"/>
            </p:cNvGrpSpPr>
            <p:nvPr userDrawn="1"/>
          </p:nvGrpSpPr>
          <p:grpSpPr>
            <a:xfrm>
              <a:off x="12616299" y="4739224"/>
              <a:ext cx="1766851" cy="793244"/>
              <a:chOff x="2766083" y="6357983"/>
              <a:chExt cx="1485890" cy="667104"/>
            </a:xfrm>
          </p:grpSpPr>
          <p:pic>
            <p:nvPicPr>
              <p:cNvPr id="55" name="Picture 15">
                <a:extLst>
                  <a:ext uri="{FF2B5EF4-FFF2-40B4-BE49-F238E27FC236}">
                    <a16:creationId xmlns:a16="http://schemas.microsoft.com/office/drawing/2014/main" id="{7558D989-0F14-40D0-B4FE-F7A20AD66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6" name="Picture 18">
                <a:extLst>
                  <a:ext uri="{FF2B5EF4-FFF2-40B4-BE49-F238E27FC236}">
                    <a16:creationId xmlns:a16="http://schemas.microsoft.com/office/drawing/2014/main" id="{F6E66591-38BD-4217-97FA-1412C5213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7" name="Picture 19">
                <a:extLst>
                  <a:ext uri="{FF2B5EF4-FFF2-40B4-BE49-F238E27FC236}">
                    <a16:creationId xmlns:a16="http://schemas.microsoft.com/office/drawing/2014/main" id="{8D1E817E-F556-4633-B2EF-24A1BABCE7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8" name="Straight Arrow Connector 23">
                <a:extLst>
                  <a:ext uri="{FF2B5EF4-FFF2-40B4-BE49-F238E27FC236}">
                    <a16:creationId xmlns:a16="http://schemas.microsoft.com/office/drawing/2014/main" id="{A04E3C70-177B-496A-83AB-86B85CD844D5}"/>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24">
                <a:extLst>
                  <a:ext uri="{FF2B5EF4-FFF2-40B4-BE49-F238E27FC236}">
                    <a16:creationId xmlns:a16="http://schemas.microsoft.com/office/drawing/2014/main" id="{4B0689B8-26B8-468D-8911-C00DF687C00B}"/>
                  </a:ext>
                </a:extLst>
              </p:cNvPr>
              <p:cNvCxnSpPr>
                <a:stCxn id="55" idx="0"/>
                <a:endCxn id="5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26">
                <a:extLst>
                  <a:ext uri="{FF2B5EF4-FFF2-40B4-BE49-F238E27FC236}">
                    <a16:creationId xmlns:a16="http://schemas.microsoft.com/office/drawing/2014/main" id="{409C8003-C529-4803-973F-25A656C44569}"/>
                  </a:ext>
                </a:extLst>
              </p:cNvPr>
              <p:cNvCxnSpPr>
                <a:stCxn id="55" idx="3"/>
                <a:endCxn id="5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27">
                <a:extLst>
                  <a:ext uri="{FF2B5EF4-FFF2-40B4-BE49-F238E27FC236}">
                    <a16:creationId xmlns:a16="http://schemas.microsoft.com/office/drawing/2014/main" id="{5FF56F09-33FB-4EC6-A356-75AA056C775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Oval 28">
                <a:extLst>
                  <a:ext uri="{FF2B5EF4-FFF2-40B4-BE49-F238E27FC236}">
                    <a16:creationId xmlns:a16="http://schemas.microsoft.com/office/drawing/2014/main" id="{F62D3F77-A447-4AF6-AC1A-E825ED0A509A}"/>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5" name="Groep 27">
              <a:extLst>
                <a:ext uri="{FF2B5EF4-FFF2-40B4-BE49-F238E27FC236}">
                  <a16:creationId xmlns:a16="http://schemas.microsoft.com/office/drawing/2014/main" id="{DB83CFBD-F48F-437D-8BF7-A795FE3678E5}"/>
                </a:ext>
              </a:extLst>
            </p:cNvPr>
            <p:cNvGrpSpPr/>
            <p:nvPr userDrawn="1"/>
          </p:nvGrpSpPr>
          <p:grpSpPr>
            <a:xfrm>
              <a:off x="12610022" y="1108316"/>
              <a:ext cx="425380" cy="577954"/>
              <a:chOff x="-37364" y="4061531"/>
              <a:chExt cx="571037" cy="775855"/>
            </a:xfrm>
          </p:grpSpPr>
          <p:pic>
            <p:nvPicPr>
              <p:cNvPr id="37" name="Afbeelding 29">
                <a:extLst>
                  <a:ext uri="{FF2B5EF4-FFF2-40B4-BE49-F238E27FC236}">
                    <a16:creationId xmlns:a16="http://schemas.microsoft.com/office/drawing/2014/main" id="{5CF5AAD4-6D46-4028-AB9A-90565A4978EC}"/>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4" name="Rectangle 21">
                <a:extLst>
                  <a:ext uri="{FF2B5EF4-FFF2-40B4-BE49-F238E27FC236}">
                    <a16:creationId xmlns:a16="http://schemas.microsoft.com/office/drawing/2014/main" id="{3269A448-D999-4827-B0E4-298A45B85A33}"/>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6" name="Afbeelding 28">
              <a:extLst>
                <a:ext uri="{FF2B5EF4-FFF2-40B4-BE49-F238E27FC236}">
                  <a16:creationId xmlns:a16="http://schemas.microsoft.com/office/drawing/2014/main" id="{63A01AB2-A441-43CD-8D6B-B7584C561A3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30" name="Picture Placeholder 29">
            <a:extLst>
              <a:ext uri="{FF2B5EF4-FFF2-40B4-BE49-F238E27FC236}">
                <a16:creationId xmlns:a16="http://schemas.microsoft.com/office/drawing/2014/main" id="{B76E9930-1122-41DB-AA92-EE6D0DF4D6F2}"/>
              </a:ext>
            </a:extLst>
          </p:cNvPr>
          <p:cNvSpPr>
            <a:spLocks noGrp="1"/>
          </p:cNvSpPr>
          <p:nvPr>
            <p:ph type="pic" sz="quarter" idx="16" hasCustomPrompt="1"/>
          </p:nvPr>
        </p:nvSpPr>
        <p:spPr>
          <a:xfrm>
            <a:off x="449787" y="0"/>
            <a:ext cx="8694212" cy="5086114"/>
          </a:xfrm>
          <a:custGeom>
            <a:avLst/>
            <a:gdLst>
              <a:gd name="connsiteX0" fmla="*/ 0 w 8694212"/>
              <a:gd name="connsiteY0" fmla="*/ 0 h 5086114"/>
              <a:gd name="connsiteX1" fmla="*/ 8694211 w 8694212"/>
              <a:gd name="connsiteY1" fmla="*/ 0 h 5086114"/>
              <a:gd name="connsiteX2" fmla="*/ 8694211 w 8694212"/>
              <a:gd name="connsiteY2" fmla="*/ 156431 h 5086114"/>
              <a:gd name="connsiteX3" fmla="*/ 8694212 w 8694212"/>
              <a:gd name="connsiteY3" fmla="*/ 156431 h 5086114"/>
              <a:gd name="connsiteX4" fmla="*/ 8694212 w 8694212"/>
              <a:gd name="connsiteY4" fmla="*/ 2061431 h 5086114"/>
              <a:gd name="connsiteX5" fmla="*/ 8694211 w 8694212"/>
              <a:gd name="connsiteY5" fmla="*/ 2061431 h 5086114"/>
              <a:gd name="connsiteX6" fmla="*/ 8694211 w 8694212"/>
              <a:gd name="connsiteY6" fmla="*/ 4749549 h 5086114"/>
              <a:gd name="connsiteX7" fmla="*/ 3620077 w 8694212"/>
              <a:gd name="connsiteY7" fmla="*/ 4749549 h 5086114"/>
              <a:gd name="connsiteX8" fmla="*/ 3315290 w 8694212"/>
              <a:gd name="connsiteY8" fmla="*/ 5054336 h 5086114"/>
              <a:gd name="connsiteX9" fmla="*/ 3315290 w 8694212"/>
              <a:gd name="connsiteY9" fmla="*/ 5086114 h 5086114"/>
              <a:gd name="connsiteX10" fmla="*/ 457181 w 8694212"/>
              <a:gd name="connsiteY10" fmla="*/ 5086114 h 5086114"/>
              <a:gd name="connsiteX11" fmla="*/ 1 w 8694212"/>
              <a:gd name="connsiteY11" fmla="*/ 4628934 h 5086114"/>
              <a:gd name="connsiteX12" fmla="*/ 1 w 8694212"/>
              <a:gd name="connsiteY12" fmla="*/ 2061431 h 5086114"/>
              <a:gd name="connsiteX13" fmla="*/ 1 w 8694212"/>
              <a:gd name="connsiteY13" fmla="*/ 400567 h 5086114"/>
              <a:gd name="connsiteX14" fmla="*/ 0 w 8694212"/>
              <a:gd name="connsiteY14" fmla="*/ 400567 h 508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94212" h="5086114">
                <a:moveTo>
                  <a:pt x="0" y="0"/>
                </a:moveTo>
                <a:lnTo>
                  <a:pt x="8694211" y="0"/>
                </a:lnTo>
                <a:lnTo>
                  <a:pt x="8694211" y="156431"/>
                </a:lnTo>
                <a:lnTo>
                  <a:pt x="8694212" y="156431"/>
                </a:lnTo>
                <a:lnTo>
                  <a:pt x="8694212" y="2061431"/>
                </a:lnTo>
                <a:lnTo>
                  <a:pt x="8694211" y="2061431"/>
                </a:lnTo>
                <a:lnTo>
                  <a:pt x="8694211" y="4749549"/>
                </a:lnTo>
                <a:lnTo>
                  <a:pt x="3620077" y="4749549"/>
                </a:lnTo>
                <a:cubicBezTo>
                  <a:pt x="3451748" y="4749549"/>
                  <a:pt x="3315290" y="4886007"/>
                  <a:pt x="3315290" y="5054336"/>
                </a:cubicBezTo>
                <a:lnTo>
                  <a:pt x="3315290" y="5086114"/>
                </a:lnTo>
                <a:lnTo>
                  <a:pt x="457181" y="5086114"/>
                </a:lnTo>
                <a:cubicBezTo>
                  <a:pt x="204687" y="5086114"/>
                  <a:pt x="1" y="4881428"/>
                  <a:pt x="1" y="4628934"/>
                </a:cubicBezTo>
                <a:lnTo>
                  <a:pt x="1" y="2061431"/>
                </a:lnTo>
                <a:lnTo>
                  <a:pt x="1" y="400567"/>
                </a:lnTo>
                <a:lnTo>
                  <a:pt x="0" y="400567"/>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pic>
        <p:nvPicPr>
          <p:cNvPr id="29" name="Graphic 28">
            <a:extLst>
              <a:ext uri="{FF2B5EF4-FFF2-40B4-BE49-F238E27FC236}">
                <a16:creationId xmlns:a16="http://schemas.microsoft.com/office/drawing/2014/main" id="{06EAC1E8-D52D-446B-8178-755719C7FD9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90365" y="6002595"/>
            <a:ext cx="2970000" cy="565335"/>
          </a:xfrm>
          <a:prstGeom prst="rect">
            <a:avLst/>
          </a:prstGeom>
        </p:spPr>
      </p:pic>
    </p:spTree>
    <p:extLst>
      <p:ext uri="{BB962C8B-B14F-4D97-AF65-F5344CB8AC3E}">
        <p14:creationId xmlns:p14="http://schemas.microsoft.com/office/powerpoint/2010/main" val="249173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064796" y="5089357"/>
            <a:ext cx="4453515" cy="539915"/>
          </a:xfrm>
        </p:spPr>
        <p:txBody>
          <a:bodyPr anchor="b" anchorCtr="0">
            <a:noAutofit/>
          </a:bodyPr>
          <a:lstStyle>
            <a:lvl1pPr>
              <a:lnSpc>
                <a:spcPct val="80000"/>
              </a:lnSpc>
              <a:defRPr sz="3000" spc="-45" baseline="0"/>
            </a:lvl1pPr>
          </a:lstStyle>
          <a:p>
            <a:r>
              <a:rPr lang="nl-NL" noProof="0" dirty="0"/>
              <a:t>Klik om titel toe te voegen</a:t>
            </a:r>
          </a:p>
        </p:txBody>
      </p: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4064795" y="5948489"/>
            <a:ext cx="4453515" cy="232858"/>
          </a:xfrm>
        </p:spPr>
        <p:txBody>
          <a:bodyPr>
            <a:noAutofit/>
          </a:bodyPr>
          <a:lstStyle>
            <a:lvl1pPr>
              <a:defRPr sz="1350"/>
            </a:lvl1pPr>
          </a:lstStyle>
          <a:p>
            <a:pPr lvl="0"/>
            <a:r>
              <a:rPr lang="nl-NL" noProof="0" dirty="0"/>
              <a:t>Klik om afdeling en datum toe te voegen</a:t>
            </a:r>
          </a:p>
        </p:txBody>
      </p:sp>
      <p:sp>
        <p:nvSpPr>
          <p:cNvPr id="22" name="Rectangle 106">
            <a:extLst>
              <a:ext uri="{FF2B5EF4-FFF2-40B4-BE49-F238E27FC236}">
                <a16:creationId xmlns:a16="http://schemas.microsoft.com/office/drawing/2014/main" id="{E1226467-AB0F-440B-8BD1-5CF9D96055D1}"/>
              </a:ext>
            </a:extLst>
          </p:cNvPr>
          <p:cNvSpPr>
            <a:spLocks noChangeArrowheads="1"/>
          </p:cNvSpPr>
          <p:nvPr userDrawn="1"/>
        </p:nvSpPr>
        <p:spPr bwMode="gray">
          <a:xfrm>
            <a:off x="-2433974" y="5879672"/>
            <a:ext cx="2333040"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alles opnieuw in naar de goede huisstijl (kleuren, lettergroottes, afbeelding plaatsing e.d.).</a:t>
            </a:r>
          </a:p>
        </p:txBody>
      </p:sp>
      <p:sp>
        <p:nvSpPr>
          <p:cNvPr id="27" name="Rectangle 106">
            <a:extLst>
              <a:ext uri="{FF2B5EF4-FFF2-40B4-BE49-F238E27FC236}">
                <a16:creationId xmlns:a16="http://schemas.microsoft.com/office/drawing/2014/main" id="{33C1FE4E-F479-4942-B4EE-5D5365D93BDA}"/>
              </a:ext>
            </a:extLst>
          </p:cNvPr>
          <p:cNvSpPr>
            <a:spLocks noChangeArrowheads="1"/>
          </p:cNvSpPr>
          <p:nvPr userDrawn="1"/>
        </p:nvSpPr>
        <p:spPr bwMode="gray">
          <a:xfrm>
            <a:off x="-2433974" y="4"/>
            <a:ext cx="2333040"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39" name="Groep 24">
            <a:extLst>
              <a:ext uri="{FF2B5EF4-FFF2-40B4-BE49-F238E27FC236}">
                <a16:creationId xmlns:a16="http://schemas.microsoft.com/office/drawing/2014/main" id="{355D00C2-97FA-4A41-B9D0-FFC0D4C7293E}"/>
              </a:ext>
            </a:extLst>
          </p:cNvPr>
          <p:cNvGrpSpPr/>
          <p:nvPr userDrawn="1"/>
        </p:nvGrpSpPr>
        <p:grpSpPr>
          <a:xfrm>
            <a:off x="9247577" y="1"/>
            <a:ext cx="2329217" cy="5718810"/>
            <a:chOff x="12326583" y="1"/>
            <a:chExt cx="2329217" cy="5718810"/>
          </a:xfrm>
        </p:grpSpPr>
        <p:sp>
          <p:nvSpPr>
            <p:cNvPr id="40" name="Rectangle 106">
              <a:extLst>
                <a:ext uri="{FF2B5EF4-FFF2-40B4-BE49-F238E27FC236}">
                  <a16:creationId xmlns:a16="http://schemas.microsoft.com/office/drawing/2014/main" id="{809CFE19-99B8-4772-832F-50F4C63656D1}"/>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48" name="Groep 26">
              <a:extLst>
                <a:ext uri="{FF2B5EF4-FFF2-40B4-BE49-F238E27FC236}">
                  <a16:creationId xmlns:a16="http://schemas.microsoft.com/office/drawing/2014/main" id="{B26CB98F-8975-47EF-9564-A3BDD05205FF}"/>
                </a:ext>
              </a:extLst>
            </p:cNvPr>
            <p:cNvGrpSpPr>
              <a:grpSpLocks noChangeAspect="1"/>
            </p:cNvGrpSpPr>
            <p:nvPr userDrawn="1"/>
          </p:nvGrpSpPr>
          <p:grpSpPr>
            <a:xfrm>
              <a:off x="12616299" y="4739224"/>
              <a:ext cx="1766851" cy="793244"/>
              <a:chOff x="2766083" y="6357983"/>
              <a:chExt cx="1485890" cy="667104"/>
            </a:xfrm>
          </p:grpSpPr>
          <p:pic>
            <p:nvPicPr>
              <p:cNvPr id="53" name="Picture 15">
                <a:extLst>
                  <a:ext uri="{FF2B5EF4-FFF2-40B4-BE49-F238E27FC236}">
                    <a16:creationId xmlns:a16="http://schemas.microsoft.com/office/drawing/2014/main" id="{7C837884-49EE-4D07-B422-643D3AB48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4" name="Picture 18">
                <a:extLst>
                  <a:ext uri="{FF2B5EF4-FFF2-40B4-BE49-F238E27FC236}">
                    <a16:creationId xmlns:a16="http://schemas.microsoft.com/office/drawing/2014/main" id="{F9B6E9BC-5EC8-4FD2-9AB0-A19F0B3B9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5" name="Picture 19">
                <a:extLst>
                  <a:ext uri="{FF2B5EF4-FFF2-40B4-BE49-F238E27FC236}">
                    <a16:creationId xmlns:a16="http://schemas.microsoft.com/office/drawing/2014/main" id="{52EA05BD-85F6-47EC-A98D-B78769485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6" name="Straight Arrow Connector 23">
                <a:extLst>
                  <a:ext uri="{FF2B5EF4-FFF2-40B4-BE49-F238E27FC236}">
                    <a16:creationId xmlns:a16="http://schemas.microsoft.com/office/drawing/2014/main" id="{6FC75973-A681-4983-9F44-BF0BFDFB6B29}"/>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24">
                <a:extLst>
                  <a:ext uri="{FF2B5EF4-FFF2-40B4-BE49-F238E27FC236}">
                    <a16:creationId xmlns:a16="http://schemas.microsoft.com/office/drawing/2014/main" id="{88F069D8-D367-4D11-9945-064C0E88AFAD}"/>
                  </a:ext>
                </a:extLst>
              </p:cNvPr>
              <p:cNvCxnSpPr>
                <a:stCxn id="53" idx="0"/>
                <a:endCxn id="53"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26">
                <a:extLst>
                  <a:ext uri="{FF2B5EF4-FFF2-40B4-BE49-F238E27FC236}">
                    <a16:creationId xmlns:a16="http://schemas.microsoft.com/office/drawing/2014/main" id="{E2A5491F-152B-45FC-B176-530A770FFA88}"/>
                  </a:ext>
                </a:extLst>
              </p:cNvPr>
              <p:cNvCxnSpPr>
                <a:stCxn id="53" idx="3"/>
                <a:endCxn id="53"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27">
                <a:extLst>
                  <a:ext uri="{FF2B5EF4-FFF2-40B4-BE49-F238E27FC236}">
                    <a16:creationId xmlns:a16="http://schemas.microsoft.com/office/drawing/2014/main" id="{080EB873-1E9F-4FF9-BAD6-D62FAADD2BD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Oval 28">
                <a:extLst>
                  <a:ext uri="{FF2B5EF4-FFF2-40B4-BE49-F238E27FC236}">
                    <a16:creationId xmlns:a16="http://schemas.microsoft.com/office/drawing/2014/main" id="{2D02C2AC-DF15-4720-9231-D086D3963600}"/>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49" name="Groep 27">
              <a:extLst>
                <a:ext uri="{FF2B5EF4-FFF2-40B4-BE49-F238E27FC236}">
                  <a16:creationId xmlns:a16="http://schemas.microsoft.com/office/drawing/2014/main" id="{1519B6F6-8311-44F6-B328-5D91F70384C2}"/>
                </a:ext>
              </a:extLst>
            </p:cNvPr>
            <p:cNvGrpSpPr/>
            <p:nvPr userDrawn="1"/>
          </p:nvGrpSpPr>
          <p:grpSpPr>
            <a:xfrm>
              <a:off x="12610022" y="1108316"/>
              <a:ext cx="425380" cy="577954"/>
              <a:chOff x="-37364" y="4061531"/>
              <a:chExt cx="571037" cy="775855"/>
            </a:xfrm>
          </p:grpSpPr>
          <p:pic>
            <p:nvPicPr>
              <p:cNvPr id="51" name="Afbeelding 29">
                <a:extLst>
                  <a:ext uri="{FF2B5EF4-FFF2-40B4-BE49-F238E27FC236}">
                    <a16:creationId xmlns:a16="http://schemas.microsoft.com/office/drawing/2014/main" id="{C16B05DE-949C-4460-91B9-849949B301E1}"/>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2" name="Rectangle 21">
                <a:extLst>
                  <a:ext uri="{FF2B5EF4-FFF2-40B4-BE49-F238E27FC236}">
                    <a16:creationId xmlns:a16="http://schemas.microsoft.com/office/drawing/2014/main" id="{54361FD5-9270-4B3A-8CF9-C2695944407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50" name="Afbeelding 28">
              <a:extLst>
                <a:ext uri="{FF2B5EF4-FFF2-40B4-BE49-F238E27FC236}">
                  <a16:creationId xmlns:a16="http://schemas.microsoft.com/office/drawing/2014/main" id="{1B783E6B-CC47-4D82-A90E-2094825D8388}"/>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29" name="Picture Placeholder 28">
            <a:extLst>
              <a:ext uri="{FF2B5EF4-FFF2-40B4-BE49-F238E27FC236}">
                <a16:creationId xmlns:a16="http://schemas.microsoft.com/office/drawing/2014/main" id="{05167338-F7D4-4682-8101-0756B6D1B0A1}"/>
              </a:ext>
            </a:extLst>
          </p:cNvPr>
          <p:cNvSpPr>
            <a:spLocks noGrp="1"/>
          </p:cNvSpPr>
          <p:nvPr>
            <p:ph type="pic" sz="quarter" idx="16" hasCustomPrompt="1"/>
          </p:nvPr>
        </p:nvSpPr>
        <p:spPr>
          <a:xfrm>
            <a:off x="449787" y="0"/>
            <a:ext cx="8694212" cy="5300183"/>
          </a:xfrm>
          <a:custGeom>
            <a:avLst/>
            <a:gdLst>
              <a:gd name="connsiteX0" fmla="*/ 0 w 8694212"/>
              <a:gd name="connsiteY0" fmla="*/ 0 h 5300183"/>
              <a:gd name="connsiteX1" fmla="*/ 8694211 w 8694212"/>
              <a:gd name="connsiteY1" fmla="*/ 0 h 5300183"/>
              <a:gd name="connsiteX2" fmla="*/ 8694211 w 8694212"/>
              <a:gd name="connsiteY2" fmla="*/ 370500 h 5300183"/>
              <a:gd name="connsiteX3" fmla="*/ 8694212 w 8694212"/>
              <a:gd name="connsiteY3" fmla="*/ 370500 h 5300183"/>
              <a:gd name="connsiteX4" fmla="*/ 8694212 w 8694212"/>
              <a:gd name="connsiteY4" fmla="*/ 2275500 h 5300183"/>
              <a:gd name="connsiteX5" fmla="*/ 8694211 w 8694212"/>
              <a:gd name="connsiteY5" fmla="*/ 2275500 h 5300183"/>
              <a:gd name="connsiteX6" fmla="*/ 8694211 w 8694212"/>
              <a:gd name="connsiteY6" fmla="*/ 4963618 h 5300183"/>
              <a:gd name="connsiteX7" fmla="*/ 3620077 w 8694212"/>
              <a:gd name="connsiteY7" fmla="*/ 4963618 h 5300183"/>
              <a:gd name="connsiteX8" fmla="*/ 3315290 w 8694212"/>
              <a:gd name="connsiteY8" fmla="*/ 5268405 h 5300183"/>
              <a:gd name="connsiteX9" fmla="*/ 3315290 w 8694212"/>
              <a:gd name="connsiteY9" fmla="*/ 5300183 h 5300183"/>
              <a:gd name="connsiteX10" fmla="*/ 457181 w 8694212"/>
              <a:gd name="connsiteY10" fmla="*/ 5300183 h 5300183"/>
              <a:gd name="connsiteX11" fmla="*/ 1 w 8694212"/>
              <a:gd name="connsiteY11" fmla="*/ 4843003 h 5300183"/>
              <a:gd name="connsiteX12" fmla="*/ 1 w 8694212"/>
              <a:gd name="connsiteY12" fmla="*/ 2275500 h 5300183"/>
              <a:gd name="connsiteX13" fmla="*/ 1 w 8694212"/>
              <a:gd name="connsiteY13" fmla="*/ 614636 h 5300183"/>
              <a:gd name="connsiteX14" fmla="*/ 0 w 8694212"/>
              <a:gd name="connsiteY14" fmla="*/ 614636 h 530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94212" h="5300183">
                <a:moveTo>
                  <a:pt x="0" y="0"/>
                </a:moveTo>
                <a:lnTo>
                  <a:pt x="8694211" y="0"/>
                </a:lnTo>
                <a:lnTo>
                  <a:pt x="8694211" y="370500"/>
                </a:lnTo>
                <a:lnTo>
                  <a:pt x="8694212" y="370500"/>
                </a:lnTo>
                <a:lnTo>
                  <a:pt x="8694212" y="2275500"/>
                </a:lnTo>
                <a:lnTo>
                  <a:pt x="8694211" y="2275500"/>
                </a:lnTo>
                <a:lnTo>
                  <a:pt x="8694211" y="4963618"/>
                </a:lnTo>
                <a:lnTo>
                  <a:pt x="3620077" y="4963618"/>
                </a:lnTo>
                <a:cubicBezTo>
                  <a:pt x="3451748" y="4963618"/>
                  <a:pt x="3315290" y="5100076"/>
                  <a:pt x="3315290" y="5268405"/>
                </a:cubicBezTo>
                <a:lnTo>
                  <a:pt x="3315290" y="5300183"/>
                </a:lnTo>
                <a:lnTo>
                  <a:pt x="457181" y="5300183"/>
                </a:lnTo>
                <a:cubicBezTo>
                  <a:pt x="204687" y="5300183"/>
                  <a:pt x="1" y="5095497"/>
                  <a:pt x="1" y="4843003"/>
                </a:cubicBezTo>
                <a:lnTo>
                  <a:pt x="1" y="2275500"/>
                </a:lnTo>
                <a:lnTo>
                  <a:pt x="1" y="614636"/>
                </a:lnTo>
                <a:lnTo>
                  <a:pt x="0" y="614636"/>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cxnSp>
        <p:nvCxnSpPr>
          <p:cNvPr id="34" name="Straight Connector 33">
            <a:extLst>
              <a:ext uri="{FF2B5EF4-FFF2-40B4-BE49-F238E27FC236}">
                <a16:creationId xmlns:a16="http://schemas.microsoft.com/office/drawing/2014/main" id="{67A81D0B-E123-4E8C-BE6D-5C6A99615E1D}"/>
              </a:ext>
            </a:extLst>
          </p:cNvPr>
          <p:cNvCxnSpPr>
            <a:cxnSpLocks/>
          </p:cNvCxnSpPr>
          <p:nvPr userDrawn="1"/>
        </p:nvCxnSpPr>
        <p:spPr>
          <a:xfrm>
            <a:off x="4089798" y="5756915"/>
            <a:ext cx="850502" cy="0"/>
          </a:xfrm>
          <a:prstGeom prst="line">
            <a:avLst/>
          </a:prstGeom>
          <a:ln w="38100" cap="rnd">
            <a:solidFill>
              <a:srgbClr val="1191FA"/>
            </a:solidFill>
          </a:ln>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AAB7C59B-87B5-4D55-9137-8A15B998097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90365" y="6002595"/>
            <a:ext cx="2970000" cy="565335"/>
          </a:xfrm>
          <a:prstGeom prst="rect">
            <a:avLst/>
          </a:prstGeom>
        </p:spPr>
      </p:pic>
    </p:spTree>
    <p:extLst>
      <p:ext uri="{BB962C8B-B14F-4D97-AF65-F5344CB8AC3E}">
        <p14:creationId xmlns:p14="http://schemas.microsoft.com/office/powerpoint/2010/main" val="198690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2">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0B748C8F-814C-4B35-8379-587DC63E4DC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2" t="1565" r="6966" b="26201"/>
          <a:stretch/>
        </p:blipFill>
        <p:spPr>
          <a:xfrm>
            <a:off x="1" y="0"/>
            <a:ext cx="9142930" cy="4013811"/>
          </a:xfrm>
          <a:prstGeom prst="rect">
            <a:avLst/>
          </a:prstGeom>
        </p:spPr>
      </p:pic>
      <p:sp>
        <p:nvSpPr>
          <p:cNvPr id="14" name="Rectangle 3">
            <a:extLst>
              <a:ext uri="{FF2B5EF4-FFF2-40B4-BE49-F238E27FC236}">
                <a16:creationId xmlns:a16="http://schemas.microsoft.com/office/drawing/2014/main" id="{F441F434-2751-4438-ACB6-688DC0C991C1}"/>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038495" y="2324302"/>
            <a:ext cx="6250486" cy="1123949"/>
          </a:xfrm>
        </p:spPr>
        <p:txBody>
          <a:bodyPr anchor="b" anchorCtr="0">
            <a:noAutofit/>
          </a:bodyPr>
          <a:lstStyle>
            <a:lvl1pPr>
              <a:lnSpc>
                <a:spcPct val="80000"/>
              </a:lnSpc>
              <a:defRPr sz="3600" spc="-45" baseline="0">
                <a:solidFill>
                  <a:srgbClr val="FC6039"/>
                </a:solidFill>
              </a:defRPr>
            </a:lvl1pPr>
          </a:lstStyle>
          <a:p>
            <a:r>
              <a:rPr lang="nl-NL" noProof="0" dirty="0"/>
              <a:t>Klik om titel toe te voegen</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1038497" y="4348480"/>
            <a:ext cx="6250485" cy="232858"/>
          </a:xfrm>
        </p:spPr>
        <p:txBody>
          <a:bodyPr>
            <a:noAutofit/>
          </a:bodyPr>
          <a:lstStyle>
            <a:lvl1pPr>
              <a:lnSpc>
                <a:spcPct val="80000"/>
              </a:lnSpc>
              <a:spcAft>
                <a:spcPts val="0"/>
              </a:spcAft>
              <a:defRPr sz="1725"/>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1038497" y="3737087"/>
            <a:ext cx="6250485" cy="590400"/>
          </a:xfrm>
        </p:spPr>
        <p:txBody>
          <a:bodyPr/>
          <a:lstStyle>
            <a:lvl1pPr>
              <a:defRPr sz="3600" spc="-45" baseline="0">
                <a:solidFill>
                  <a:srgbClr val="1191FA"/>
                </a:solidFill>
              </a:defRPr>
            </a:lvl1pPr>
          </a:lstStyle>
          <a:p>
            <a:pPr lvl="0"/>
            <a:r>
              <a:rPr lang="nl-NL" noProof="0" dirty="0"/>
              <a:t>Klik om subtitel toe te voegen</a:t>
            </a:r>
          </a:p>
        </p:txBody>
      </p:sp>
      <p:pic>
        <p:nvPicPr>
          <p:cNvPr id="12" name="Graphic 11">
            <a:extLst>
              <a:ext uri="{FF2B5EF4-FFF2-40B4-BE49-F238E27FC236}">
                <a16:creationId xmlns:a16="http://schemas.microsoft.com/office/drawing/2014/main" id="{FDFC239F-FE32-4DDC-9054-489A139396B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365" y="6002595"/>
            <a:ext cx="2970000" cy="565335"/>
          </a:xfrm>
          <a:prstGeom prst="rect">
            <a:avLst/>
          </a:prstGeom>
        </p:spPr>
      </p:pic>
    </p:spTree>
    <p:extLst>
      <p:ext uri="{BB962C8B-B14F-4D97-AF65-F5344CB8AC3E}">
        <p14:creationId xmlns:p14="http://schemas.microsoft.com/office/powerpoint/2010/main" val="1892217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1"/>
            <a:ext cx="8258651" cy="574132"/>
          </a:xfrm>
        </p:spPr>
        <p:txBody>
          <a:bodyPr/>
          <a:lstStyle/>
          <a:p>
            <a:r>
              <a:rPr lang="nl-NL" noProof="0" dirty="0"/>
              <a:t>Klik om titel toe te voegen</a:t>
            </a:r>
          </a:p>
        </p:txBody>
      </p:sp>
      <p:sp>
        <p:nvSpPr>
          <p:cNvPr id="12" name="Text Placeholder 12">
            <a:extLst>
              <a:ext uri="{FF2B5EF4-FFF2-40B4-BE49-F238E27FC236}">
                <a16:creationId xmlns:a16="http://schemas.microsoft.com/office/drawing/2014/main" id="{DBE59BA6-D22F-4AAF-B420-086CE5FA7AFA}"/>
              </a:ext>
            </a:extLst>
          </p:cNvPr>
          <p:cNvSpPr>
            <a:spLocks noGrp="1"/>
          </p:cNvSpPr>
          <p:nvPr userDrawn="1">
            <p:ph type="body" sz="quarter" idx="10" hasCustomPrompt="1"/>
          </p:nvPr>
        </p:nvSpPr>
        <p:spPr>
          <a:xfrm>
            <a:off x="440056" y="1427800"/>
            <a:ext cx="8258651" cy="4375286"/>
          </a:xfrm>
        </p:spPr>
        <p:txBody>
          <a:bodyPr/>
          <a:lstStyle>
            <a:lvl1pPr marL="0" indent="0">
              <a:lnSpc>
                <a:spcPct val="80000"/>
              </a:lnSpc>
              <a:spcBef>
                <a:spcPts val="0"/>
              </a:spcBef>
              <a:buFont typeface="+mj-lt"/>
              <a:buNone/>
              <a:defRPr b="1">
                <a:solidFill>
                  <a:schemeClr val="tx2"/>
                </a:solidFill>
              </a:defRPr>
            </a:lvl1pPr>
            <a:lvl2pPr marL="0" indent="0">
              <a:lnSpc>
                <a:spcPct val="80000"/>
              </a:lnSpc>
              <a:spcBef>
                <a:spcPts val="0"/>
              </a:spcBef>
              <a:buNone/>
              <a:defRPr>
                <a:solidFill>
                  <a:schemeClr val="bg2"/>
                </a:solidFill>
              </a:defRPr>
            </a:lvl2pPr>
            <a:lvl3pPr marL="269993" indent="-269993">
              <a:lnSpc>
                <a:spcPct val="80000"/>
              </a:lnSpc>
              <a:spcBef>
                <a:spcPts val="0"/>
              </a:spcBef>
              <a:buFont typeface="+mj-lt"/>
              <a:buAutoNum type="arabicPeriod"/>
              <a:defRPr/>
            </a:lvl3pPr>
            <a:lvl4pPr marL="472488">
              <a:lnSpc>
                <a:spcPct val="80000"/>
              </a:lnSpc>
              <a:spcBef>
                <a:spcPts val="0"/>
              </a:spcBef>
              <a:defRPr/>
            </a:lvl4pPr>
            <a:lvl5pPr>
              <a:lnSpc>
                <a:spcPts val="2100"/>
              </a:lnSpc>
              <a:spcBef>
                <a:spcPts val="900"/>
              </a:spcBef>
              <a:defRPr/>
            </a:lvl5pPr>
          </a:lstStyle>
          <a:p>
            <a:pPr lvl="0"/>
            <a:r>
              <a:rPr lang="nl-NL" noProof="0" dirty="0"/>
              <a:t>Klik om kop toe te voegen</a:t>
            </a:r>
          </a:p>
          <a:p>
            <a:pPr lvl="1"/>
            <a:r>
              <a:rPr lang="nl-NL" noProof="0" dirty="0" err="1"/>
              <a:t>Subkop</a:t>
            </a:r>
            <a:endParaRPr lang="nl-NL" noProof="0" dirty="0"/>
          </a:p>
          <a:p>
            <a:pPr lvl="2"/>
            <a:r>
              <a:rPr lang="nl-NL" noProof="0" dirty="0"/>
              <a:t>Agendapunt</a:t>
            </a:r>
          </a:p>
          <a:p>
            <a:pPr lvl="3"/>
            <a:r>
              <a:rPr lang="nl-NL" noProof="0" dirty="0" err="1"/>
              <a:t>Bullet</a:t>
            </a:r>
            <a:r>
              <a:rPr lang="nl-NL" noProof="0" dirty="0"/>
              <a:t> niveau</a:t>
            </a:r>
          </a:p>
        </p:txBody>
      </p:sp>
      <p:grpSp>
        <p:nvGrpSpPr>
          <p:cNvPr id="14" name="Groep 2">
            <a:extLst>
              <a:ext uri="{FF2B5EF4-FFF2-40B4-BE49-F238E27FC236}">
                <a16:creationId xmlns:a16="http://schemas.microsoft.com/office/drawing/2014/main" id="{95846A03-9BBC-41BC-B13A-41B233BD6C25}"/>
              </a:ext>
            </a:extLst>
          </p:cNvPr>
          <p:cNvGrpSpPr/>
          <p:nvPr userDrawn="1"/>
        </p:nvGrpSpPr>
        <p:grpSpPr>
          <a:xfrm>
            <a:off x="-2430152" y="0"/>
            <a:ext cx="2329217" cy="2718588"/>
            <a:chOff x="-2463800" y="0"/>
            <a:chExt cx="2329217" cy="2718588"/>
          </a:xfrm>
        </p:grpSpPr>
        <p:sp>
          <p:nvSpPr>
            <p:cNvPr id="15" name="Rectangle 106">
              <a:extLst>
                <a:ext uri="{FF2B5EF4-FFF2-40B4-BE49-F238E27FC236}">
                  <a16:creationId xmlns:a16="http://schemas.microsoft.com/office/drawing/2014/main" id="{239C5155-E946-435E-89F4-76560198216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6" name="Group 22">
              <a:extLst>
                <a:ext uri="{FF2B5EF4-FFF2-40B4-BE49-F238E27FC236}">
                  <a16:creationId xmlns:a16="http://schemas.microsoft.com/office/drawing/2014/main" id="{C091A889-D138-4DDD-B800-A82D514B1102}"/>
                </a:ext>
              </a:extLst>
            </p:cNvPr>
            <p:cNvGrpSpPr/>
            <p:nvPr userDrawn="1"/>
          </p:nvGrpSpPr>
          <p:grpSpPr>
            <a:xfrm>
              <a:off x="-2318863" y="1050055"/>
              <a:ext cx="2044800" cy="534731"/>
              <a:chOff x="-2108199" y="3333735"/>
              <a:chExt cx="2314576" cy="605280"/>
            </a:xfrm>
          </p:grpSpPr>
          <p:grpSp>
            <p:nvGrpSpPr>
              <p:cNvPr id="17" name="Group 9">
                <a:extLst>
                  <a:ext uri="{FF2B5EF4-FFF2-40B4-BE49-F238E27FC236}">
                    <a16:creationId xmlns:a16="http://schemas.microsoft.com/office/drawing/2014/main" id="{8E69CCF1-B6C2-4F9A-A505-1AD4B993D520}"/>
                  </a:ext>
                </a:extLst>
              </p:cNvPr>
              <p:cNvGrpSpPr/>
              <p:nvPr userDrawn="1"/>
            </p:nvGrpSpPr>
            <p:grpSpPr>
              <a:xfrm>
                <a:off x="-2108199" y="3333735"/>
                <a:ext cx="2314576" cy="605280"/>
                <a:chOff x="-1062434" y="2679700"/>
                <a:chExt cx="2314576" cy="605280"/>
              </a:xfrm>
            </p:grpSpPr>
            <p:pic>
              <p:nvPicPr>
                <p:cNvPr id="19" name="Picture 5">
                  <a:extLst>
                    <a:ext uri="{FF2B5EF4-FFF2-40B4-BE49-F238E27FC236}">
                      <a16:creationId xmlns:a16="http://schemas.microsoft.com/office/drawing/2014/main" id="{F1887209-3DD6-42AD-A4E7-D1DC0EBC14ED}"/>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C2BE1E2F-3EAC-47C8-974C-B2C3EC7EF86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8" name="Graphic 19" descr="Close with solid fill">
                <a:extLst>
                  <a:ext uri="{FF2B5EF4-FFF2-40B4-BE49-F238E27FC236}">
                    <a16:creationId xmlns:a16="http://schemas.microsoft.com/office/drawing/2014/main" id="{A3AF0FAE-6ADF-46BE-9EDA-E731DDAFC6CA}"/>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6" name="Slide Number Placeholder 5">
            <a:extLst>
              <a:ext uri="{FF2B5EF4-FFF2-40B4-BE49-F238E27FC236}">
                <a16:creationId xmlns:a16="http://schemas.microsoft.com/office/drawing/2014/main" id="{57354461-CD27-4C3C-9222-B5AB0B6E5DFC}"/>
              </a:ext>
            </a:extLst>
          </p:cNvPr>
          <p:cNvSpPr>
            <a:spLocks noGrp="1"/>
          </p:cNvSpPr>
          <p:nvPr>
            <p:ph type="sldNum" sz="quarter" idx="11"/>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055090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lstStyle/>
          <a:p>
            <a:r>
              <a:rPr lang="nl-NL" noProof="0" dirty="0"/>
              <a:t>Klik om titel toe te voegen</a:t>
            </a:r>
          </a:p>
        </p:txBody>
      </p:sp>
      <p:sp>
        <p:nvSpPr>
          <p:cNvPr id="12" name="Text Placeholder 12">
            <a:extLst>
              <a:ext uri="{FF2B5EF4-FFF2-40B4-BE49-F238E27FC236}">
                <a16:creationId xmlns:a16="http://schemas.microsoft.com/office/drawing/2014/main" id="{E6683DB6-B943-4CFE-A5AE-48FA906A5710}"/>
              </a:ext>
            </a:extLst>
          </p:cNvPr>
          <p:cNvSpPr>
            <a:spLocks noGrp="1"/>
          </p:cNvSpPr>
          <p:nvPr>
            <p:ph type="body" sz="quarter" idx="11" hasCustomPrompt="1"/>
          </p:nvPr>
        </p:nvSpPr>
        <p:spPr>
          <a:xfrm>
            <a:off x="440056" y="1427800"/>
            <a:ext cx="8258651" cy="4375286"/>
          </a:xfrm>
        </p:spPr>
        <p:txBody>
          <a:bodyPr/>
          <a:lstStyle>
            <a:lvl1pPr marL="0" indent="0">
              <a:lnSpc>
                <a:spcPct val="80000"/>
              </a:lnSpc>
              <a:spcBef>
                <a:spcPts val="0"/>
              </a:spcBef>
              <a:spcAft>
                <a:spcPts val="0"/>
              </a:spcAft>
              <a:buFont typeface="+mj-lt"/>
              <a:buNone/>
              <a:defRPr b="1">
                <a:solidFill>
                  <a:schemeClr val="tx2"/>
                </a:solidFill>
              </a:defRPr>
            </a:lvl1pPr>
            <a:lvl2pPr marL="0" indent="0">
              <a:lnSpc>
                <a:spcPct val="80000"/>
              </a:lnSpc>
              <a:spcBef>
                <a:spcPts val="0"/>
              </a:spcBef>
              <a:spcAft>
                <a:spcPts val="0"/>
              </a:spcAft>
              <a:buNone/>
              <a:defRPr>
                <a:solidFill>
                  <a:schemeClr val="bg2"/>
                </a:solidFill>
              </a:defRPr>
            </a:lvl2pPr>
            <a:lvl3pPr marL="0" indent="0">
              <a:lnSpc>
                <a:spcPct val="80000"/>
              </a:lnSpc>
              <a:spcBef>
                <a:spcPts val="0"/>
              </a:spcBef>
              <a:spcAft>
                <a:spcPts val="0"/>
              </a:spcAft>
              <a:buFont typeface="+mj-lt"/>
              <a:buNone/>
              <a:defRPr/>
            </a:lvl3pPr>
            <a:lvl4pPr marL="202495">
              <a:lnSpc>
                <a:spcPct val="80000"/>
              </a:lnSpc>
              <a:spcBef>
                <a:spcPts val="0"/>
              </a:spcBef>
              <a:spcAft>
                <a:spcPts val="0"/>
              </a:spcAft>
              <a:defRPr/>
            </a:lvl4pPr>
            <a:lvl5pPr marL="404990">
              <a:lnSpc>
                <a:spcPct val="80000"/>
              </a:lnSpc>
              <a:spcBef>
                <a:spcPts val="0"/>
              </a:spcBef>
              <a:spcAft>
                <a:spcPts val="0"/>
              </a:spcAft>
              <a:defRPr/>
            </a:lvl5pPr>
            <a:lvl6pPr marL="607485">
              <a:lnSpc>
                <a:spcPct val="80000"/>
              </a:lnSpc>
              <a:spcBef>
                <a:spcPts val="0"/>
              </a:spcBef>
              <a:spcAft>
                <a:spcPts val="0"/>
              </a:spcAft>
              <a:defRPr/>
            </a:lvl6pPr>
            <a:lvl7pPr marL="809980">
              <a:lnSpc>
                <a:spcPct val="80000"/>
              </a:lnSpc>
              <a:spcBef>
                <a:spcPts val="0"/>
              </a:spcBef>
              <a:spcAft>
                <a:spcPts val="0"/>
              </a:spcAft>
              <a:defRPr/>
            </a:lvl7pPr>
          </a:lstStyle>
          <a:p>
            <a:pPr lvl="0"/>
            <a:r>
              <a:rPr lang="nl-NL" noProof="0" dirty="0"/>
              <a:t>Klik om kop toe te voegen</a:t>
            </a:r>
          </a:p>
          <a:p>
            <a:pPr lvl="1"/>
            <a:r>
              <a:rPr lang="nl-NL" noProof="0" dirty="0" err="1"/>
              <a:t>Subkop</a:t>
            </a:r>
            <a:endParaRPr lang="nl-NL" noProof="0" dirty="0"/>
          </a:p>
          <a:p>
            <a:pPr lvl="2"/>
            <a:r>
              <a:rPr lang="nl-NL" noProof="0" dirty="0"/>
              <a:t>Body tekst</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p:txBody>
      </p:sp>
      <p:grpSp>
        <p:nvGrpSpPr>
          <p:cNvPr id="14" name="Groep 2">
            <a:extLst>
              <a:ext uri="{FF2B5EF4-FFF2-40B4-BE49-F238E27FC236}">
                <a16:creationId xmlns:a16="http://schemas.microsoft.com/office/drawing/2014/main" id="{8B90D5C8-92B3-4545-9CF4-B9476247D5D3}"/>
              </a:ext>
            </a:extLst>
          </p:cNvPr>
          <p:cNvGrpSpPr/>
          <p:nvPr userDrawn="1"/>
        </p:nvGrpSpPr>
        <p:grpSpPr>
          <a:xfrm>
            <a:off x="-2430152" y="0"/>
            <a:ext cx="2329217" cy="2718588"/>
            <a:chOff x="-2463800" y="0"/>
            <a:chExt cx="2329217" cy="2718588"/>
          </a:xfrm>
        </p:grpSpPr>
        <p:sp>
          <p:nvSpPr>
            <p:cNvPr id="15" name="Rectangle 106">
              <a:extLst>
                <a:ext uri="{FF2B5EF4-FFF2-40B4-BE49-F238E27FC236}">
                  <a16:creationId xmlns:a16="http://schemas.microsoft.com/office/drawing/2014/main" id="{98AC0BFB-9B15-4F90-9E50-57A9BA8F010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6" name="Group 22">
              <a:extLst>
                <a:ext uri="{FF2B5EF4-FFF2-40B4-BE49-F238E27FC236}">
                  <a16:creationId xmlns:a16="http://schemas.microsoft.com/office/drawing/2014/main" id="{600E4A60-271C-4C6A-9F3E-FC3AAECBD8C8}"/>
                </a:ext>
              </a:extLst>
            </p:cNvPr>
            <p:cNvGrpSpPr/>
            <p:nvPr userDrawn="1"/>
          </p:nvGrpSpPr>
          <p:grpSpPr>
            <a:xfrm>
              <a:off x="-2318863" y="1050055"/>
              <a:ext cx="2044800" cy="534731"/>
              <a:chOff x="-2108199" y="3333735"/>
              <a:chExt cx="2314576" cy="605280"/>
            </a:xfrm>
          </p:grpSpPr>
          <p:grpSp>
            <p:nvGrpSpPr>
              <p:cNvPr id="17" name="Group 9">
                <a:extLst>
                  <a:ext uri="{FF2B5EF4-FFF2-40B4-BE49-F238E27FC236}">
                    <a16:creationId xmlns:a16="http://schemas.microsoft.com/office/drawing/2014/main" id="{8F032DFA-7AEE-4F5D-A865-44303673264D}"/>
                  </a:ext>
                </a:extLst>
              </p:cNvPr>
              <p:cNvGrpSpPr/>
              <p:nvPr userDrawn="1"/>
            </p:nvGrpSpPr>
            <p:grpSpPr>
              <a:xfrm>
                <a:off x="-2108199" y="3333735"/>
                <a:ext cx="2314576" cy="605280"/>
                <a:chOff x="-1062434" y="2679700"/>
                <a:chExt cx="2314576" cy="605280"/>
              </a:xfrm>
            </p:grpSpPr>
            <p:pic>
              <p:nvPicPr>
                <p:cNvPr id="19" name="Picture 5">
                  <a:extLst>
                    <a:ext uri="{FF2B5EF4-FFF2-40B4-BE49-F238E27FC236}">
                      <a16:creationId xmlns:a16="http://schemas.microsoft.com/office/drawing/2014/main" id="{00CFDD33-0B48-4C4F-8AB0-96570E4C6EDF}"/>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26AE2888-630F-45C1-93CF-CA776B28D9DD}"/>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8" name="Graphic 19" descr="Close with solid fill">
                <a:extLst>
                  <a:ext uri="{FF2B5EF4-FFF2-40B4-BE49-F238E27FC236}">
                    <a16:creationId xmlns:a16="http://schemas.microsoft.com/office/drawing/2014/main" id="{FB6CDF47-1218-4ADB-A9D0-C9D04F6C20FE}"/>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4" name="Slide Number Placeholder 3">
            <a:extLst>
              <a:ext uri="{FF2B5EF4-FFF2-40B4-BE49-F238E27FC236}">
                <a16:creationId xmlns:a16="http://schemas.microsoft.com/office/drawing/2014/main" id="{A34B9825-EE04-4376-8567-80FB2BFB6C9C}"/>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5738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koloms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11" name="Text Placeholder 12">
            <a:extLst>
              <a:ext uri="{FF2B5EF4-FFF2-40B4-BE49-F238E27FC236}">
                <a16:creationId xmlns:a16="http://schemas.microsoft.com/office/drawing/2014/main" id="{BF03EF43-1CE9-43B9-9D99-256AC413D31E}"/>
              </a:ext>
            </a:extLst>
          </p:cNvPr>
          <p:cNvSpPr>
            <a:spLocks noGrp="1"/>
          </p:cNvSpPr>
          <p:nvPr>
            <p:ph type="body" sz="quarter" idx="10" hasCustomPrompt="1"/>
          </p:nvPr>
        </p:nvSpPr>
        <p:spPr>
          <a:xfrm>
            <a:off x="440056" y="1427800"/>
            <a:ext cx="4000091" cy="4368575"/>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79C41B6F-A534-4BD9-9984-FECBB4CC7474}"/>
              </a:ext>
            </a:extLst>
          </p:cNvPr>
          <p:cNvSpPr>
            <a:spLocks noGrp="1"/>
          </p:cNvSpPr>
          <p:nvPr>
            <p:ph type="body" sz="quarter" idx="11" hasCustomPrompt="1"/>
          </p:nvPr>
        </p:nvSpPr>
        <p:spPr>
          <a:xfrm>
            <a:off x="4699347" y="1427799"/>
            <a:ext cx="3999360" cy="4368575"/>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5" name="Slide Number Placeholder 4">
            <a:extLst>
              <a:ext uri="{FF2B5EF4-FFF2-40B4-BE49-F238E27FC236}">
                <a16:creationId xmlns:a16="http://schemas.microsoft.com/office/drawing/2014/main" id="{2A484065-0AA2-4FEF-9C7E-2E004F682004}"/>
              </a:ext>
            </a:extLst>
          </p:cNvPr>
          <p:cNvSpPr>
            <a:spLocks noGrp="1"/>
          </p:cNvSpPr>
          <p:nvPr>
            <p:ph type="sldNum" sz="quarter" idx="12"/>
          </p:nvPr>
        </p:nvSpPr>
        <p:spPr/>
        <p:txBody>
          <a:bodyPr/>
          <a:lstStyle/>
          <a:p>
            <a:fld id="{5A195573-6125-40C3-AA0C-3AC6CFB9F86B}" type="slidenum">
              <a:rPr lang="en-US" smtClean="0"/>
              <a:pPr/>
              <a:t>‹nr.›</a:t>
            </a:fld>
            <a:endParaRPr lang="en-US" dirty="0"/>
          </a:p>
        </p:txBody>
      </p:sp>
      <p:grpSp>
        <p:nvGrpSpPr>
          <p:cNvPr id="19" name="Groep 2">
            <a:extLst>
              <a:ext uri="{FF2B5EF4-FFF2-40B4-BE49-F238E27FC236}">
                <a16:creationId xmlns:a16="http://schemas.microsoft.com/office/drawing/2014/main" id="{61EC0152-3A5D-4239-AC62-6C8333202EEF}"/>
              </a:ext>
            </a:extLst>
          </p:cNvPr>
          <p:cNvGrpSpPr/>
          <p:nvPr userDrawn="1"/>
        </p:nvGrpSpPr>
        <p:grpSpPr>
          <a:xfrm>
            <a:off x="-2430152" y="0"/>
            <a:ext cx="2329217" cy="2718588"/>
            <a:chOff x="-2463800" y="0"/>
            <a:chExt cx="2329217" cy="2718588"/>
          </a:xfrm>
        </p:grpSpPr>
        <p:sp>
          <p:nvSpPr>
            <p:cNvPr id="20" name="Rectangle 106">
              <a:extLst>
                <a:ext uri="{FF2B5EF4-FFF2-40B4-BE49-F238E27FC236}">
                  <a16:creationId xmlns:a16="http://schemas.microsoft.com/office/drawing/2014/main" id="{3E7D67C1-F50F-4F92-A64E-BDF4770BDD9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1" name="Group 22">
              <a:extLst>
                <a:ext uri="{FF2B5EF4-FFF2-40B4-BE49-F238E27FC236}">
                  <a16:creationId xmlns:a16="http://schemas.microsoft.com/office/drawing/2014/main" id="{1828E078-1BBA-455B-991F-8963FE9DF605}"/>
                </a:ext>
              </a:extLst>
            </p:cNvPr>
            <p:cNvGrpSpPr/>
            <p:nvPr userDrawn="1"/>
          </p:nvGrpSpPr>
          <p:grpSpPr>
            <a:xfrm>
              <a:off x="-2318863" y="1050055"/>
              <a:ext cx="2044800" cy="534731"/>
              <a:chOff x="-2108199" y="3333735"/>
              <a:chExt cx="2314576" cy="605280"/>
            </a:xfrm>
          </p:grpSpPr>
          <p:grpSp>
            <p:nvGrpSpPr>
              <p:cNvPr id="22" name="Group 9">
                <a:extLst>
                  <a:ext uri="{FF2B5EF4-FFF2-40B4-BE49-F238E27FC236}">
                    <a16:creationId xmlns:a16="http://schemas.microsoft.com/office/drawing/2014/main" id="{673833E7-6996-459A-AA2F-4368463B4A07}"/>
                  </a:ext>
                </a:extLst>
              </p:cNvPr>
              <p:cNvGrpSpPr/>
              <p:nvPr userDrawn="1"/>
            </p:nvGrpSpPr>
            <p:grpSpPr>
              <a:xfrm>
                <a:off x="-2108199" y="3333735"/>
                <a:ext cx="2314576" cy="605280"/>
                <a:chOff x="-1062434" y="2679700"/>
                <a:chExt cx="2314576" cy="605280"/>
              </a:xfrm>
            </p:grpSpPr>
            <p:pic>
              <p:nvPicPr>
                <p:cNvPr id="24" name="Picture 5">
                  <a:extLst>
                    <a:ext uri="{FF2B5EF4-FFF2-40B4-BE49-F238E27FC236}">
                      <a16:creationId xmlns:a16="http://schemas.microsoft.com/office/drawing/2014/main" id="{B0D695A4-EBFF-4378-9883-EA353C20566A}"/>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5" name="Rectangle 21">
                  <a:extLst>
                    <a:ext uri="{FF2B5EF4-FFF2-40B4-BE49-F238E27FC236}">
                      <a16:creationId xmlns:a16="http://schemas.microsoft.com/office/drawing/2014/main" id="{8058FA50-D5A1-4B63-A2D0-F5F8C3EFECE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3" name="Graphic 19" descr="Close with solid fill">
                <a:extLst>
                  <a:ext uri="{FF2B5EF4-FFF2-40B4-BE49-F238E27FC236}">
                    <a16:creationId xmlns:a16="http://schemas.microsoft.com/office/drawing/2014/main" id="{970D111B-7FD1-4CF6-A6F9-E66AAB6D21F2}"/>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3291492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1EAC-D1B9-45B9-9A2B-DE02DC5392C8}"/>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Placeholder 1">
            <a:extLst>
              <a:ext uri="{FF2B5EF4-FFF2-40B4-BE49-F238E27FC236}">
                <a16:creationId xmlns:a16="http://schemas.microsoft.com/office/drawing/2014/main" id="{3C0780C8-19B6-4030-9F5E-165A7AFE1480}"/>
              </a:ext>
            </a:extLst>
          </p:cNvPr>
          <p:cNvSpPr>
            <a:spLocks noGrp="1"/>
          </p:cNvSpPr>
          <p:nvPr>
            <p:ph type="title"/>
          </p:nvPr>
        </p:nvSpPr>
        <p:spPr>
          <a:xfrm>
            <a:off x="440057" y="341314"/>
            <a:ext cx="8258650" cy="574132"/>
          </a:xfrm>
          <a:prstGeom prst="rect">
            <a:avLst/>
          </a:prstGeom>
        </p:spPr>
        <p:txBody>
          <a:bodyPr vert="horz" lIns="0" tIns="0" rIns="0" bIns="0" rtlCol="0" anchor="t" anchorCtr="0">
            <a:noAutofit/>
          </a:bodyPr>
          <a:lstStyle/>
          <a:p>
            <a:r>
              <a:rPr lang="nl-NL" noProof="0" dirty="0"/>
              <a:t>Klik om titel toe te voegen</a:t>
            </a:r>
          </a:p>
        </p:txBody>
      </p:sp>
      <p:sp>
        <p:nvSpPr>
          <p:cNvPr id="3" name="Text Placeholder 2">
            <a:extLst>
              <a:ext uri="{FF2B5EF4-FFF2-40B4-BE49-F238E27FC236}">
                <a16:creationId xmlns:a16="http://schemas.microsoft.com/office/drawing/2014/main" id="{FA239D53-CBD9-4A4C-9297-292A1529C3A5}"/>
              </a:ext>
            </a:extLst>
          </p:cNvPr>
          <p:cNvSpPr>
            <a:spLocks noGrp="1"/>
          </p:cNvSpPr>
          <p:nvPr>
            <p:ph type="body" idx="1"/>
          </p:nvPr>
        </p:nvSpPr>
        <p:spPr>
          <a:xfrm>
            <a:off x="440056" y="1432561"/>
            <a:ext cx="8258651" cy="4370526"/>
          </a:xfrm>
          <a:prstGeom prst="rect">
            <a:avLst/>
          </a:prstGeom>
        </p:spPr>
        <p:txBody>
          <a:bodyPr vert="horz" lIns="0" tIns="0" rIns="0" bIns="0" rtlCol="0" anchor="t" anchorCtr="0">
            <a:noAutofit/>
          </a:bodyPr>
          <a:lstStyle/>
          <a:p>
            <a:pPr lvl="0"/>
            <a:r>
              <a:rPr lang="nl-NL" noProof="0" dirty="0"/>
              <a:t>Klik om tekst toe te voegen</a:t>
            </a:r>
          </a:p>
          <a:p>
            <a:pPr lvl="1"/>
            <a:r>
              <a:rPr lang="nl-NL" noProof="0" dirty="0" err="1"/>
              <a:t>Bullet</a:t>
            </a:r>
            <a:r>
              <a:rPr lang="nl-NL" noProof="0" dirty="0"/>
              <a:t> niveau 1</a:t>
            </a:r>
          </a:p>
          <a:p>
            <a:pPr lvl="2"/>
            <a:r>
              <a:rPr lang="nl-NL" noProof="0" dirty="0" err="1"/>
              <a:t>Bullet</a:t>
            </a:r>
            <a:r>
              <a:rPr lang="nl-NL" noProof="0" dirty="0"/>
              <a:t> niveau 2</a:t>
            </a:r>
          </a:p>
          <a:p>
            <a:pPr lvl="3"/>
            <a:r>
              <a:rPr lang="nl-NL" noProof="0" dirty="0" err="1"/>
              <a:t>Bullet</a:t>
            </a:r>
            <a:r>
              <a:rPr lang="nl-NL" noProof="0" dirty="0"/>
              <a:t> niveau 3</a:t>
            </a:r>
          </a:p>
          <a:p>
            <a:pPr lvl="4"/>
            <a:r>
              <a:rPr lang="nl-NL" noProof="0" dirty="0" err="1"/>
              <a:t>Bullet</a:t>
            </a:r>
            <a:r>
              <a:rPr lang="nl-NL" noProof="0" dirty="0"/>
              <a:t> niveau 4</a:t>
            </a:r>
          </a:p>
          <a:p>
            <a:pPr lvl="5"/>
            <a:r>
              <a:rPr lang="nl-NL" noProof="0" dirty="0" err="1"/>
              <a:t>Bullet</a:t>
            </a:r>
            <a:r>
              <a:rPr lang="nl-NL" noProof="0" dirty="0"/>
              <a:t> niveau 5</a:t>
            </a:r>
          </a:p>
          <a:p>
            <a:pPr lvl="6"/>
            <a:r>
              <a:rPr lang="nl-NL" noProof="0" dirty="0" err="1"/>
              <a:t>Bullet</a:t>
            </a:r>
            <a:r>
              <a:rPr lang="nl-NL" noProof="0" dirty="0"/>
              <a:t> niveau 6</a:t>
            </a:r>
          </a:p>
        </p:txBody>
      </p:sp>
      <p:sp>
        <p:nvSpPr>
          <p:cNvPr id="5" name="Rectangle 106">
            <a:extLst>
              <a:ext uri="{FF2B5EF4-FFF2-40B4-BE49-F238E27FC236}">
                <a16:creationId xmlns:a16="http://schemas.microsoft.com/office/drawing/2014/main" id="{B83BCE7B-6D56-42B9-957A-8CFBA841ED32}"/>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5" name="Slide Number Placeholder 14">
            <a:extLst>
              <a:ext uri="{FF2B5EF4-FFF2-40B4-BE49-F238E27FC236}">
                <a16:creationId xmlns:a16="http://schemas.microsoft.com/office/drawing/2014/main" id="{4A52E6E6-015D-43B7-8564-079514641E10}"/>
              </a:ext>
            </a:extLst>
          </p:cNvPr>
          <p:cNvSpPr>
            <a:spLocks noGrp="1"/>
          </p:cNvSpPr>
          <p:nvPr>
            <p:ph type="sldNum" sz="quarter" idx="4"/>
          </p:nvPr>
        </p:nvSpPr>
        <p:spPr>
          <a:xfrm>
            <a:off x="8424864" y="6315438"/>
            <a:ext cx="273844" cy="249385"/>
          </a:xfrm>
          <a:prstGeom prst="rect">
            <a:avLst/>
          </a:prstGeom>
        </p:spPr>
        <p:txBody>
          <a:bodyPr vert="horz" lIns="0" tIns="0" rIns="0" bIns="0" rtlCol="0" anchor="ctr"/>
          <a:lstStyle>
            <a:lvl1pPr algn="r">
              <a:defRPr sz="900">
                <a:solidFill>
                  <a:schemeClr val="tx1"/>
                </a:solidFill>
              </a:defRPr>
            </a:lvl1pPr>
          </a:lstStyle>
          <a:p>
            <a:fld id="{5A195573-6125-40C3-AA0C-3AC6CFB9F86B}" type="slidenum">
              <a:rPr lang="en-US" smtClean="0"/>
              <a:pPr/>
              <a:t>‹nr.›</a:t>
            </a:fld>
            <a:endParaRPr lang="en-US" dirty="0"/>
          </a:p>
        </p:txBody>
      </p:sp>
      <p:pic>
        <p:nvPicPr>
          <p:cNvPr id="11" name="Graphic 10">
            <a:extLst>
              <a:ext uri="{FF2B5EF4-FFF2-40B4-BE49-F238E27FC236}">
                <a16:creationId xmlns:a16="http://schemas.microsoft.com/office/drawing/2014/main" id="{4157E0E1-E84D-40F6-AF0A-8393F99EE9F1}"/>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407196" y="6252903"/>
            <a:ext cx="1944000" cy="370039"/>
          </a:xfrm>
          <a:prstGeom prst="rect">
            <a:avLst/>
          </a:prstGeom>
        </p:spPr>
      </p:pic>
      <p:cxnSp>
        <p:nvCxnSpPr>
          <p:cNvPr id="9" name="Straight Connector 8">
            <a:extLst>
              <a:ext uri="{FF2B5EF4-FFF2-40B4-BE49-F238E27FC236}">
                <a16:creationId xmlns:a16="http://schemas.microsoft.com/office/drawing/2014/main" id="{7AF0B48A-CB9E-41F0-8C2F-BBFACEB128F6}"/>
              </a:ext>
            </a:extLst>
          </p:cNvPr>
          <p:cNvCxnSpPr>
            <a:cxnSpLocks/>
          </p:cNvCxnSpPr>
          <p:nvPr userDrawn="1"/>
        </p:nvCxnSpPr>
        <p:spPr>
          <a:xfrm>
            <a:off x="461962" y="829267"/>
            <a:ext cx="833438" cy="0"/>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466960"/>
      </p:ext>
    </p:extLst>
  </p:cSld>
  <p:clrMap bg1="lt1" tx1="dk1" bg2="lt2" tx2="dk2" accent1="accent1" accent2="accent2" accent3="accent3" accent4="accent4" accent5="accent5" accent6="accent6" hlink="hlink" folHlink="folHlink"/>
  <p:sldLayoutIdLst>
    <p:sldLayoutId id="2147483674" r:id="rId1"/>
    <p:sldLayoutId id="2147483652" r:id="rId2"/>
    <p:sldLayoutId id="2147483653" r:id="rId3"/>
    <p:sldLayoutId id="2147483678" r:id="rId4"/>
    <p:sldLayoutId id="2147483679" r:id="rId5"/>
    <p:sldLayoutId id="2147483677" r:id="rId6"/>
    <p:sldLayoutId id="2147483675" r:id="rId7"/>
    <p:sldLayoutId id="2147483650" r:id="rId8"/>
    <p:sldLayoutId id="2147483655" r:id="rId9"/>
    <p:sldLayoutId id="2147483659" r:id="rId10"/>
    <p:sldLayoutId id="2147483676" r:id="rId11"/>
    <p:sldLayoutId id="2147483657" r:id="rId12"/>
    <p:sldLayoutId id="2147483658" r:id="rId13"/>
    <p:sldLayoutId id="2147483665" r:id="rId14"/>
    <p:sldLayoutId id="2147483680" r:id="rId15"/>
    <p:sldLayoutId id="2147483667" r:id="rId16"/>
    <p:sldLayoutId id="2147483656" r:id="rId17"/>
    <p:sldLayoutId id="2147483654" r:id="rId18"/>
    <p:sldLayoutId id="2147483668" r:id="rId19"/>
    <p:sldLayoutId id="2147483669" r:id="rId20"/>
    <p:sldLayoutId id="2147483660" r:id="rId21"/>
    <p:sldLayoutId id="2147483661" r:id="rId22"/>
    <p:sldLayoutId id="2147483662" r:id="rId23"/>
    <p:sldLayoutId id="2147483664" r:id="rId24"/>
    <p:sldLayoutId id="2147483663" r:id="rId25"/>
    <p:sldLayoutId id="2147483673" r:id="rId26"/>
  </p:sldLayoutIdLst>
  <p:hf hdr="0" ftr="0" dt="0"/>
  <p:txStyles>
    <p:titleStyle>
      <a:lvl1pPr algn="l" defTabSz="685783" rtl="0" eaLnBrk="1" latinLnBrk="0" hangingPunct="1">
        <a:lnSpc>
          <a:spcPct val="80000"/>
        </a:lnSpc>
        <a:spcBef>
          <a:spcPct val="0"/>
        </a:spcBef>
        <a:buNone/>
        <a:defRPr sz="3000" kern="1200" spc="-45" baseline="0">
          <a:solidFill>
            <a:srgbClr val="FC6039"/>
          </a:solidFill>
          <a:latin typeface="+mj-lt"/>
          <a:ea typeface="+mj-ea"/>
          <a:cs typeface="+mj-cs"/>
        </a:defRPr>
      </a:lvl1pPr>
    </p:titleStyle>
    <p:bodyStyle>
      <a:lvl1pPr marL="0" indent="0" algn="l" defTabSz="685783" rtl="0" eaLnBrk="1" latinLnBrk="0" hangingPunct="1">
        <a:lnSpc>
          <a:spcPct val="80000"/>
        </a:lnSpc>
        <a:spcBef>
          <a:spcPts val="0"/>
        </a:spcBef>
        <a:spcAft>
          <a:spcPts val="0"/>
        </a:spcAft>
        <a:buClr>
          <a:schemeClr val="tx2"/>
        </a:buClr>
        <a:buSzPct val="90000"/>
        <a:buFont typeface="Arial" panose="020B0604020202020204" pitchFamily="34" charset="0"/>
        <a:buNone/>
        <a:defRPr lang="en-US" sz="2100" kern="1200" dirty="0">
          <a:solidFill>
            <a:schemeClr val="tx1"/>
          </a:solidFill>
          <a:latin typeface="+mn-lt"/>
          <a:ea typeface="+mn-ea"/>
          <a:cs typeface="+mn-cs"/>
        </a:defRPr>
      </a:lvl1pPr>
      <a:lvl2pPr marL="202401" indent="-202401" algn="l" defTabSz="685783"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2pPr>
      <a:lvl3pPr marL="404803" indent="-202401" algn="l" defTabSz="685783"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3pPr>
      <a:lvl4pPr marL="607204" indent="-202401" algn="l" defTabSz="685783"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4pPr>
      <a:lvl5pPr marL="809605" indent="-202401" algn="l" defTabSz="685783"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5pPr>
      <a:lvl6pPr marL="1012475" indent="-202495" algn="l" defTabSz="685783" rtl="0" eaLnBrk="1" latinLnBrk="0" hangingPunct="1">
        <a:lnSpc>
          <a:spcPct val="80000"/>
        </a:lnSpc>
        <a:spcBef>
          <a:spcPts val="0"/>
        </a:spcBef>
        <a:spcAft>
          <a:spcPts val="0"/>
        </a:spcAft>
        <a:buClr>
          <a:schemeClr val="tx1"/>
        </a:buClr>
        <a:buFont typeface="Arial" panose="020B0604020202020204" pitchFamily="34" charset="0"/>
        <a:buChar char="•"/>
        <a:defRPr sz="2100" kern="1200">
          <a:solidFill>
            <a:schemeClr val="tx1"/>
          </a:solidFill>
          <a:latin typeface="+mn-lt"/>
          <a:ea typeface="+mn-ea"/>
          <a:cs typeface="+mn-cs"/>
        </a:defRPr>
      </a:lvl6pPr>
      <a:lvl7pPr marL="1214970" indent="-202495" algn="l" defTabSz="685783" rtl="0" eaLnBrk="1" latinLnBrk="0" hangingPunct="1">
        <a:lnSpc>
          <a:spcPct val="80000"/>
        </a:lnSpc>
        <a:spcBef>
          <a:spcPts val="0"/>
        </a:spcBef>
        <a:spcAft>
          <a:spcPts val="0"/>
        </a:spcAft>
        <a:buClr>
          <a:schemeClr val="tx1"/>
        </a:buClr>
        <a:buFont typeface="Arial" panose="020B0604020202020204" pitchFamily="34" charset="0"/>
        <a:buChar char="•"/>
        <a:defRPr sz="21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2BE8CFC5-A530-AF39-6B95-1BAE3D1CFCE2}"/>
              </a:ext>
            </a:extLst>
          </p:cNvPr>
          <p:cNvSpPr>
            <a:spLocks noGrp="1"/>
          </p:cNvSpPr>
          <p:nvPr>
            <p:ph type="title"/>
          </p:nvPr>
        </p:nvSpPr>
        <p:spPr>
          <a:xfrm>
            <a:off x="4064796" y="4705350"/>
            <a:ext cx="4454059" cy="707775"/>
          </a:xfrm>
        </p:spPr>
        <p:txBody>
          <a:bodyPr/>
          <a:lstStyle/>
          <a:p>
            <a:r>
              <a:rPr lang="en-US" dirty="0"/>
              <a:t>Journal club </a:t>
            </a:r>
          </a:p>
        </p:txBody>
      </p:sp>
      <p:sp>
        <p:nvSpPr>
          <p:cNvPr id="18" name="Text Placeholder 3">
            <a:extLst>
              <a:ext uri="{FF2B5EF4-FFF2-40B4-BE49-F238E27FC236}">
                <a16:creationId xmlns:a16="http://schemas.microsoft.com/office/drawing/2014/main" id="{C6FDE926-0B3E-32AA-35E4-6093ADC97F30}"/>
              </a:ext>
            </a:extLst>
          </p:cNvPr>
          <p:cNvSpPr>
            <a:spLocks noGrp="1"/>
          </p:cNvSpPr>
          <p:nvPr>
            <p:ph type="body" sz="quarter" idx="11"/>
          </p:nvPr>
        </p:nvSpPr>
        <p:spPr>
          <a:xfrm>
            <a:off x="4064795" y="6234258"/>
            <a:ext cx="4454059" cy="232858"/>
          </a:xfrm>
        </p:spPr>
        <p:txBody>
          <a:bodyPr/>
          <a:lstStyle/>
          <a:p>
            <a:r>
              <a:rPr lang="en-US" dirty="0"/>
              <a:t>14-07-2025</a:t>
            </a:r>
          </a:p>
        </p:txBody>
      </p:sp>
      <p:sp>
        <p:nvSpPr>
          <p:cNvPr id="20" name="Text Placeholder 4">
            <a:extLst>
              <a:ext uri="{FF2B5EF4-FFF2-40B4-BE49-F238E27FC236}">
                <a16:creationId xmlns:a16="http://schemas.microsoft.com/office/drawing/2014/main" id="{BE13C913-B822-815D-59CA-487F1F630135}"/>
              </a:ext>
            </a:extLst>
          </p:cNvPr>
          <p:cNvSpPr>
            <a:spLocks noGrp="1"/>
          </p:cNvSpPr>
          <p:nvPr>
            <p:ph type="body" sz="quarter" idx="13"/>
          </p:nvPr>
        </p:nvSpPr>
        <p:spPr>
          <a:xfrm>
            <a:off x="4064795" y="5706342"/>
            <a:ext cx="4453516" cy="413470"/>
          </a:xfrm>
        </p:spPr>
        <p:txBody>
          <a:bodyPr/>
          <a:lstStyle/>
          <a:p>
            <a:r>
              <a:rPr lang="en-US" dirty="0"/>
              <a:t>EIZ Laura Verweij </a:t>
            </a:r>
          </a:p>
        </p:txBody>
      </p:sp>
      <p:pic>
        <p:nvPicPr>
          <p:cNvPr id="27" name="Tijdelijke aanduiding voor afbeelding 26" descr="Afbeelding met kleding, Menselijk gezicht, persoon, person&#10;&#10;Door AI gegenereerde inhoud is mogelijk onjuist.">
            <a:extLst>
              <a:ext uri="{FF2B5EF4-FFF2-40B4-BE49-F238E27FC236}">
                <a16:creationId xmlns:a16="http://schemas.microsoft.com/office/drawing/2014/main" id="{277003FA-A5F8-BCC9-051F-D52FC1B36A98}"/>
              </a:ext>
            </a:extLst>
          </p:cNvPr>
          <p:cNvPicPr>
            <a:picLocks noGrp="1" noChangeAspect="1"/>
          </p:cNvPicPr>
          <p:nvPr>
            <p:ph type="pic" sz="quarter" idx="15"/>
          </p:nvPr>
        </p:nvPicPr>
        <p:blipFill>
          <a:blip r:embed="rId2"/>
          <a:srcRect t="29706" b="29706"/>
          <a:stretch>
            <a:fillRect/>
          </a:stretch>
        </p:blipFill>
        <p:spPr/>
      </p:pic>
    </p:spTree>
    <p:extLst>
      <p:ext uri="{BB962C8B-B14F-4D97-AF65-F5344CB8AC3E}">
        <p14:creationId xmlns:p14="http://schemas.microsoft.com/office/powerpoint/2010/main" val="4247462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FD3B33-D4D9-490B-8BFF-9939480099C6}"/>
              </a:ext>
            </a:extLst>
          </p:cNvPr>
          <p:cNvSpPr>
            <a:spLocks noGrp="1"/>
          </p:cNvSpPr>
          <p:nvPr>
            <p:ph type="sldNum" sz="quarter" idx="12"/>
          </p:nvPr>
        </p:nvSpPr>
        <p:spPr/>
        <p:txBody>
          <a:bodyPr/>
          <a:lstStyle/>
          <a:p>
            <a:fld id="{5A195573-6125-40C3-AA0C-3AC6CFB9F86B}" type="slidenum">
              <a:rPr lang="en-US" smtClean="0"/>
              <a:pPr/>
              <a:t>2</a:t>
            </a:fld>
            <a:endParaRPr lang="en-US" dirty="0"/>
          </a:p>
        </p:txBody>
      </p:sp>
      <p:pic>
        <p:nvPicPr>
          <p:cNvPr id="6" name="Afbeelding 5">
            <a:extLst>
              <a:ext uri="{FF2B5EF4-FFF2-40B4-BE49-F238E27FC236}">
                <a16:creationId xmlns:a16="http://schemas.microsoft.com/office/drawing/2014/main" id="{853FC853-3D63-310B-242C-5B23E75F96A2}"/>
              </a:ext>
            </a:extLst>
          </p:cNvPr>
          <p:cNvPicPr>
            <a:picLocks noChangeAspect="1"/>
          </p:cNvPicPr>
          <p:nvPr/>
        </p:nvPicPr>
        <p:blipFill>
          <a:blip r:embed="rId2"/>
          <a:stretch>
            <a:fillRect/>
          </a:stretch>
        </p:blipFill>
        <p:spPr>
          <a:xfrm>
            <a:off x="109676" y="1226820"/>
            <a:ext cx="8600383" cy="3634740"/>
          </a:xfrm>
          <a:prstGeom prst="rect">
            <a:avLst/>
          </a:prstGeom>
        </p:spPr>
      </p:pic>
      <p:sp>
        <p:nvSpPr>
          <p:cNvPr id="7" name="Tekstvak 6">
            <a:extLst>
              <a:ext uri="{FF2B5EF4-FFF2-40B4-BE49-F238E27FC236}">
                <a16:creationId xmlns:a16="http://schemas.microsoft.com/office/drawing/2014/main" id="{0EF82810-9976-A140-61B6-6F549AE4440E}"/>
              </a:ext>
            </a:extLst>
          </p:cNvPr>
          <p:cNvSpPr txBox="1"/>
          <p:nvPr/>
        </p:nvSpPr>
        <p:spPr>
          <a:xfrm>
            <a:off x="498764" y="5261848"/>
            <a:ext cx="2877519" cy="338554"/>
          </a:xfrm>
          <a:prstGeom prst="rect">
            <a:avLst/>
          </a:prstGeom>
          <a:noFill/>
        </p:spPr>
        <p:txBody>
          <a:bodyPr wrap="none" rtlCol="0">
            <a:spAutoFit/>
          </a:bodyPr>
          <a:lstStyle/>
          <a:p>
            <a:r>
              <a:rPr lang="fr-FR" sz="1600" b="0" i="0" u="none" strike="noStrike" baseline="0" dirty="0" err="1">
                <a:solidFill>
                  <a:srgbClr val="005595"/>
                </a:solidFill>
                <a:latin typeface="AdvTT7e2c4963"/>
              </a:rPr>
              <a:t>Eur</a:t>
            </a:r>
            <a:r>
              <a:rPr lang="fr-FR" sz="1600" b="0" i="0" u="none" strike="noStrike" baseline="0" dirty="0">
                <a:solidFill>
                  <a:srgbClr val="005595"/>
                </a:solidFill>
                <a:latin typeface="AdvTT7e2c4963"/>
              </a:rPr>
              <a:t> </a:t>
            </a:r>
            <a:r>
              <a:rPr lang="fr-FR" sz="1600" b="0" i="0" u="none" strike="noStrike" baseline="0" dirty="0" err="1">
                <a:solidFill>
                  <a:srgbClr val="005595"/>
                </a:solidFill>
                <a:latin typeface="AdvTT7e2c4963"/>
              </a:rPr>
              <a:t>Respir</a:t>
            </a:r>
            <a:r>
              <a:rPr lang="fr-FR" sz="1600" b="0" i="0" u="none" strike="noStrike" baseline="0" dirty="0">
                <a:solidFill>
                  <a:srgbClr val="005595"/>
                </a:solidFill>
                <a:latin typeface="AdvTT7e2c4963"/>
              </a:rPr>
              <a:t> </a:t>
            </a:r>
            <a:r>
              <a:rPr lang="fr-FR" sz="1600" b="0" i="0" u="none" strike="noStrike" baseline="0" dirty="0" err="1">
                <a:solidFill>
                  <a:srgbClr val="005595"/>
                </a:solidFill>
                <a:latin typeface="AdvTT7e2c4963"/>
              </a:rPr>
              <a:t>Rev</a:t>
            </a:r>
            <a:r>
              <a:rPr lang="fr-FR" sz="1600" b="0" i="0" u="none" strike="noStrike" baseline="0" dirty="0">
                <a:solidFill>
                  <a:srgbClr val="005595"/>
                </a:solidFill>
                <a:latin typeface="AdvTT7e2c4963"/>
              </a:rPr>
              <a:t> 2024; 33: 240154</a:t>
            </a:r>
            <a:endParaRPr lang="nl-NL" sz="1600" dirty="0"/>
          </a:p>
        </p:txBody>
      </p:sp>
    </p:spTree>
    <p:extLst>
      <p:ext uri="{BB962C8B-B14F-4D97-AF65-F5344CB8AC3E}">
        <p14:creationId xmlns:p14="http://schemas.microsoft.com/office/powerpoint/2010/main" val="2832579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8B08A3-1434-95EA-DDBB-6E3A5E45EECC}"/>
              </a:ext>
            </a:extLst>
          </p:cNvPr>
          <p:cNvSpPr>
            <a:spLocks noGrp="1"/>
          </p:cNvSpPr>
          <p:nvPr>
            <p:ph type="title"/>
          </p:nvPr>
        </p:nvSpPr>
        <p:spPr/>
        <p:txBody>
          <a:bodyPr/>
          <a:lstStyle/>
          <a:p>
            <a:r>
              <a:rPr lang="nl-NL" dirty="0"/>
              <a:t>Inleiding /belang </a:t>
            </a:r>
          </a:p>
        </p:txBody>
      </p:sp>
      <p:sp>
        <p:nvSpPr>
          <p:cNvPr id="3" name="Tijdelijke aanduiding voor tekst 2">
            <a:extLst>
              <a:ext uri="{FF2B5EF4-FFF2-40B4-BE49-F238E27FC236}">
                <a16:creationId xmlns:a16="http://schemas.microsoft.com/office/drawing/2014/main" id="{3B33F7DE-9FF8-1631-6CEB-386FFCEF2068}"/>
              </a:ext>
            </a:extLst>
          </p:cNvPr>
          <p:cNvSpPr>
            <a:spLocks noGrp="1"/>
          </p:cNvSpPr>
          <p:nvPr>
            <p:ph type="body" sz="quarter" idx="11"/>
          </p:nvPr>
        </p:nvSpPr>
        <p:spPr/>
        <p:txBody>
          <a:bodyPr/>
          <a:lstStyle/>
          <a:p>
            <a:pPr algn="l"/>
            <a:r>
              <a:rPr lang="en-US" sz="1800" b="0" i="0" u="none" strike="noStrike" baseline="0" dirty="0">
                <a:solidFill>
                  <a:srgbClr val="231F20"/>
                </a:solidFill>
                <a:highlight>
                  <a:srgbClr val="FFFF00"/>
                </a:highlight>
                <a:latin typeface="AdvTT1778526c"/>
              </a:rPr>
              <a:t>Long-term ventilation </a:t>
            </a:r>
            <a:r>
              <a:rPr lang="en-US" sz="1800" b="0" i="0" u="none" strike="noStrike" baseline="0" dirty="0">
                <a:solidFill>
                  <a:srgbClr val="231F20"/>
                </a:solidFill>
                <a:latin typeface="AdvTT1778526c"/>
              </a:rPr>
              <a:t>is generally considered to be required in </a:t>
            </a:r>
            <a:r>
              <a:rPr lang="en-US" sz="1800" b="0" i="0" u="none" strike="noStrike" baseline="0" dirty="0">
                <a:solidFill>
                  <a:srgbClr val="231F20"/>
                </a:solidFill>
                <a:latin typeface="AdvTT1778526c+20"/>
              </a:rPr>
              <a:t>“</a:t>
            </a:r>
            <a:r>
              <a:rPr lang="en-US" sz="1800" b="0" i="0" u="none" strike="noStrike" baseline="0" dirty="0">
                <a:solidFill>
                  <a:srgbClr val="231F20"/>
                </a:solidFill>
                <a:latin typeface="AdvTT1778526c"/>
              </a:rPr>
              <a:t>any child who, when medically stable, continues to require a mechanical aid for breathing, after an acknowledged failure to wean or a slow wean, 3 months after the institution of ventilation</a:t>
            </a:r>
            <a:r>
              <a:rPr lang="en-US" sz="1800" b="0" i="0" u="none" strike="noStrike" baseline="0" dirty="0">
                <a:solidFill>
                  <a:srgbClr val="231F20"/>
                </a:solidFill>
                <a:latin typeface="AdvTT1778526c+20"/>
              </a:rPr>
              <a:t>” </a:t>
            </a:r>
            <a:r>
              <a:rPr lang="en-US" sz="1800" b="0" i="0" u="none" strike="noStrike" baseline="0" dirty="0">
                <a:solidFill>
                  <a:srgbClr val="231F20"/>
                </a:solidFill>
                <a:latin typeface="AdvTT1778526c"/>
              </a:rPr>
              <a:t>[1]. </a:t>
            </a:r>
          </a:p>
          <a:p>
            <a:pPr algn="l"/>
            <a:endParaRPr lang="en-US" sz="1800" b="0" dirty="0">
              <a:solidFill>
                <a:srgbClr val="231F20"/>
              </a:solidFill>
              <a:latin typeface="AdvTT1778526c"/>
            </a:endParaRPr>
          </a:p>
          <a:p>
            <a:pPr algn="l"/>
            <a:r>
              <a:rPr lang="en-US" sz="1800" b="0" i="0" u="none" strike="noStrike" baseline="0" dirty="0">
                <a:solidFill>
                  <a:srgbClr val="231F20"/>
                </a:solidFill>
                <a:latin typeface="AdvTT1778526c"/>
              </a:rPr>
              <a:t>In most cases this is now undertaken non-invasively, with the exception being in children who are deemed to be dependent on ventilation for life support and those</a:t>
            </a:r>
          </a:p>
          <a:p>
            <a:pPr algn="l"/>
            <a:r>
              <a:rPr lang="en-US" sz="1800" b="0" i="0" u="none" strike="noStrike" baseline="0" dirty="0">
                <a:solidFill>
                  <a:srgbClr val="231F20"/>
                </a:solidFill>
                <a:latin typeface="AdvTT1778526c"/>
              </a:rPr>
              <a:t>Who require support for &gt;16 h per day [2].</a:t>
            </a:r>
          </a:p>
          <a:p>
            <a:pPr algn="l"/>
            <a:endParaRPr lang="en-US" sz="1800" b="0" dirty="0">
              <a:solidFill>
                <a:srgbClr val="231F20"/>
              </a:solidFill>
              <a:latin typeface="AdvTT1778526c"/>
            </a:endParaRPr>
          </a:p>
          <a:p>
            <a:pPr algn="l"/>
            <a:r>
              <a:rPr lang="en-US" sz="1800" b="0" i="0" u="none" strike="noStrike" baseline="0" dirty="0">
                <a:solidFill>
                  <a:srgbClr val="231F20"/>
                </a:solidFill>
                <a:latin typeface="AdvTT1778526c"/>
              </a:rPr>
              <a:t>an increasing number of children on HMV worldwide, with an increasing proportion of those on non-invasive ventilation (NIV). The overall prevalence was estimated to be 7.4 per 100 000 children, with initiation at a mean of age of 6.7 years,</a:t>
            </a:r>
          </a:p>
          <a:p>
            <a:pPr algn="l"/>
            <a:r>
              <a:rPr lang="en-US" sz="1800" b="0" i="0" u="none" strike="noStrike" baseline="0" dirty="0">
                <a:solidFill>
                  <a:srgbClr val="231F20"/>
                </a:solidFill>
                <a:latin typeface="AdvTT1778526c"/>
              </a:rPr>
              <a:t>consisting of a bimodal distribution with peaks at ages 1</a:t>
            </a:r>
            <a:r>
              <a:rPr lang="en-US" sz="1800" b="0" i="0" u="none" strike="noStrike" baseline="0" dirty="0">
                <a:solidFill>
                  <a:srgbClr val="231F20"/>
                </a:solidFill>
                <a:latin typeface="AdvTT1778526c+20"/>
              </a:rPr>
              <a:t>–</a:t>
            </a:r>
            <a:r>
              <a:rPr lang="en-US" sz="1800" b="0" i="0" u="none" strike="noStrike" baseline="0" dirty="0">
                <a:solidFill>
                  <a:srgbClr val="231F20"/>
                </a:solidFill>
                <a:latin typeface="AdvTT1778526c"/>
              </a:rPr>
              <a:t>2 and 14</a:t>
            </a:r>
            <a:r>
              <a:rPr lang="en-US" sz="1800" b="0" i="0" u="none" strike="noStrike" baseline="0" dirty="0">
                <a:solidFill>
                  <a:srgbClr val="231F20"/>
                </a:solidFill>
                <a:latin typeface="AdvTT1778526c+20"/>
              </a:rPr>
              <a:t>–</a:t>
            </a:r>
            <a:r>
              <a:rPr lang="en-US" sz="1800" b="0" i="0" u="none" strike="noStrike" baseline="0" dirty="0">
                <a:solidFill>
                  <a:srgbClr val="231F20"/>
                </a:solidFill>
                <a:latin typeface="AdvTT1778526c"/>
              </a:rPr>
              <a:t>15 years.</a:t>
            </a:r>
            <a:endParaRPr lang="nl-NL" dirty="0"/>
          </a:p>
        </p:txBody>
      </p:sp>
      <p:sp>
        <p:nvSpPr>
          <p:cNvPr id="4" name="Tijdelijke aanduiding voor dianummer 3">
            <a:extLst>
              <a:ext uri="{FF2B5EF4-FFF2-40B4-BE49-F238E27FC236}">
                <a16:creationId xmlns:a16="http://schemas.microsoft.com/office/drawing/2014/main" id="{EA6AC550-EDF1-C9E2-7F94-B31AF7FBB6BF}"/>
              </a:ext>
            </a:extLst>
          </p:cNvPr>
          <p:cNvSpPr>
            <a:spLocks noGrp="1"/>
          </p:cNvSpPr>
          <p:nvPr>
            <p:ph type="sldNum" sz="quarter" idx="12"/>
          </p:nvPr>
        </p:nvSpPr>
        <p:spPr/>
        <p:txBody>
          <a:bodyPr/>
          <a:lstStyle/>
          <a:p>
            <a:fld id="{5A195573-6125-40C3-AA0C-3AC6CFB9F86B}" type="slidenum">
              <a:rPr lang="en-US" smtClean="0"/>
              <a:pPr/>
              <a:t>3</a:t>
            </a:fld>
            <a:endParaRPr lang="en-US" dirty="0"/>
          </a:p>
        </p:txBody>
      </p:sp>
    </p:spTree>
    <p:extLst>
      <p:ext uri="{BB962C8B-B14F-4D97-AF65-F5344CB8AC3E}">
        <p14:creationId xmlns:p14="http://schemas.microsoft.com/office/powerpoint/2010/main" val="23014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7EF320-42CC-9F75-B44B-63BA0EF79838}"/>
              </a:ext>
            </a:extLst>
          </p:cNvPr>
          <p:cNvSpPr>
            <a:spLocks noGrp="1"/>
          </p:cNvSpPr>
          <p:nvPr>
            <p:ph type="title"/>
          </p:nvPr>
        </p:nvSpPr>
        <p:spPr/>
        <p:txBody>
          <a:bodyPr/>
          <a:lstStyle/>
          <a:p>
            <a:r>
              <a:rPr lang="nl-NL" dirty="0"/>
              <a:t>Methode </a:t>
            </a:r>
          </a:p>
        </p:txBody>
      </p:sp>
      <p:sp>
        <p:nvSpPr>
          <p:cNvPr id="3" name="Tijdelijke aanduiding voor tekst 2">
            <a:extLst>
              <a:ext uri="{FF2B5EF4-FFF2-40B4-BE49-F238E27FC236}">
                <a16:creationId xmlns:a16="http://schemas.microsoft.com/office/drawing/2014/main" id="{F77C3A5D-5290-3D32-27F3-D7BDA43FDF28}"/>
              </a:ext>
            </a:extLst>
          </p:cNvPr>
          <p:cNvSpPr>
            <a:spLocks noGrp="1"/>
          </p:cNvSpPr>
          <p:nvPr>
            <p:ph type="body" sz="quarter" idx="11"/>
          </p:nvPr>
        </p:nvSpPr>
        <p:spPr/>
        <p:txBody>
          <a:bodyPr/>
          <a:lstStyle/>
          <a:p>
            <a:r>
              <a:rPr lang="nl-NL" dirty="0"/>
              <a:t>Type onderzoek : review </a:t>
            </a:r>
          </a:p>
          <a:p>
            <a:endParaRPr lang="nl-NL" dirty="0"/>
          </a:p>
          <a:p>
            <a:r>
              <a:rPr lang="nl-NL" dirty="0"/>
              <a:t>Doel : bespreken de veranderingen in indicaties van HMV </a:t>
            </a:r>
          </a:p>
          <a:p>
            <a:endParaRPr lang="nl-NL" dirty="0"/>
          </a:p>
          <a:p>
            <a:r>
              <a:rPr lang="nl-NL" dirty="0"/>
              <a:t>Bekeken vanuit twee grote patienten groepen: </a:t>
            </a:r>
          </a:p>
          <a:p>
            <a:pPr marL="457200" indent="-457200">
              <a:buAutoNum type="arabicPeriod"/>
            </a:pPr>
            <a:r>
              <a:rPr lang="nl-NL" dirty="0"/>
              <a:t>Neurologische beperkingen/medisch complex</a:t>
            </a:r>
          </a:p>
          <a:p>
            <a:pPr marL="457200" indent="-457200">
              <a:buAutoNum type="arabicPeriod"/>
            </a:pPr>
            <a:r>
              <a:rPr lang="nl-NL" dirty="0"/>
              <a:t>Neuromusculaire aandoeningen </a:t>
            </a:r>
          </a:p>
          <a:p>
            <a:endParaRPr lang="nl-NL" dirty="0"/>
          </a:p>
          <a:p>
            <a:endParaRPr lang="nl-NL" dirty="0"/>
          </a:p>
          <a:p>
            <a:endParaRPr lang="nl-NL" dirty="0"/>
          </a:p>
        </p:txBody>
      </p:sp>
      <p:sp>
        <p:nvSpPr>
          <p:cNvPr id="4" name="Tijdelijke aanduiding voor dianummer 3">
            <a:extLst>
              <a:ext uri="{FF2B5EF4-FFF2-40B4-BE49-F238E27FC236}">
                <a16:creationId xmlns:a16="http://schemas.microsoft.com/office/drawing/2014/main" id="{A3ADF8AA-3361-B179-0C06-83CADF4BFDA2}"/>
              </a:ext>
            </a:extLst>
          </p:cNvPr>
          <p:cNvSpPr>
            <a:spLocks noGrp="1"/>
          </p:cNvSpPr>
          <p:nvPr>
            <p:ph type="sldNum" sz="quarter" idx="12"/>
          </p:nvPr>
        </p:nvSpPr>
        <p:spPr/>
        <p:txBody>
          <a:bodyPr/>
          <a:lstStyle/>
          <a:p>
            <a:fld id="{5A195573-6125-40C3-AA0C-3AC6CFB9F86B}" type="slidenum">
              <a:rPr lang="en-US" smtClean="0"/>
              <a:pPr/>
              <a:t>4</a:t>
            </a:fld>
            <a:endParaRPr lang="en-US" dirty="0"/>
          </a:p>
        </p:txBody>
      </p:sp>
    </p:spTree>
    <p:extLst>
      <p:ext uri="{BB962C8B-B14F-4D97-AF65-F5344CB8AC3E}">
        <p14:creationId xmlns:p14="http://schemas.microsoft.com/office/powerpoint/2010/main" val="3839423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4ED9DE-C18B-3B4A-A460-A48316F7AF17}"/>
              </a:ext>
            </a:extLst>
          </p:cNvPr>
          <p:cNvSpPr>
            <a:spLocks noGrp="1"/>
          </p:cNvSpPr>
          <p:nvPr>
            <p:ph type="title"/>
          </p:nvPr>
        </p:nvSpPr>
        <p:spPr/>
        <p:txBody>
          <a:bodyPr/>
          <a:lstStyle/>
          <a:p>
            <a:r>
              <a:rPr lang="nl-NL" dirty="0"/>
              <a:t>Kinderen met neurologische aandoening</a:t>
            </a:r>
          </a:p>
        </p:txBody>
      </p:sp>
      <p:sp>
        <p:nvSpPr>
          <p:cNvPr id="3" name="Tijdelijke aanduiding voor tekst 2">
            <a:extLst>
              <a:ext uri="{FF2B5EF4-FFF2-40B4-BE49-F238E27FC236}">
                <a16:creationId xmlns:a16="http://schemas.microsoft.com/office/drawing/2014/main" id="{4F689F3B-2272-7742-3C2F-6491921AD130}"/>
              </a:ext>
            </a:extLst>
          </p:cNvPr>
          <p:cNvSpPr>
            <a:spLocks noGrp="1"/>
          </p:cNvSpPr>
          <p:nvPr>
            <p:ph type="body" sz="quarter" idx="11"/>
          </p:nvPr>
        </p:nvSpPr>
        <p:spPr/>
        <p:txBody>
          <a:bodyPr/>
          <a:lstStyle/>
          <a:p>
            <a:r>
              <a:rPr lang="nl-NL" dirty="0"/>
              <a:t>Doel NIV :</a:t>
            </a:r>
          </a:p>
          <a:p>
            <a:pPr marL="342900" indent="-342900">
              <a:buFont typeface="Arial" panose="020B0604020202020204" pitchFamily="34" charset="0"/>
              <a:buChar char="•"/>
            </a:pPr>
            <a:r>
              <a:rPr lang="nl-NL" dirty="0"/>
              <a:t>Behoud van </a:t>
            </a:r>
            <a:r>
              <a:rPr lang="nl-NL" dirty="0" err="1"/>
              <a:t>Qol</a:t>
            </a:r>
            <a:r>
              <a:rPr lang="nl-NL" dirty="0"/>
              <a:t> niet verlengen van leven </a:t>
            </a:r>
          </a:p>
          <a:p>
            <a:pPr marL="342900" indent="-342900">
              <a:buFont typeface="Arial" panose="020B0604020202020204" pitchFamily="34" charset="0"/>
              <a:buChar char="•"/>
            </a:pPr>
            <a:r>
              <a:rPr lang="nl-NL" dirty="0"/>
              <a:t>Bevorderen ontslag </a:t>
            </a:r>
          </a:p>
          <a:p>
            <a:pPr marL="342900" indent="-342900">
              <a:buFont typeface="Arial" panose="020B0604020202020204" pitchFamily="34" charset="0"/>
              <a:buChar char="•"/>
            </a:pPr>
            <a:r>
              <a:rPr lang="nl-NL" dirty="0"/>
              <a:t>Stabiele beademing in de thuis setting </a:t>
            </a:r>
          </a:p>
          <a:p>
            <a:pPr marL="342900" indent="-342900">
              <a:buFont typeface="Arial" panose="020B0604020202020204" pitchFamily="34" charset="0"/>
              <a:buChar char="•"/>
            </a:pPr>
            <a:r>
              <a:rPr lang="nl-NL" dirty="0"/>
              <a:t>Verlichten van symptomen</a:t>
            </a:r>
          </a:p>
          <a:p>
            <a:pPr marL="342900" indent="-342900">
              <a:buFont typeface="Arial" panose="020B0604020202020204" pitchFamily="34" charset="0"/>
              <a:buChar char="•"/>
            </a:pPr>
            <a:endParaRPr lang="nl-NL" dirty="0"/>
          </a:p>
          <a:p>
            <a:r>
              <a:rPr lang="nl-NL" dirty="0"/>
              <a:t>Effecten NIV: </a:t>
            </a:r>
          </a:p>
          <a:p>
            <a:pPr marL="342900" indent="-342900">
              <a:buFont typeface="Arial" panose="020B0604020202020204" pitchFamily="34" charset="0"/>
              <a:buChar char="•"/>
            </a:pPr>
            <a:r>
              <a:rPr lang="nl-NL" dirty="0"/>
              <a:t>afname ziekenhuis opname </a:t>
            </a:r>
          </a:p>
          <a:p>
            <a:pPr marL="342900" indent="-342900">
              <a:buFont typeface="Arial" panose="020B0604020202020204" pitchFamily="34" charset="0"/>
              <a:buChar char="•"/>
            </a:pPr>
            <a:r>
              <a:rPr lang="nl-NL" dirty="0"/>
              <a:t>Toename </a:t>
            </a:r>
            <a:r>
              <a:rPr lang="nl-NL" dirty="0" err="1"/>
              <a:t>Qol</a:t>
            </a:r>
            <a:r>
              <a:rPr lang="nl-NL" dirty="0"/>
              <a:t> </a:t>
            </a:r>
          </a:p>
          <a:p>
            <a:pPr marL="342900" indent="-342900">
              <a:buFont typeface="Arial" panose="020B0604020202020204" pitchFamily="34" charset="0"/>
              <a:buChar char="•"/>
            </a:pPr>
            <a:r>
              <a:rPr lang="nl-NL" dirty="0"/>
              <a:t>Survival</a:t>
            </a:r>
          </a:p>
          <a:p>
            <a:endParaRPr lang="nl-NL" dirty="0"/>
          </a:p>
          <a:p>
            <a:r>
              <a:rPr lang="nl-NL" dirty="0"/>
              <a:t>Start NIV:</a:t>
            </a:r>
          </a:p>
          <a:p>
            <a:pPr marL="342900" indent="-342900">
              <a:buFont typeface="Arial" panose="020B0604020202020204" pitchFamily="34" charset="0"/>
              <a:buChar char="•"/>
            </a:pPr>
            <a:r>
              <a:rPr lang="nl-NL" dirty="0"/>
              <a:t>Niet te </a:t>
            </a:r>
            <a:r>
              <a:rPr lang="nl-NL" dirty="0" err="1"/>
              <a:t>weanen</a:t>
            </a:r>
            <a:r>
              <a:rPr lang="nl-NL" dirty="0"/>
              <a:t> zuigelingen</a:t>
            </a:r>
          </a:p>
          <a:p>
            <a:pPr marL="342900" indent="-342900">
              <a:buFont typeface="Arial" panose="020B0604020202020204" pitchFamily="34" charset="0"/>
              <a:buChar char="•"/>
            </a:pPr>
            <a:r>
              <a:rPr lang="nl-NL" dirty="0"/>
              <a:t>Na </a:t>
            </a:r>
            <a:r>
              <a:rPr lang="nl-NL" dirty="0" err="1"/>
              <a:t>resp</a:t>
            </a:r>
            <a:r>
              <a:rPr lang="nl-NL" dirty="0"/>
              <a:t> insuf tgv infectie </a:t>
            </a:r>
          </a:p>
          <a:p>
            <a:pPr marL="342900" indent="-342900">
              <a:buFont typeface="Arial" panose="020B0604020202020204" pitchFamily="34" charset="0"/>
              <a:buChar char="•"/>
            </a:pPr>
            <a:r>
              <a:rPr lang="nl-NL" dirty="0"/>
              <a:t>Pre operatief  bv scoliose correctie </a:t>
            </a:r>
          </a:p>
          <a:p>
            <a:pPr marL="342900" indent="-342900">
              <a:buFont typeface="Arial" panose="020B0604020202020204" pitchFamily="34" charset="0"/>
              <a:buChar char="•"/>
            </a:pPr>
            <a:r>
              <a:rPr lang="nl-NL" dirty="0"/>
              <a:t>Electief bij restrictief gestoorde longfunctie of </a:t>
            </a:r>
            <a:r>
              <a:rPr lang="nl-NL" dirty="0" err="1"/>
              <a:t>ademhalingsgerelateerde</a:t>
            </a:r>
            <a:r>
              <a:rPr lang="nl-NL" dirty="0"/>
              <a:t> slaap problemen</a:t>
            </a:r>
          </a:p>
          <a:p>
            <a:pPr marL="342900" indent="-34290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1DF544E0-78F3-6323-C1EF-5C5CBCB9A868}"/>
              </a:ext>
            </a:extLst>
          </p:cNvPr>
          <p:cNvSpPr>
            <a:spLocks noGrp="1"/>
          </p:cNvSpPr>
          <p:nvPr>
            <p:ph type="sldNum" sz="quarter" idx="12"/>
          </p:nvPr>
        </p:nvSpPr>
        <p:spPr/>
        <p:txBody>
          <a:bodyPr/>
          <a:lstStyle/>
          <a:p>
            <a:fld id="{5A195573-6125-40C3-AA0C-3AC6CFB9F86B}" type="slidenum">
              <a:rPr lang="en-US" smtClean="0"/>
              <a:pPr/>
              <a:t>5</a:t>
            </a:fld>
            <a:endParaRPr lang="en-US" dirty="0"/>
          </a:p>
        </p:txBody>
      </p:sp>
    </p:spTree>
    <p:extLst>
      <p:ext uri="{BB962C8B-B14F-4D97-AF65-F5344CB8AC3E}">
        <p14:creationId xmlns:p14="http://schemas.microsoft.com/office/powerpoint/2010/main" val="3308273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4F4E5-C975-44D2-9A62-BCB7993444B6}"/>
              </a:ext>
            </a:extLst>
          </p:cNvPr>
          <p:cNvSpPr>
            <a:spLocks noGrp="1"/>
          </p:cNvSpPr>
          <p:nvPr>
            <p:ph type="title"/>
          </p:nvPr>
        </p:nvSpPr>
        <p:spPr/>
        <p:txBody>
          <a:bodyPr/>
          <a:lstStyle/>
          <a:p>
            <a:r>
              <a:rPr lang="nl-NL" dirty="0"/>
              <a:t>Aanbevelingen </a:t>
            </a:r>
            <a:br>
              <a:rPr lang="nl-NL" dirty="0"/>
            </a:br>
            <a:endParaRPr lang="nl-NL" dirty="0"/>
          </a:p>
        </p:txBody>
      </p:sp>
      <p:sp>
        <p:nvSpPr>
          <p:cNvPr id="3" name="Tijdelijke aanduiding voor tekst 2">
            <a:extLst>
              <a:ext uri="{FF2B5EF4-FFF2-40B4-BE49-F238E27FC236}">
                <a16:creationId xmlns:a16="http://schemas.microsoft.com/office/drawing/2014/main" id="{8FA2B50D-86D2-C70B-66E2-AD8EFF090FF4}"/>
              </a:ext>
            </a:extLst>
          </p:cNvPr>
          <p:cNvSpPr>
            <a:spLocks noGrp="1"/>
          </p:cNvSpPr>
          <p:nvPr>
            <p:ph type="body" sz="quarter" idx="11"/>
          </p:nvPr>
        </p:nvSpPr>
        <p:spPr/>
        <p:txBody>
          <a:bodyPr/>
          <a:lstStyle/>
          <a:p>
            <a:endParaRPr lang="nl-NL" dirty="0"/>
          </a:p>
          <a:p>
            <a:pPr marL="342900" indent="-342900">
              <a:buFont typeface="Arial" panose="020B0604020202020204" pitchFamily="34" charset="0"/>
              <a:buChar char="•"/>
            </a:pPr>
            <a:r>
              <a:rPr lang="nl-NL" dirty="0"/>
              <a:t>Multidisciplinair team </a:t>
            </a:r>
          </a:p>
          <a:p>
            <a:pPr marL="342900" indent="-342900">
              <a:buFont typeface="Arial" panose="020B0604020202020204" pitchFamily="34" charset="0"/>
              <a:buChar char="•"/>
            </a:pPr>
            <a:r>
              <a:rPr lang="nl-NL" dirty="0"/>
              <a:t>Jonge kinderen moet meer gemonitord worden </a:t>
            </a:r>
          </a:p>
          <a:p>
            <a:pPr marL="342900" indent="-342900">
              <a:buFont typeface="Arial" panose="020B0604020202020204" pitchFamily="34" charset="0"/>
              <a:buChar char="•"/>
            </a:pPr>
            <a:r>
              <a:rPr lang="nl-NL" dirty="0"/>
              <a:t>Lekkage,  psychosociale en gedragsproblemen therapie ontrouw </a:t>
            </a:r>
          </a:p>
          <a:p>
            <a:pPr marL="342900" indent="-342900">
              <a:buFont typeface="Arial" panose="020B0604020202020204" pitchFamily="34" charset="0"/>
              <a:buChar char="•"/>
            </a:pPr>
            <a:r>
              <a:rPr lang="nl-NL" dirty="0"/>
              <a:t>Indien geen effect behandeling stoppen </a:t>
            </a:r>
          </a:p>
          <a:p>
            <a:pPr marL="342900" indent="-342900">
              <a:buFont typeface="Arial" panose="020B0604020202020204" pitchFamily="34" charset="0"/>
              <a:buChar char="•"/>
            </a:pPr>
            <a:r>
              <a:rPr lang="nl-NL" dirty="0"/>
              <a:t>Individuele beoordeling noodzakelijk</a:t>
            </a:r>
          </a:p>
          <a:p>
            <a:pPr marL="342900" indent="-342900">
              <a:buFont typeface="Arial" panose="020B0604020202020204" pitchFamily="34" charset="0"/>
              <a:buChar char="•"/>
            </a:pPr>
            <a:r>
              <a:rPr lang="nl-NL" dirty="0"/>
              <a:t>NIV niet voor alle kinderen geschikt </a:t>
            </a:r>
          </a:p>
          <a:p>
            <a:pPr marL="342900" indent="-342900">
              <a:buFont typeface="Arial" panose="020B0604020202020204" pitchFamily="34" charset="0"/>
              <a:buChar char="•"/>
            </a:pPr>
            <a:r>
              <a:rPr lang="nl-NL" dirty="0" err="1"/>
              <a:t>Weanen</a:t>
            </a:r>
            <a:r>
              <a:rPr lang="nl-NL" dirty="0"/>
              <a:t> als verbetering optreed</a:t>
            </a:r>
          </a:p>
          <a:p>
            <a:pPr marL="342900" indent="-342900">
              <a:buFont typeface="Arial" panose="020B0604020202020204" pitchFamily="34" charset="0"/>
              <a:buChar char="•"/>
            </a:pPr>
            <a:r>
              <a:rPr lang="nl-NL" dirty="0"/>
              <a:t>Regelmatig indicatie beoordelen </a:t>
            </a:r>
            <a:r>
              <a:rPr lang="nl-NL" dirty="0" err="1"/>
              <a:t>slaapgerelateerde</a:t>
            </a:r>
            <a:r>
              <a:rPr lang="nl-NL" dirty="0"/>
              <a:t> ademhalingsproblemen en </a:t>
            </a:r>
            <a:r>
              <a:rPr lang="nl-NL" dirty="0" err="1"/>
              <a:t>resp</a:t>
            </a:r>
            <a:r>
              <a:rPr lang="nl-NL" dirty="0"/>
              <a:t> falen kunnen toenemen en afnemen</a:t>
            </a:r>
          </a:p>
          <a:p>
            <a:pPr marL="342900" indent="-342900">
              <a:buFont typeface="Arial" panose="020B0604020202020204" pitchFamily="34" charset="0"/>
              <a:buChar char="•"/>
            </a:pPr>
            <a:r>
              <a:rPr lang="nl-NL" dirty="0"/>
              <a:t>Meer studies nodig  </a:t>
            </a:r>
          </a:p>
          <a:p>
            <a:pPr marL="342900" indent="-342900">
              <a:buFont typeface="Arial" panose="020B0604020202020204" pitchFamily="34" charset="0"/>
              <a:buChar char="•"/>
            </a:pPr>
            <a:r>
              <a:rPr lang="nl-NL" dirty="0"/>
              <a:t>Palliatieve NIV goede afspraken en verwachtogen management </a:t>
            </a:r>
          </a:p>
        </p:txBody>
      </p:sp>
      <p:sp>
        <p:nvSpPr>
          <p:cNvPr id="4" name="Tijdelijke aanduiding voor dianummer 3">
            <a:extLst>
              <a:ext uri="{FF2B5EF4-FFF2-40B4-BE49-F238E27FC236}">
                <a16:creationId xmlns:a16="http://schemas.microsoft.com/office/drawing/2014/main" id="{C81CAF54-1E9B-8793-E888-C9B4694D75B6}"/>
              </a:ext>
            </a:extLst>
          </p:cNvPr>
          <p:cNvSpPr>
            <a:spLocks noGrp="1"/>
          </p:cNvSpPr>
          <p:nvPr>
            <p:ph type="sldNum" sz="quarter" idx="12"/>
          </p:nvPr>
        </p:nvSpPr>
        <p:spPr/>
        <p:txBody>
          <a:bodyPr/>
          <a:lstStyle/>
          <a:p>
            <a:fld id="{5A195573-6125-40C3-AA0C-3AC6CFB9F86B}" type="slidenum">
              <a:rPr lang="en-US" smtClean="0"/>
              <a:pPr/>
              <a:t>6</a:t>
            </a:fld>
            <a:endParaRPr lang="en-US" dirty="0"/>
          </a:p>
        </p:txBody>
      </p:sp>
    </p:spTree>
    <p:extLst>
      <p:ext uri="{BB962C8B-B14F-4D97-AF65-F5344CB8AC3E}">
        <p14:creationId xmlns:p14="http://schemas.microsoft.com/office/powerpoint/2010/main" val="3620453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E0FA24-D6F9-B7FB-8208-2900CBB5F7F1}"/>
              </a:ext>
            </a:extLst>
          </p:cNvPr>
          <p:cNvSpPr>
            <a:spLocks noGrp="1"/>
          </p:cNvSpPr>
          <p:nvPr>
            <p:ph type="title"/>
          </p:nvPr>
        </p:nvSpPr>
        <p:spPr/>
        <p:txBody>
          <a:bodyPr/>
          <a:lstStyle/>
          <a:p>
            <a:r>
              <a:rPr lang="nl-NL" dirty="0"/>
              <a:t>Neuromusculaire aandoeningen </a:t>
            </a:r>
          </a:p>
        </p:txBody>
      </p:sp>
      <p:sp>
        <p:nvSpPr>
          <p:cNvPr id="3" name="Tijdelijke aanduiding voor tekst 2">
            <a:extLst>
              <a:ext uri="{FF2B5EF4-FFF2-40B4-BE49-F238E27FC236}">
                <a16:creationId xmlns:a16="http://schemas.microsoft.com/office/drawing/2014/main" id="{D978F850-12CB-5979-A530-82F15A18247B}"/>
              </a:ext>
            </a:extLst>
          </p:cNvPr>
          <p:cNvSpPr>
            <a:spLocks noGrp="1"/>
          </p:cNvSpPr>
          <p:nvPr>
            <p:ph type="body" sz="quarter" idx="11"/>
          </p:nvPr>
        </p:nvSpPr>
        <p:spPr/>
        <p:txBody>
          <a:bodyPr/>
          <a:lstStyle/>
          <a:p>
            <a:r>
              <a:rPr lang="nl-NL" dirty="0"/>
              <a:t>Doel HMV:  </a:t>
            </a:r>
          </a:p>
          <a:p>
            <a:pPr marL="342900" indent="-342900">
              <a:buFont typeface="Arial" panose="020B0604020202020204" pitchFamily="34" charset="0"/>
              <a:buChar char="•"/>
            </a:pPr>
            <a:r>
              <a:rPr lang="nl-NL" dirty="0"/>
              <a:t>Corrigeren alveolaire hypoventilatie</a:t>
            </a:r>
          </a:p>
          <a:p>
            <a:pPr marL="342900" indent="-342900">
              <a:buFont typeface="Arial" panose="020B0604020202020204" pitchFamily="34" charset="0"/>
              <a:buChar char="•"/>
            </a:pPr>
            <a:r>
              <a:rPr lang="nl-NL" dirty="0"/>
              <a:t>Afname van symptomen en klachten</a:t>
            </a:r>
          </a:p>
          <a:p>
            <a:pPr marL="342900" indent="-342900">
              <a:buFont typeface="Arial" panose="020B0604020202020204" pitchFamily="34" charset="0"/>
              <a:buChar char="•"/>
            </a:pPr>
            <a:r>
              <a:rPr lang="nl-NL" dirty="0"/>
              <a:t>Verbetering of behoud </a:t>
            </a:r>
            <a:r>
              <a:rPr lang="nl-NL" dirty="0" err="1"/>
              <a:t>Qol</a:t>
            </a:r>
            <a:r>
              <a:rPr lang="nl-NL" dirty="0"/>
              <a:t> </a:t>
            </a:r>
          </a:p>
          <a:p>
            <a:pPr marL="342900" indent="-342900">
              <a:buFont typeface="Arial" panose="020B0604020202020204" pitchFamily="34" charset="0"/>
              <a:buChar char="•"/>
            </a:pPr>
            <a:r>
              <a:rPr lang="nl-NL" dirty="0"/>
              <a:t>Survival </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Starten  NIV tijdig starten bij nachtelijke hypoventilatie maar ook bij symptomen zoals </a:t>
            </a:r>
            <a:r>
              <a:rPr lang="nl-NL" dirty="0" err="1"/>
              <a:t>tachypneu</a:t>
            </a:r>
            <a:r>
              <a:rPr lang="nl-NL" dirty="0"/>
              <a:t>, toegenomen ademarbeid en </a:t>
            </a:r>
            <a:r>
              <a:rPr lang="nl-NL" dirty="0" err="1"/>
              <a:t>orthopneu</a:t>
            </a:r>
            <a:r>
              <a:rPr lang="nl-NL" dirty="0"/>
              <a:t> ter voorkoming van thoraxwand afwijkingen. ( SMA)</a:t>
            </a:r>
          </a:p>
          <a:p>
            <a:pPr marL="342900" indent="-342900">
              <a:buFont typeface="Arial" panose="020B0604020202020204" pitchFamily="34" charset="0"/>
              <a:buChar char="•"/>
            </a:pPr>
            <a:r>
              <a:rPr lang="nl-NL" dirty="0"/>
              <a:t>DMD: </a:t>
            </a:r>
          </a:p>
          <a:p>
            <a:pPr marL="747890" lvl="4" indent="-342900"/>
            <a:r>
              <a:rPr lang="nl-NL" dirty="0"/>
              <a:t>klachten NHV  				</a:t>
            </a:r>
          </a:p>
          <a:p>
            <a:pPr marL="747890" lvl="4" indent="-342900"/>
            <a:r>
              <a:rPr lang="nl-NL" dirty="0"/>
              <a:t>CO2 &gt; 50 </a:t>
            </a:r>
            <a:r>
              <a:rPr lang="nl-NL" dirty="0" err="1"/>
              <a:t>mmHg</a:t>
            </a:r>
            <a:r>
              <a:rPr lang="nl-NL" dirty="0"/>
              <a:t> &gt; 2 % slaap tijd SpO2 &lt; 88% &gt; 2 % slaaptijd</a:t>
            </a:r>
          </a:p>
          <a:p>
            <a:pPr marL="747890" lvl="4" indent="-342900"/>
            <a:r>
              <a:rPr lang="nl-NL" dirty="0"/>
              <a:t>Afname LFD FVC &lt;50% MIP &lt; 60 cmH2o of SpO2 overdag &lt; 95% en pCO2&gt; 45 </a:t>
            </a:r>
            <a:r>
              <a:rPr lang="nl-NL" dirty="0" err="1"/>
              <a:t>mmHg</a:t>
            </a:r>
            <a:r>
              <a:rPr lang="nl-NL" dirty="0"/>
              <a:t> </a:t>
            </a:r>
          </a:p>
          <a:p>
            <a:pPr lvl="4" indent="0">
              <a:buNone/>
            </a:pPr>
            <a:r>
              <a:rPr lang="nl-NL" dirty="0"/>
              <a:t>Maar niet te vroeg beginnen </a:t>
            </a:r>
          </a:p>
          <a:p>
            <a:endParaRPr lang="nl-NL" dirty="0"/>
          </a:p>
        </p:txBody>
      </p:sp>
      <p:sp>
        <p:nvSpPr>
          <p:cNvPr id="4" name="Tijdelijke aanduiding voor dianummer 3">
            <a:extLst>
              <a:ext uri="{FF2B5EF4-FFF2-40B4-BE49-F238E27FC236}">
                <a16:creationId xmlns:a16="http://schemas.microsoft.com/office/drawing/2014/main" id="{9CD9CA31-8E36-2E56-3634-D1691E27A8B6}"/>
              </a:ext>
            </a:extLst>
          </p:cNvPr>
          <p:cNvSpPr>
            <a:spLocks noGrp="1"/>
          </p:cNvSpPr>
          <p:nvPr>
            <p:ph type="sldNum" sz="quarter" idx="12"/>
          </p:nvPr>
        </p:nvSpPr>
        <p:spPr/>
        <p:txBody>
          <a:bodyPr/>
          <a:lstStyle/>
          <a:p>
            <a:fld id="{5A195573-6125-40C3-AA0C-3AC6CFB9F86B}" type="slidenum">
              <a:rPr lang="en-US" smtClean="0"/>
              <a:pPr/>
              <a:t>7</a:t>
            </a:fld>
            <a:endParaRPr lang="en-US" dirty="0"/>
          </a:p>
        </p:txBody>
      </p:sp>
    </p:spTree>
    <p:extLst>
      <p:ext uri="{BB962C8B-B14F-4D97-AF65-F5344CB8AC3E}">
        <p14:creationId xmlns:p14="http://schemas.microsoft.com/office/powerpoint/2010/main" val="909624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9A477C-033E-2BB5-E408-EBEF6B72B49B}"/>
              </a:ext>
            </a:extLst>
          </p:cNvPr>
          <p:cNvSpPr>
            <a:spLocks noGrp="1"/>
          </p:cNvSpPr>
          <p:nvPr>
            <p:ph type="title"/>
          </p:nvPr>
        </p:nvSpPr>
        <p:spPr/>
        <p:txBody>
          <a:bodyPr/>
          <a:lstStyle/>
          <a:p>
            <a:r>
              <a:rPr lang="nl-NL" dirty="0"/>
              <a:t>Implicaties voor de PICU WKZ </a:t>
            </a:r>
          </a:p>
        </p:txBody>
      </p:sp>
      <p:sp>
        <p:nvSpPr>
          <p:cNvPr id="3" name="Tijdelijke aanduiding voor tekst 2">
            <a:extLst>
              <a:ext uri="{FF2B5EF4-FFF2-40B4-BE49-F238E27FC236}">
                <a16:creationId xmlns:a16="http://schemas.microsoft.com/office/drawing/2014/main" id="{502D85DE-DC56-41ED-F93E-3D5D3ED3EF7E}"/>
              </a:ext>
            </a:extLst>
          </p:cNvPr>
          <p:cNvSpPr>
            <a:spLocks noGrp="1"/>
          </p:cNvSpPr>
          <p:nvPr>
            <p:ph type="body" sz="quarter" idx="11"/>
          </p:nvPr>
        </p:nvSpPr>
        <p:spPr/>
        <p:txBody>
          <a:bodyPr/>
          <a:lstStyle/>
          <a:p>
            <a:pPr marL="342900" indent="-342900">
              <a:buFont typeface="Arial" panose="020B0604020202020204" pitchFamily="34" charset="0"/>
              <a:buChar char="•"/>
            </a:pPr>
            <a:r>
              <a:rPr lang="nl-NL" dirty="0"/>
              <a:t>Toename van patienten met CB</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B7AF95EA-EEB6-6D8A-5C57-BAE417BBCA3A}"/>
              </a:ext>
            </a:extLst>
          </p:cNvPr>
          <p:cNvSpPr>
            <a:spLocks noGrp="1"/>
          </p:cNvSpPr>
          <p:nvPr>
            <p:ph type="sldNum" sz="quarter" idx="12"/>
          </p:nvPr>
        </p:nvSpPr>
        <p:spPr/>
        <p:txBody>
          <a:bodyPr/>
          <a:lstStyle/>
          <a:p>
            <a:fld id="{5A195573-6125-40C3-AA0C-3AC6CFB9F86B}" type="slidenum">
              <a:rPr lang="en-US" smtClean="0"/>
              <a:pPr/>
              <a:t>8</a:t>
            </a:fld>
            <a:endParaRPr lang="en-US" dirty="0"/>
          </a:p>
        </p:txBody>
      </p:sp>
    </p:spTree>
    <p:extLst>
      <p:ext uri="{BB962C8B-B14F-4D97-AF65-F5344CB8AC3E}">
        <p14:creationId xmlns:p14="http://schemas.microsoft.com/office/powerpoint/2010/main" val="1945037032"/>
      </p:ext>
    </p:extLst>
  </p:cSld>
  <p:clrMapOvr>
    <a:masterClrMapping/>
  </p:clrMapOvr>
</p:sld>
</file>

<file path=ppt/theme/theme1.xml><?xml version="1.0" encoding="utf-8"?>
<a:theme xmlns:a="http://schemas.openxmlformats.org/drawingml/2006/main" name="WKZ PowerPoint NL">
  <a:themeElements>
    <a:clrScheme name="UMC + WKZ">
      <a:dk1>
        <a:srgbClr val="004285"/>
      </a:dk1>
      <a:lt1>
        <a:sysClr val="window" lastClr="FFFFFF"/>
      </a:lt1>
      <a:dk2>
        <a:srgbClr val="1191FA"/>
      </a:dk2>
      <a:lt2>
        <a:srgbClr val="FC6039"/>
      </a:lt2>
      <a:accent1>
        <a:srgbClr val="1191FA"/>
      </a:accent1>
      <a:accent2>
        <a:srgbClr val="FC6039"/>
      </a:accent2>
      <a:accent3>
        <a:srgbClr val="C2E4FF"/>
      </a:accent3>
      <a:accent4>
        <a:srgbClr val="F1D9D3"/>
      </a:accent4>
      <a:accent5>
        <a:srgbClr val="004285"/>
      </a:accent5>
      <a:accent6>
        <a:srgbClr val="D6E6D6"/>
      </a:accent6>
      <a:hlink>
        <a:srgbClr val="1A21D5"/>
      </a:hlink>
      <a:folHlink>
        <a:srgbClr val="1A21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chtblauw 1">
      <a:srgbClr val="1191FA"/>
    </a:custClr>
    <a:custClr name="Oranje">
      <a:srgbClr val="FC6039"/>
    </a:custClr>
    <a:custClr name="Lichtblauw 2">
      <a:srgbClr val="C2E4FF"/>
    </a:custClr>
    <a:custClr name="Lichtoranje">
      <a:srgbClr val="F1D9D3"/>
    </a:custClr>
    <a:custClr name="Donkerblauw">
      <a:srgbClr val="004285"/>
    </a:custClr>
    <a:custClr name="Lichtgroen">
      <a:srgbClr val="D6E6D6"/>
    </a:custClr>
  </a:custClrLst>
  <a:extLst>
    <a:ext uri="{05A4C25C-085E-4340-85A3-A5531E510DB2}">
      <thm15:themeFamily xmlns:thm15="http://schemas.microsoft.com/office/thememl/2012/main" name="WKZ_PPT_4x3_NL_Model.pptx" id="{4CECD3F1-643A-4370-B84A-2A1CE3BFDC1B}" vid="{6E07BFD3-4039-4AD5-B7A4-DA4811E6EC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7D49C1D-13BC-42A4-A049-DF59F14CFD82}">
  <we:reference id="wa200000729" version="3.9.283.0" store="en-US" storeType="OMEX"/>
  <we:alternateReferences>
    <we:reference id="wa200000729" version="3.9.283.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f74d2d8a-6185-4c45-bf89-6548405645ca">JQ6NCDY3UZ2T-1322655866-22</_dlc_DocId>
    <_dlc_DocIdUrl xmlns="f74d2d8a-6185-4c45-bf89-6548405645ca">
      <Url>https://umcutrecht.sharepoint.com/sites/Huisstijl/_layouts/15/DocIdRedir.aspx?ID=JQ6NCDY3UZ2T-1322655866-22</Url>
      <Description>JQ6NCDY3UZ2T-1322655866-22</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D0A479E4A14C441A60BD48B66FE2D43" ma:contentTypeVersion="5" ma:contentTypeDescription="Een nieuw document maken." ma:contentTypeScope="" ma:versionID="9246403bb07a2c4ed489aa95f209591f">
  <xsd:schema xmlns:xsd="http://www.w3.org/2001/XMLSchema" xmlns:xs="http://www.w3.org/2001/XMLSchema" xmlns:p="http://schemas.microsoft.com/office/2006/metadata/properties" xmlns:ns2="f74d2d8a-6185-4c45-bf89-6548405645ca" xmlns:ns3="1cac7a26-3555-4d14-a631-389530f52705" targetNamespace="http://schemas.microsoft.com/office/2006/metadata/properties" ma:root="true" ma:fieldsID="bd46550cf5df7586696f5fa43f282073" ns2:_="" ns3:_="">
    <xsd:import namespace="f74d2d8a-6185-4c45-bf89-6548405645ca"/>
    <xsd:import namespace="1cac7a26-3555-4d14-a631-389530f52705"/>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4d2d8a-6185-4c45-bf89-6548405645ca"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dexed="true"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ac7a26-3555-4d14-a631-389530f52705"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C52F1A1-095C-4FAC-9940-D3CB868609BF}">
  <ds:schemaRefs>
    <ds:schemaRef ds:uri="http://schemas.microsoft.com/sharepoint/v3/contenttype/forms"/>
  </ds:schemaRefs>
</ds:datastoreItem>
</file>

<file path=customXml/itemProps2.xml><?xml version="1.0" encoding="utf-8"?>
<ds:datastoreItem xmlns:ds="http://schemas.openxmlformats.org/officeDocument/2006/customXml" ds:itemID="{5CC2E496-01C0-412A-B683-0E507BD5C11E}">
  <ds:schemaRefs>
    <ds:schemaRef ds:uri="http://schemas.microsoft.com/office/2006/metadata/properties"/>
    <ds:schemaRef ds:uri="http://schemas.microsoft.com/office/infopath/2007/PartnerControls"/>
    <ds:schemaRef ds:uri="f74d2d8a-6185-4c45-bf89-6548405645ca"/>
  </ds:schemaRefs>
</ds:datastoreItem>
</file>

<file path=customXml/itemProps3.xml><?xml version="1.0" encoding="utf-8"?>
<ds:datastoreItem xmlns:ds="http://schemas.openxmlformats.org/officeDocument/2006/customXml" ds:itemID="{3AB00E42-D44E-443F-AAF2-10FA321A90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4d2d8a-6185-4c45-bf89-6548405645ca"/>
    <ds:schemaRef ds:uri="1cac7a26-3555-4d14-a631-389530f527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DD15C8E-EED5-4DA3-9084-71CBE8F46B6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WKZ NL presentatie</Template>
  <TotalTime>110</TotalTime>
  <Words>423</Words>
  <Application>Microsoft Office PowerPoint</Application>
  <PresentationFormat>Diavoorstelling (4:3)</PresentationFormat>
  <Paragraphs>72</Paragraphs>
  <Slides>8</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8</vt:i4>
      </vt:variant>
    </vt:vector>
  </HeadingPairs>
  <TitlesOfParts>
    <vt:vector size="15" baseType="lpstr">
      <vt:lpstr>AdvTT1778526c</vt:lpstr>
      <vt:lpstr>AdvTT1778526c+20</vt:lpstr>
      <vt:lpstr>AdvTT7e2c4963</vt:lpstr>
      <vt:lpstr>Arial</vt:lpstr>
      <vt:lpstr>Calibri</vt:lpstr>
      <vt:lpstr>Open Sans</vt:lpstr>
      <vt:lpstr>WKZ PowerPoint NL</vt:lpstr>
      <vt:lpstr>Journal club </vt:lpstr>
      <vt:lpstr>PowerPoint-presentatie</vt:lpstr>
      <vt:lpstr>Inleiding /belang </vt:lpstr>
      <vt:lpstr>Methode </vt:lpstr>
      <vt:lpstr>Kinderen met neurologische aandoening</vt:lpstr>
      <vt:lpstr>Aanbevelingen  </vt:lpstr>
      <vt:lpstr>Neuromusculaire aandoeningen </vt:lpstr>
      <vt:lpstr>Implicaties voor de PICU WKZ </vt:lpstr>
    </vt:vector>
  </TitlesOfParts>
  <Company>UMC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club </dc:title>
  <dc:creator>Verweij-van den Oudenrijn, L.P. (Laura)</dc:creator>
  <cp:lastModifiedBy>Wilde, J. de (Joke)</cp:lastModifiedBy>
  <cp:revision>2</cp:revision>
  <dcterms:created xsi:type="dcterms:W3CDTF">2025-07-13T18:03:01Z</dcterms:created>
  <dcterms:modified xsi:type="dcterms:W3CDTF">2025-07-22T11:24:04Z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0x0101008D0A479E4A14C441A60BD48B66FE2D43</vt:lpwstr>
  </property>
  <property fmtid="{D5CDD505-2E9C-101B-9397-08002B2CF9AE}" pid="3" name="_dlc_DocIdItemGuid">
    <vt:lpwstr>b1496e1b-af9f-4d46-8ad3-ae09fe598a47</vt:lpwstr>
  </property>
</Properties>
</file>