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74" r:id="rId3"/>
    <p:sldId id="291" r:id="rId4"/>
    <p:sldId id="276" r:id="rId5"/>
    <p:sldId id="292" r:id="rId6"/>
    <p:sldId id="293" r:id="rId7"/>
    <p:sldId id="277" r:id="rId8"/>
    <p:sldId id="294" r:id="rId9"/>
    <p:sldId id="296" r:id="rId10"/>
    <p:sldId id="297" r:id="rId11"/>
    <p:sldId id="298" r:id="rId12"/>
    <p:sldId id="299" r:id="rId13"/>
    <p:sldId id="283" r:id="rId14"/>
    <p:sldId id="29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1A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06D67-DC0D-4372-8D04-C408D2AA7EC3}" v="6" dt="2025-08-18T13:18:36.498"/>
    <p1510:client id="{5C63E5B1-2C45-4AFE-8908-E9C1A684ADB0}" v="8" dt="2025-08-18T04:52:21.433"/>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72" autoAdjust="0"/>
    <p:restoredTop sz="96189" autoAdjust="0"/>
  </p:normalViewPr>
  <p:slideViewPr>
    <p:cSldViewPr snapToGrid="0">
      <p:cViewPr varScale="1">
        <p:scale>
          <a:sx n="127" d="100"/>
          <a:sy n="127" d="100"/>
        </p:scale>
        <p:origin x="1452" y="114"/>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27-8-2025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27-8-2025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D54AC79-F772-47FF-AA55-BC45DF1FE0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196" y="6252903"/>
            <a:ext cx="1944000" cy="370039"/>
          </a:xfrm>
          <a:prstGeom prst="rect">
            <a:avLst/>
          </a:prstGeom>
        </p:spPr>
      </p:pic>
      <p:sp>
        <p:nvSpPr>
          <p:cNvPr id="6" name="Rectangle 3">
            <a:extLst>
              <a:ext uri="{FF2B5EF4-FFF2-40B4-BE49-F238E27FC236}">
                <a16:creationId xmlns:a16="http://schemas.microsoft.com/office/drawing/2014/main" id="{20B8CDF4-463C-49A4-AB31-5818F8BEE00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69"/>
            <a:ext cx="8258650"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799"/>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4699346" y="1427801"/>
            <a:ext cx="3999362" cy="335375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
            <a:extLst>
              <a:ext uri="{FF2B5EF4-FFF2-40B4-BE49-F238E27FC236}">
                <a16:creationId xmlns:a16="http://schemas.microsoft.com/office/drawing/2014/main" id="{677A2057-76B4-433D-B327-9A85D2E33A07}"/>
              </a:ext>
            </a:extLst>
          </p:cNvPr>
          <p:cNvGrpSpPr/>
          <p:nvPr userDrawn="1"/>
        </p:nvGrpSpPr>
        <p:grpSpPr>
          <a:xfrm>
            <a:off x="-2430152" y="0"/>
            <a:ext cx="2329217" cy="2718588"/>
            <a:chOff x="-2463800" y="0"/>
            <a:chExt cx="2329217" cy="2718588"/>
          </a:xfrm>
        </p:grpSpPr>
        <p:sp>
          <p:nvSpPr>
            <p:cNvPr id="36" name="Rectangle 106">
              <a:extLst>
                <a:ext uri="{FF2B5EF4-FFF2-40B4-BE49-F238E27FC236}">
                  <a16:creationId xmlns:a16="http://schemas.microsoft.com/office/drawing/2014/main" id="{A1921EE9-BB0A-4116-88B3-1071379BF72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7" name="Group 22">
              <a:extLst>
                <a:ext uri="{FF2B5EF4-FFF2-40B4-BE49-F238E27FC236}">
                  <a16:creationId xmlns:a16="http://schemas.microsoft.com/office/drawing/2014/main" id="{DD3EB9A6-5DD3-42C4-B2C4-9F5A56748118}"/>
                </a:ext>
              </a:extLst>
            </p:cNvPr>
            <p:cNvGrpSpPr/>
            <p:nvPr userDrawn="1"/>
          </p:nvGrpSpPr>
          <p:grpSpPr>
            <a:xfrm>
              <a:off x="-2318863" y="1050055"/>
              <a:ext cx="2044800" cy="534731"/>
              <a:chOff x="-2108199" y="3333735"/>
              <a:chExt cx="2314576" cy="605280"/>
            </a:xfrm>
          </p:grpSpPr>
          <p:grpSp>
            <p:nvGrpSpPr>
              <p:cNvPr id="38" name="Group 9">
                <a:extLst>
                  <a:ext uri="{FF2B5EF4-FFF2-40B4-BE49-F238E27FC236}">
                    <a16:creationId xmlns:a16="http://schemas.microsoft.com/office/drawing/2014/main" id="{F532AE17-E47B-4B4E-8120-2BFB086F4F1E}"/>
                  </a:ext>
                </a:extLst>
              </p:cNvPr>
              <p:cNvGrpSpPr/>
              <p:nvPr userDrawn="1"/>
            </p:nvGrpSpPr>
            <p:grpSpPr>
              <a:xfrm>
                <a:off x="-2108199" y="3333735"/>
                <a:ext cx="2314576" cy="605280"/>
                <a:chOff x="-1062434" y="2679700"/>
                <a:chExt cx="2314576" cy="605280"/>
              </a:xfrm>
            </p:grpSpPr>
            <p:pic>
              <p:nvPicPr>
                <p:cNvPr id="40" name="Picture 5">
                  <a:extLst>
                    <a:ext uri="{FF2B5EF4-FFF2-40B4-BE49-F238E27FC236}">
                      <a16:creationId xmlns:a16="http://schemas.microsoft.com/office/drawing/2014/main" id="{1287488D-1525-4125-B615-50B674A00DAE}"/>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1" name="Rectangle 21">
                  <a:extLst>
                    <a:ext uri="{FF2B5EF4-FFF2-40B4-BE49-F238E27FC236}">
                      <a16:creationId xmlns:a16="http://schemas.microsoft.com/office/drawing/2014/main" id="{A7045694-07FE-42DE-B25D-7B32A36BEC1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9" name="Graphic 19" descr="Close with solid fill">
                <a:extLst>
                  <a:ext uri="{FF2B5EF4-FFF2-40B4-BE49-F238E27FC236}">
                    <a16:creationId xmlns:a16="http://schemas.microsoft.com/office/drawing/2014/main" id="{F96867F3-EDE8-4652-AB8D-FA0575148E6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5241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437528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4699348" y="1427801"/>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78F27395-A98B-4276-B675-F00E68727DD2}"/>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541451EC-1EDE-4B09-9AE1-728D9E02CC3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3310BE4E-BBB9-4A43-8FC9-58B20FD8DDC0}"/>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E5890527-B2EB-4DA5-9088-1155D6D43E17}"/>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0577663E-8CC3-41A7-8C85-8E3155D4834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F7435BDE-E39C-4360-89C1-8D156E191B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2FD15ACB-F7E8-4188-B4A2-DF3BBA06A4E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95444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440057" y="1427799"/>
            <a:ext cx="4000092"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4699348" y="1427799"/>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1" name="Groep 2">
            <a:extLst>
              <a:ext uri="{FF2B5EF4-FFF2-40B4-BE49-F238E27FC236}">
                <a16:creationId xmlns:a16="http://schemas.microsoft.com/office/drawing/2014/main" id="{4BA8A93A-5F55-46FE-A5D6-155083768D42}"/>
              </a:ext>
            </a:extLst>
          </p:cNvPr>
          <p:cNvGrpSpPr/>
          <p:nvPr userDrawn="1"/>
        </p:nvGrpSpPr>
        <p:grpSpPr>
          <a:xfrm>
            <a:off x="-2430152" y="0"/>
            <a:ext cx="2329217" cy="2718588"/>
            <a:chOff x="-2463800" y="0"/>
            <a:chExt cx="2329217" cy="2718588"/>
          </a:xfrm>
        </p:grpSpPr>
        <p:sp>
          <p:nvSpPr>
            <p:cNvPr id="22" name="Rectangle 106">
              <a:extLst>
                <a:ext uri="{FF2B5EF4-FFF2-40B4-BE49-F238E27FC236}">
                  <a16:creationId xmlns:a16="http://schemas.microsoft.com/office/drawing/2014/main" id="{E1E35588-4313-4CFD-809F-BED5F68D66E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760326DB-2C41-4CF8-B458-490B9D734262}"/>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696E796-D4BF-4D4D-B61C-C4D64B37E8CF}"/>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7724A7A8-1DFE-4B0B-806D-E6D8100D8A41}"/>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50D0F76C-0E2F-4000-999F-B82AEEFE44A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718C6086-25FA-4183-B829-874EC7300B6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66047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4699348" y="1427800"/>
            <a:ext cx="3999360" cy="3355200"/>
          </a:xfrm>
          <a:blipFill>
            <a:blip r:embed="rId4">
              <a:extLst>
                <a:ext uri="{96DAC541-7B7A-43D3-8B79-37D633B846F1}">
                  <asvg:svgBlip xmlns:asvg="http://schemas.microsoft.com/office/drawing/2016/SVG/main" r:embed="rId5"/>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F6107713-5F01-4E6D-9E72-B0C44195686C}"/>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2EE6B1E9-4D2E-43E8-BEAB-78EC593DD2EE}"/>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D19951D5-8A3F-4077-A537-E4186D31CE2F}"/>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A3427D94-1E61-4038-B04A-AAB263E1EDA1}"/>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DA776DA9-B9DA-464C-B10A-81C973CD7908}"/>
                    </a:ext>
                  </a:extLst>
                </p:cNvPr>
                <p:cNvPicPr>
                  <a:picLocks noChangeAspect="1"/>
                </p:cNvPicPr>
                <p:nvPr userDrawn="1"/>
              </p:nvPicPr>
              <p:blipFill rotWithShape="1">
                <a:blip r:embed="rId6"/>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456C3A20-69A8-4665-8998-FC309E39B463}"/>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D1301B2B-6579-4D13-938B-4906FD7880A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48217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26FA0116-5605-4EAB-B17E-403A6B16BFFC}"/>
              </a:ext>
            </a:extLst>
          </p:cNvPr>
          <p:cNvSpPr>
            <a:spLocks noGrp="1"/>
          </p:cNvSpPr>
          <p:nvPr>
            <p:ph type="pic" sz="quarter" idx="12" hasCustomPrompt="1"/>
          </p:nvPr>
        </p:nvSpPr>
        <p:spPr>
          <a:xfrm>
            <a:off x="4694486" y="1427799"/>
            <a:ext cx="3999600" cy="4052559"/>
          </a:xfrm>
          <a:custGeom>
            <a:avLst/>
            <a:gdLst>
              <a:gd name="connsiteX0" fmla="*/ 0 w 3999600"/>
              <a:gd name="connsiteY0" fmla="*/ 0 h 4052559"/>
              <a:gd name="connsiteX1" fmla="*/ 3733027 w 3999600"/>
              <a:gd name="connsiteY1" fmla="*/ 0 h 4052559"/>
              <a:gd name="connsiteX2" fmla="*/ 3999600 w 3999600"/>
              <a:gd name="connsiteY2" fmla="*/ 266573 h 4052559"/>
              <a:gd name="connsiteX3" fmla="*/ 3999600 w 3999600"/>
              <a:gd name="connsiteY3" fmla="*/ 4052559 h 4052559"/>
              <a:gd name="connsiteX4" fmla="*/ 266573 w 3999600"/>
              <a:gd name="connsiteY4" fmla="*/ 4052559 h 4052559"/>
              <a:gd name="connsiteX5" fmla="*/ 0 w 3999600"/>
              <a:gd name="connsiteY5" fmla="*/ 3785986 h 40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9600" h="4052559">
                <a:moveTo>
                  <a:pt x="0" y="0"/>
                </a:moveTo>
                <a:lnTo>
                  <a:pt x="3733027" y="0"/>
                </a:lnTo>
                <a:cubicBezTo>
                  <a:pt x="3880251" y="0"/>
                  <a:pt x="3999600" y="119349"/>
                  <a:pt x="3999600" y="266573"/>
                </a:cubicBezTo>
                <a:lnTo>
                  <a:pt x="3999600" y="4052559"/>
                </a:lnTo>
                <a:lnTo>
                  <a:pt x="266573" y="4052559"/>
                </a:lnTo>
                <a:cubicBezTo>
                  <a:pt x="119349" y="4052559"/>
                  <a:pt x="0" y="3933210"/>
                  <a:pt x="0" y="3785986"/>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A7C586DD-D6F1-4D22-AEBA-087989C14CA6}"/>
              </a:ext>
            </a:extLst>
          </p:cNvPr>
          <p:cNvSpPr>
            <a:spLocks noGrp="1"/>
          </p:cNvSpPr>
          <p:nvPr>
            <p:ph type="pic" sz="quarter" idx="14" hasCustomPrompt="1"/>
          </p:nvPr>
        </p:nvSpPr>
        <p:spPr>
          <a:xfrm>
            <a:off x="4694486" y="-10955"/>
            <a:ext cx="4449514" cy="5505323"/>
          </a:xfrm>
          <a:custGeom>
            <a:avLst/>
            <a:gdLst>
              <a:gd name="connsiteX0" fmla="*/ 0 w 4449514"/>
              <a:gd name="connsiteY0" fmla="*/ 0 h 5505323"/>
              <a:gd name="connsiteX1" fmla="*/ 4449514 w 4449514"/>
              <a:gd name="connsiteY1" fmla="*/ 0 h 5505323"/>
              <a:gd name="connsiteX2" fmla="*/ 4449514 w 4449514"/>
              <a:gd name="connsiteY2" fmla="*/ 5505323 h 5505323"/>
              <a:gd name="connsiteX3" fmla="*/ 413081 w 4449514"/>
              <a:gd name="connsiteY3" fmla="*/ 5505323 h 5505323"/>
              <a:gd name="connsiteX4" fmla="*/ 0 w 4449514"/>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514" h="5505323">
                <a:moveTo>
                  <a:pt x="0" y="0"/>
                </a:moveTo>
                <a:lnTo>
                  <a:pt x="4449514" y="0"/>
                </a:lnTo>
                <a:lnTo>
                  <a:pt x="4449514"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400009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86056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F1183-AB88-4675-82A9-EDDF231CF3F3}"/>
              </a:ext>
            </a:extLst>
          </p:cNvPr>
          <p:cNvSpPr/>
          <p:nvPr userDrawn="1"/>
        </p:nvSpPr>
        <p:spPr>
          <a:xfrm>
            <a:off x="0" y="0"/>
            <a:ext cx="9144000" cy="549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627E149-EDF5-4926-B5CB-9EC49651D605}"/>
              </a:ext>
            </a:extLst>
          </p:cNvPr>
          <p:cNvSpPr>
            <a:spLocks noGrp="1"/>
          </p:cNvSpPr>
          <p:nvPr>
            <p:ph type="pic" sz="quarter" idx="12" hasCustomPrompt="1"/>
          </p:nvPr>
        </p:nvSpPr>
        <p:spPr>
          <a:xfrm>
            <a:off x="447678" y="-10955"/>
            <a:ext cx="8696322" cy="5505323"/>
          </a:xfrm>
          <a:custGeom>
            <a:avLst/>
            <a:gdLst>
              <a:gd name="connsiteX0" fmla="*/ 0 w 8696322"/>
              <a:gd name="connsiteY0" fmla="*/ 0 h 5505323"/>
              <a:gd name="connsiteX1" fmla="*/ 8696322 w 8696322"/>
              <a:gd name="connsiteY1" fmla="*/ 0 h 5505323"/>
              <a:gd name="connsiteX2" fmla="*/ 8696322 w 8696322"/>
              <a:gd name="connsiteY2" fmla="*/ 5505323 h 5505323"/>
              <a:gd name="connsiteX3" fmla="*/ 413081 w 8696322"/>
              <a:gd name="connsiteY3" fmla="*/ 5505323 h 5505323"/>
              <a:gd name="connsiteX4" fmla="*/ 0 w 8696322"/>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322" h="5505323">
                <a:moveTo>
                  <a:pt x="0" y="0"/>
                </a:moveTo>
                <a:lnTo>
                  <a:pt x="8696322" y="0"/>
                </a:lnTo>
                <a:lnTo>
                  <a:pt x="8696322"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876566" y="5628506"/>
            <a:ext cx="7822142" cy="172219"/>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4">
            <a:extLst>
              <a:ext uri="{FF2B5EF4-FFF2-40B4-BE49-F238E27FC236}">
                <a16:creationId xmlns:a16="http://schemas.microsoft.com/office/drawing/2014/main" id="{8FEE16C0-0649-4E5C-94E5-51C29D83804D}"/>
              </a:ext>
            </a:extLst>
          </p:cNvPr>
          <p:cNvGrpSpPr/>
          <p:nvPr userDrawn="1"/>
        </p:nvGrpSpPr>
        <p:grpSpPr>
          <a:xfrm>
            <a:off x="9247577" y="1"/>
            <a:ext cx="2329217" cy="5718810"/>
            <a:chOff x="12326583" y="1"/>
            <a:chExt cx="2329217" cy="5718810"/>
          </a:xfrm>
        </p:grpSpPr>
        <p:sp>
          <p:nvSpPr>
            <p:cNvPr id="29" name="Rectangle 106">
              <a:extLst>
                <a:ext uri="{FF2B5EF4-FFF2-40B4-BE49-F238E27FC236}">
                  <a16:creationId xmlns:a16="http://schemas.microsoft.com/office/drawing/2014/main" id="{6BDDCAC2-4429-4C9E-9DD3-70521BAA034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0" name="Groep 26">
              <a:extLst>
                <a:ext uri="{FF2B5EF4-FFF2-40B4-BE49-F238E27FC236}">
                  <a16:creationId xmlns:a16="http://schemas.microsoft.com/office/drawing/2014/main" id="{ACC423B1-85E3-48D3-8E47-3FCBF3E2496A}"/>
                </a:ext>
              </a:extLst>
            </p:cNvPr>
            <p:cNvGrpSpPr>
              <a:grpSpLocks noChangeAspect="1"/>
            </p:cNvGrpSpPr>
            <p:nvPr userDrawn="1"/>
          </p:nvGrpSpPr>
          <p:grpSpPr>
            <a:xfrm>
              <a:off x="12616299" y="4739224"/>
              <a:ext cx="1766851" cy="793244"/>
              <a:chOff x="2766083" y="6357983"/>
              <a:chExt cx="1485890" cy="667104"/>
            </a:xfrm>
          </p:grpSpPr>
          <p:pic>
            <p:nvPicPr>
              <p:cNvPr id="35" name="Picture 15">
                <a:extLst>
                  <a:ext uri="{FF2B5EF4-FFF2-40B4-BE49-F238E27FC236}">
                    <a16:creationId xmlns:a16="http://schemas.microsoft.com/office/drawing/2014/main" id="{DF11A2C8-988E-4613-97F3-6FEC02DF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6" name="Picture 18">
                <a:extLst>
                  <a:ext uri="{FF2B5EF4-FFF2-40B4-BE49-F238E27FC236}">
                    <a16:creationId xmlns:a16="http://schemas.microsoft.com/office/drawing/2014/main" id="{37F3B6A6-3311-45E2-946B-87F1A1D3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582B097-2F58-4D5E-A5FE-27DBD06B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752D6D15-70B3-40DC-8A4D-1479BC6FE21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C91A7AEC-8547-4331-90AB-B8166374A985}"/>
                  </a:ext>
                </a:extLst>
              </p:cNvPr>
              <p:cNvCxnSpPr>
                <a:stCxn id="35" idx="0"/>
                <a:endCxn id="3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6C16A41F-C5BE-45F7-BDA0-8950C6B1CED4}"/>
                  </a:ext>
                </a:extLst>
              </p:cNvPr>
              <p:cNvCxnSpPr>
                <a:stCxn id="35" idx="3"/>
                <a:endCxn id="3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BA187A1B-2842-4C6C-851A-43288717658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25EEAA2B-1CC7-4F1E-8224-2033F2EAA07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1" name="Groep 27">
              <a:extLst>
                <a:ext uri="{FF2B5EF4-FFF2-40B4-BE49-F238E27FC236}">
                  <a16:creationId xmlns:a16="http://schemas.microsoft.com/office/drawing/2014/main" id="{6C689CE5-2284-42FA-BC65-3E0179EAA21C}"/>
                </a:ext>
              </a:extLst>
            </p:cNvPr>
            <p:cNvGrpSpPr/>
            <p:nvPr userDrawn="1"/>
          </p:nvGrpSpPr>
          <p:grpSpPr>
            <a:xfrm>
              <a:off x="12610022" y="1108316"/>
              <a:ext cx="425380" cy="577954"/>
              <a:chOff x="-37364" y="4061531"/>
              <a:chExt cx="571037" cy="775855"/>
            </a:xfrm>
          </p:grpSpPr>
          <p:pic>
            <p:nvPicPr>
              <p:cNvPr id="33" name="Afbeelding 29">
                <a:extLst>
                  <a:ext uri="{FF2B5EF4-FFF2-40B4-BE49-F238E27FC236}">
                    <a16:creationId xmlns:a16="http://schemas.microsoft.com/office/drawing/2014/main" id="{87B3FE8D-4C1C-4D85-B734-E325A560A475}"/>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9A93CABC-03A3-48CE-AC39-5797775825A2}"/>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2" name="Afbeelding 28">
              <a:extLst>
                <a:ext uri="{FF2B5EF4-FFF2-40B4-BE49-F238E27FC236}">
                  <a16:creationId xmlns:a16="http://schemas.microsoft.com/office/drawing/2014/main" id="{812ADADA-9069-4467-859E-0D8F5906045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4851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548049-7150-4342-81A2-1924FDD1F1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487" y="-2701"/>
            <a:ext cx="8699354" cy="4331814"/>
          </a:xfrm>
          <a:prstGeom prst="rect">
            <a:avLst/>
          </a:prstGeom>
        </p:spPr>
      </p:pic>
      <p:sp>
        <p:nvSpPr>
          <p:cNvPr id="14" name="Rectangle 3">
            <a:extLst>
              <a:ext uri="{FF2B5EF4-FFF2-40B4-BE49-F238E27FC236}">
                <a16:creationId xmlns:a16="http://schemas.microsoft.com/office/drawing/2014/main" id="{A2303D10-7A22-4D77-961C-6FBC031E10F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940594" y="2755712"/>
            <a:ext cx="54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10" name="Graphic 9">
            <a:extLst>
              <a:ext uri="{FF2B5EF4-FFF2-40B4-BE49-F238E27FC236}">
                <a16:creationId xmlns:a16="http://schemas.microsoft.com/office/drawing/2014/main" id="{E5A2EE9D-2CB0-408A-8872-222B588310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3DC8AA-1231-4885-BDF2-FD444450D1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487" y="-2701"/>
            <a:ext cx="8699354" cy="4331814"/>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940594" y="2755700"/>
            <a:ext cx="5400000" cy="1123949"/>
          </a:xfrm>
        </p:spPr>
        <p:txBody>
          <a:bodyPr anchor="b" anchorCtr="0">
            <a:noAutofit/>
          </a:bodyPr>
          <a:lstStyle>
            <a:lvl1pPr>
              <a:lnSpc>
                <a:spcPct val="100000"/>
              </a:lnSpc>
              <a:defRPr sz="3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4D57BEDD-75CC-4EFC-A44A-249E78F6BF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70"/>
            <a:ext cx="8258650" cy="581777"/>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99348" y="1427799"/>
            <a:ext cx="3999360" cy="437528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440057" y="1427799"/>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287B4CD8-CB75-4476-A112-B23A73074B69}"/>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grpSp>
        <p:nvGrpSpPr>
          <p:cNvPr id="34" name="Groep 2">
            <a:extLst>
              <a:ext uri="{FF2B5EF4-FFF2-40B4-BE49-F238E27FC236}">
                <a16:creationId xmlns:a16="http://schemas.microsoft.com/office/drawing/2014/main" id="{369E0E4E-5367-4EB9-9108-CED071F09452}"/>
              </a:ext>
            </a:extLst>
          </p:cNvPr>
          <p:cNvGrpSpPr/>
          <p:nvPr userDrawn="1"/>
        </p:nvGrpSpPr>
        <p:grpSpPr>
          <a:xfrm>
            <a:off x="-2430152" y="0"/>
            <a:ext cx="2329217" cy="2718588"/>
            <a:chOff x="-2463800" y="0"/>
            <a:chExt cx="2329217" cy="2718588"/>
          </a:xfrm>
        </p:grpSpPr>
        <p:sp>
          <p:nvSpPr>
            <p:cNvPr id="35" name="Rectangle 106">
              <a:extLst>
                <a:ext uri="{FF2B5EF4-FFF2-40B4-BE49-F238E27FC236}">
                  <a16:creationId xmlns:a16="http://schemas.microsoft.com/office/drawing/2014/main" id="{96D6E652-0EFE-4F95-91CA-BD65D4DF0BC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6" name="Group 22">
              <a:extLst>
                <a:ext uri="{FF2B5EF4-FFF2-40B4-BE49-F238E27FC236}">
                  <a16:creationId xmlns:a16="http://schemas.microsoft.com/office/drawing/2014/main" id="{21C21572-0E24-42C7-B924-F81EE0FFB911}"/>
                </a:ext>
              </a:extLst>
            </p:cNvPr>
            <p:cNvGrpSpPr/>
            <p:nvPr userDrawn="1"/>
          </p:nvGrpSpPr>
          <p:grpSpPr>
            <a:xfrm>
              <a:off x="-2318863" y="1050055"/>
              <a:ext cx="2044800" cy="534731"/>
              <a:chOff x="-2108199" y="3333735"/>
              <a:chExt cx="2314576" cy="605280"/>
            </a:xfrm>
          </p:grpSpPr>
          <p:grpSp>
            <p:nvGrpSpPr>
              <p:cNvPr id="37" name="Group 9">
                <a:extLst>
                  <a:ext uri="{FF2B5EF4-FFF2-40B4-BE49-F238E27FC236}">
                    <a16:creationId xmlns:a16="http://schemas.microsoft.com/office/drawing/2014/main" id="{DD8EC19D-D53D-470D-93A4-5A47DB592AB5}"/>
                  </a:ext>
                </a:extLst>
              </p:cNvPr>
              <p:cNvGrpSpPr/>
              <p:nvPr userDrawn="1"/>
            </p:nvGrpSpPr>
            <p:grpSpPr>
              <a:xfrm>
                <a:off x="-2108199" y="3333735"/>
                <a:ext cx="2314576" cy="605280"/>
                <a:chOff x="-1062434" y="2679700"/>
                <a:chExt cx="2314576" cy="605280"/>
              </a:xfrm>
            </p:grpSpPr>
            <p:pic>
              <p:nvPicPr>
                <p:cNvPr id="39" name="Picture 5">
                  <a:extLst>
                    <a:ext uri="{FF2B5EF4-FFF2-40B4-BE49-F238E27FC236}">
                      <a16:creationId xmlns:a16="http://schemas.microsoft.com/office/drawing/2014/main" id="{E2D0EAAE-F615-4C2C-A6EC-70DE4A3FADE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0" name="Rectangle 21">
                  <a:extLst>
                    <a:ext uri="{FF2B5EF4-FFF2-40B4-BE49-F238E27FC236}">
                      <a16:creationId xmlns:a16="http://schemas.microsoft.com/office/drawing/2014/main" id="{98D4802E-585F-4188-8516-55D8BE0185C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8" name="Graphic 19" descr="Close with solid fill">
                <a:extLst>
                  <a:ext uri="{FF2B5EF4-FFF2-40B4-BE49-F238E27FC236}">
                    <a16:creationId xmlns:a16="http://schemas.microsoft.com/office/drawing/2014/main" id="{B4505784-C89C-46E9-9339-A23F5267502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088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623528C-8666-4911-B6CE-06B12DD3032E}"/>
              </a:ext>
            </a:extLst>
          </p:cNvPr>
          <p:cNvSpPr>
            <a:spLocks noGrp="1"/>
          </p:cNvSpPr>
          <p:nvPr>
            <p:ph type="pic" sz="quarter" idx="15" hasCustomPrompt="1"/>
          </p:nvPr>
        </p:nvSpPr>
        <p:spPr>
          <a:xfrm>
            <a:off x="449789" y="0"/>
            <a:ext cx="8694210" cy="470535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705350"/>
            <a:ext cx="4454059" cy="707775"/>
          </a:xfrm>
        </p:spPr>
        <p:txBody>
          <a:bodyPr anchor="b" anchorCtr="0">
            <a:noAutofit/>
          </a:bodyPr>
          <a:lstStyle>
            <a:lvl1pPr>
              <a:lnSpc>
                <a:spcPct val="80000"/>
              </a:lnSpc>
              <a:defRPr sz="3000" spc="-45" baseline="0">
                <a:solidFill>
                  <a:srgbClr val="FC6039"/>
                </a:solidFill>
              </a:defRPr>
            </a:lvl1pPr>
          </a:lstStyle>
          <a:p>
            <a:r>
              <a:rPr lang="nl-NL" noProof="0" dirty="0"/>
              <a:t>Klik om titel toe </a:t>
            </a:r>
            <a:br>
              <a:rPr lang="nl-NL" noProof="0" dirty="0"/>
            </a:br>
            <a:r>
              <a:rPr lang="nl-NL" noProof="0" dirty="0"/>
              <a:t>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9" name="Graphic 38">
            <a:extLst>
              <a:ext uri="{FF2B5EF4-FFF2-40B4-BE49-F238E27FC236}">
                <a16:creationId xmlns:a16="http://schemas.microsoft.com/office/drawing/2014/main" id="{0D0A3AD6-AF95-44DD-A29C-3CBAAFAC73F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69"/>
            <a:ext cx="8258650" cy="581778"/>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40058" y="1427799"/>
            <a:ext cx="825865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8" name="Rectangle 106">
            <a:extLst>
              <a:ext uri="{FF2B5EF4-FFF2-40B4-BE49-F238E27FC236}">
                <a16:creationId xmlns:a16="http://schemas.microsoft.com/office/drawing/2014/main" id="{685EC5EE-63A9-4634-BAB8-3AD68CF10624}"/>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98207" y="1427799"/>
            <a:ext cx="4000090" cy="436857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440056" y="1427800"/>
            <a:ext cx="4000091" cy="4368574"/>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7" name="Groep 2">
            <a:extLst>
              <a:ext uri="{FF2B5EF4-FFF2-40B4-BE49-F238E27FC236}">
                <a16:creationId xmlns:a16="http://schemas.microsoft.com/office/drawing/2014/main" id="{AEDB5ED8-009C-4E89-90F7-624BF9566CF8}"/>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2F13AA54-39DA-4930-BF8F-6BE17B84C6A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654347BA-6FBE-404A-971F-B2A53D26E169}"/>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DE84565A-DAFF-4F0C-ADEF-31A4F99FB23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19B53E53-64F5-48A0-AE58-D1B5EA730569}"/>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05C88534-8998-4978-BDC5-91D74B186D9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1F16A0C-435A-46B2-92EC-78DAB7F23B9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70"/>
            <a:ext cx="8258242"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8" y="1421088"/>
            <a:ext cx="400009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4698209" y="1421088"/>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440058"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2" name="Groep 2">
            <a:extLst>
              <a:ext uri="{FF2B5EF4-FFF2-40B4-BE49-F238E27FC236}">
                <a16:creationId xmlns:a16="http://schemas.microsoft.com/office/drawing/2014/main" id="{AD0B26BE-D338-4D3D-856D-EFD36714E7A5}"/>
              </a:ext>
            </a:extLst>
          </p:cNvPr>
          <p:cNvGrpSpPr/>
          <p:nvPr userDrawn="1"/>
        </p:nvGrpSpPr>
        <p:grpSpPr>
          <a:xfrm>
            <a:off x="-2430152" y="0"/>
            <a:ext cx="2329217" cy="2718588"/>
            <a:chOff x="-2463800" y="0"/>
            <a:chExt cx="2329217" cy="2718588"/>
          </a:xfrm>
        </p:grpSpPr>
        <p:sp>
          <p:nvSpPr>
            <p:cNvPr id="23" name="Rectangle 106">
              <a:extLst>
                <a:ext uri="{FF2B5EF4-FFF2-40B4-BE49-F238E27FC236}">
                  <a16:creationId xmlns:a16="http://schemas.microsoft.com/office/drawing/2014/main" id="{43EB1BF7-C572-40BD-9DB0-3601909423E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4" name="Group 22">
              <a:extLst>
                <a:ext uri="{FF2B5EF4-FFF2-40B4-BE49-F238E27FC236}">
                  <a16:creationId xmlns:a16="http://schemas.microsoft.com/office/drawing/2014/main" id="{8F86AA70-9A2C-4E81-B964-3C6C51512E2E}"/>
                </a:ext>
              </a:extLst>
            </p:cNvPr>
            <p:cNvGrpSpPr/>
            <p:nvPr userDrawn="1"/>
          </p:nvGrpSpPr>
          <p:grpSpPr>
            <a:xfrm>
              <a:off x="-2318863" y="1050055"/>
              <a:ext cx="2044800" cy="534731"/>
              <a:chOff x="-2108199" y="3333735"/>
              <a:chExt cx="2314576" cy="605280"/>
            </a:xfrm>
          </p:grpSpPr>
          <p:grpSp>
            <p:nvGrpSpPr>
              <p:cNvPr id="25" name="Group 9">
                <a:extLst>
                  <a:ext uri="{FF2B5EF4-FFF2-40B4-BE49-F238E27FC236}">
                    <a16:creationId xmlns:a16="http://schemas.microsoft.com/office/drawing/2014/main" id="{3E778800-AE25-412D-92B4-A56C49D695E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CDC05C7B-F342-4599-94C3-6952E1F4578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DF783BB0-BE9D-4AE7-AF8F-B04ED5CE5F8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244C8035-FD9C-4B2B-9623-7A181ED8F84D}"/>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4698207"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439646"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39647" y="333665"/>
            <a:ext cx="8259062" cy="581777"/>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439646"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8"/>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7" y="1427799"/>
            <a:ext cx="5224730" cy="4368582"/>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44005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5923987" y="1427799"/>
            <a:ext cx="2774720" cy="4368581"/>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3" name="Groep 2">
            <a:extLst>
              <a:ext uri="{FF2B5EF4-FFF2-40B4-BE49-F238E27FC236}">
                <a16:creationId xmlns:a16="http://schemas.microsoft.com/office/drawing/2014/main" id="{EC4ACCE5-D300-4D80-AFC8-FA4B5DE16217}"/>
              </a:ext>
            </a:extLst>
          </p:cNvPr>
          <p:cNvGrpSpPr/>
          <p:nvPr userDrawn="1"/>
        </p:nvGrpSpPr>
        <p:grpSpPr>
          <a:xfrm>
            <a:off x="-2430152" y="0"/>
            <a:ext cx="2329217" cy="2718588"/>
            <a:chOff x="-2463800" y="0"/>
            <a:chExt cx="2329217" cy="2718588"/>
          </a:xfrm>
        </p:grpSpPr>
        <p:sp>
          <p:nvSpPr>
            <p:cNvPr id="24" name="Rectangle 106">
              <a:extLst>
                <a:ext uri="{FF2B5EF4-FFF2-40B4-BE49-F238E27FC236}">
                  <a16:creationId xmlns:a16="http://schemas.microsoft.com/office/drawing/2014/main" id="{7011BB61-FCBE-456B-8DB1-A95331F1FE80}"/>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6DAC9F13-3C4F-440A-94B9-88511104E4E9}"/>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346900FD-6306-4420-90EF-C496B3454CC9}"/>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F37D28F6-CB6E-4B3B-A88A-F6000369BA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720DD5D2-64E7-44E0-BB4D-21A7746D80B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A5845DE-E485-4478-9DC9-69C5B4CA2727}"/>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6" y="1434510"/>
            <a:ext cx="8258651" cy="436186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7503320" y="5372657"/>
            <a:ext cx="1195387"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20143"/>
            <a:ext cx="4453515" cy="809130"/>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E6410E54-0AC3-47FD-87BF-94AAC2A08800}"/>
              </a:ext>
            </a:extLst>
          </p:cNvPr>
          <p:cNvSpPr>
            <a:spLocks noGrp="1"/>
          </p:cNvSpPr>
          <p:nvPr>
            <p:ph type="pic" sz="quarter" idx="16" hasCustomPrompt="1"/>
          </p:nvPr>
        </p:nvSpPr>
        <p:spPr>
          <a:xfrm>
            <a:off x="449789" y="0"/>
            <a:ext cx="8694211" cy="4929683"/>
          </a:xfrm>
          <a:custGeom>
            <a:avLst/>
            <a:gdLst>
              <a:gd name="connsiteX0" fmla="*/ 0 w 8694211"/>
              <a:gd name="connsiteY0" fmla="*/ 0 h 4929683"/>
              <a:gd name="connsiteX1" fmla="*/ 8694211 w 8694211"/>
              <a:gd name="connsiteY1" fmla="*/ 0 h 4929683"/>
              <a:gd name="connsiteX2" fmla="*/ 8694211 w 8694211"/>
              <a:gd name="connsiteY2" fmla="*/ 1905000 h 4929683"/>
              <a:gd name="connsiteX3" fmla="*/ 8694210 w 8694211"/>
              <a:gd name="connsiteY3" fmla="*/ 1905000 h 4929683"/>
              <a:gd name="connsiteX4" fmla="*/ 8694210 w 8694211"/>
              <a:gd name="connsiteY4" fmla="*/ 4593118 h 4929683"/>
              <a:gd name="connsiteX5" fmla="*/ 3620076 w 8694211"/>
              <a:gd name="connsiteY5" fmla="*/ 4593118 h 4929683"/>
              <a:gd name="connsiteX6" fmla="*/ 3315289 w 8694211"/>
              <a:gd name="connsiteY6" fmla="*/ 4897905 h 4929683"/>
              <a:gd name="connsiteX7" fmla="*/ 3315289 w 8694211"/>
              <a:gd name="connsiteY7" fmla="*/ 4929683 h 4929683"/>
              <a:gd name="connsiteX8" fmla="*/ 457180 w 8694211"/>
              <a:gd name="connsiteY8" fmla="*/ 4929683 h 4929683"/>
              <a:gd name="connsiteX9" fmla="*/ 0 w 8694211"/>
              <a:gd name="connsiteY9" fmla="*/ 4472503 h 4929683"/>
              <a:gd name="connsiteX10" fmla="*/ 0 w 8694211"/>
              <a:gd name="connsiteY10" fmla="*/ 1905000 h 4929683"/>
              <a:gd name="connsiteX11" fmla="*/ 0 w 8694211"/>
              <a:gd name="connsiteY11" fmla="*/ 224333 h 49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211" h="4929683">
                <a:moveTo>
                  <a:pt x="0" y="0"/>
                </a:moveTo>
                <a:lnTo>
                  <a:pt x="8694211" y="0"/>
                </a:lnTo>
                <a:lnTo>
                  <a:pt x="8694211" y="1905000"/>
                </a:lnTo>
                <a:lnTo>
                  <a:pt x="8694210" y="1905000"/>
                </a:lnTo>
                <a:lnTo>
                  <a:pt x="8694210" y="4593118"/>
                </a:lnTo>
                <a:lnTo>
                  <a:pt x="3620076" y="4593118"/>
                </a:lnTo>
                <a:cubicBezTo>
                  <a:pt x="3451747" y="4593118"/>
                  <a:pt x="3315289" y="4729576"/>
                  <a:pt x="3315289" y="4897905"/>
                </a:cubicBezTo>
                <a:lnTo>
                  <a:pt x="3315289" y="4929683"/>
                </a:lnTo>
                <a:lnTo>
                  <a:pt x="457180" y="4929683"/>
                </a:lnTo>
                <a:cubicBezTo>
                  <a:pt x="204686" y="4929683"/>
                  <a:pt x="0" y="4724997"/>
                  <a:pt x="0" y="4472503"/>
                </a:cubicBezTo>
                <a:lnTo>
                  <a:pt x="0" y="1905000"/>
                </a:lnTo>
                <a:lnTo>
                  <a:pt x="0" y="224333"/>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57C045E-B8CC-4B8F-8E20-D790E6DCF07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68491"/>
            <a:ext cx="4454059" cy="544634"/>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B76E9930-1122-41DB-AA92-EE6D0DF4D6F2}"/>
              </a:ext>
            </a:extLst>
          </p:cNvPr>
          <p:cNvSpPr>
            <a:spLocks noGrp="1"/>
          </p:cNvSpPr>
          <p:nvPr>
            <p:ph type="pic" sz="quarter" idx="16" hasCustomPrompt="1"/>
          </p:nvPr>
        </p:nvSpPr>
        <p:spPr>
          <a:xfrm>
            <a:off x="449787" y="0"/>
            <a:ext cx="8694212" cy="5086114"/>
          </a:xfrm>
          <a:custGeom>
            <a:avLst/>
            <a:gdLst>
              <a:gd name="connsiteX0" fmla="*/ 0 w 8694212"/>
              <a:gd name="connsiteY0" fmla="*/ 0 h 5086114"/>
              <a:gd name="connsiteX1" fmla="*/ 8694211 w 8694212"/>
              <a:gd name="connsiteY1" fmla="*/ 0 h 5086114"/>
              <a:gd name="connsiteX2" fmla="*/ 8694211 w 8694212"/>
              <a:gd name="connsiteY2" fmla="*/ 156431 h 5086114"/>
              <a:gd name="connsiteX3" fmla="*/ 8694212 w 8694212"/>
              <a:gd name="connsiteY3" fmla="*/ 156431 h 5086114"/>
              <a:gd name="connsiteX4" fmla="*/ 8694212 w 8694212"/>
              <a:gd name="connsiteY4" fmla="*/ 2061431 h 5086114"/>
              <a:gd name="connsiteX5" fmla="*/ 8694211 w 8694212"/>
              <a:gd name="connsiteY5" fmla="*/ 2061431 h 5086114"/>
              <a:gd name="connsiteX6" fmla="*/ 8694211 w 8694212"/>
              <a:gd name="connsiteY6" fmla="*/ 4749549 h 5086114"/>
              <a:gd name="connsiteX7" fmla="*/ 3620077 w 8694212"/>
              <a:gd name="connsiteY7" fmla="*/ 4749549 h 5086114"/>
              <a:gd name="connsiteX8" fmla="*/ 3315290 w 8694212"/>
              <a:gd name="connsiteY8" fmla="*/ 5054336 h 5086114"/>
              <a:gd name="connsiteX9" fmla="*/ 3315290 w 8694212"/>
              <a:gd name="connsiteY9" fmla="*/ 5086114 h 5086114"/>
              <a:gd name="connsiteX10" fmla="*/ 457181 w 8694212"/>
              <a:gd name="connsiteY10" fmla="*/ 5086114 h 5086114"/>
              <a:gd name="connsiteX11" fmla="*/ 1 w 8694212"/>
              <a:gd name="connsiteY11" fmla="*/ 4628934 h 5086114"/>
              <a:gd name="connsiteX12" fmla="*/ 1 w 8694212"/>
              <a:gd name="connsiteY12" fmla="*/ 2061431 h 5086114"/>
              <a:gd name="connsiteX13" fmla="*/ 1 w 8694212"/>
              <a:gd name="connsiteY13" fmla="*/ 400567 h 5086114"/>
              <a:gd name="connsiteX14" fmla="*/ 0 w 8694212"/>
              <a:gd name="connsiteY14" fmla="*/ 400567 h 50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086114">
                <a:moveTo>
                  <a:pt x="0" y="0"/>
                </a:moveTo>
                <a:lnTo>
                  <a:pt x="8694211" y="0"/>
                </a:lnTo>
                <a:lnTo>
                  <a:pt x="8694211" y="156431"/>
                </a:lnTo>
                <a:lnTo>
                  <a:pt x="8694212" y="156431"/>
                </a:lnTo>
                <a:lnTo>
                  <a:pt x="8694212" y="2061431"/>
                </a:lnTo>
                <a:lnTo>
                  <a:pt x="8694211" y="2061431"/>
                </a:lnTo>
                <a:lnTo>
                  <a:pt x="8694211" y="4749549"/>
                </a:lnTo>
                <a:lnTo>
                  <a:pt x="3620077" y="4749549"/>
                </a:lnTo>
                <a:cubicBezTo>
                  <a:pt x="3451748" y="4749549"/>
                  <a:pt x="3315290" y="4886007"/>
                  <a:pt x="3315290" y="5054336"/>
                </a:cubicBezTo>
                <a:lnTo>
                  <a:pt x="3315290" y="5086114"/>
                </a:lnTo>
                <a:lnTo>
                  <a:pt x="457181" y="5086114"/>
                </a:lnTo>
                <a:cubicBezTo>
                  <a:pt x="204687" y="5086114"/>
                  <a:pt x="1" y="4881428"/>
                  <a:pt x="1" y="4628934"/>
                </a:cubicBezTo>
                <a:lnTo>
                  <a:pt x="1" y="2061431"/>
                </a:lnTo>
                <a:lnTo>
                  <a:pt x="1" y="400567"/>
                </a:lnTo>
                <a:lnTo>
                  <a:pt x="0" y="400567"/>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pic>
        <p:nvPicPr>
          <p:cNvPr id="29" name="Graphic 28">
            <a:extLst>
              <a:ext uri="{FF2B5EF4-FFF2-40B4-BE49-F238E27FC236}">
                <a16:creationId xmlns:a16="http://schemas.microsoft.com/office/drawing/2014/main" id="{06EAC1E8-D52D-446B-8178-755719C7FD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24917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5089357"/>
            <a:ext cx="4453515" cy="539915"/>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29" name="Picture Placeholder 28">
            <a:extLst>
              <a:ext uri="{FF2B5EF4-FFF2-40B4-BE49-F238E27FC236}">
                <a16:creationId xmlns:a16="http://schemas.microsoft.com/office/drawing/2014/main" id="{05167338-F7D4-4682-8101-0756B6D1B0A1}"/>
              </a:ext>
            </a:extLst>
          </p:cNvPr>
          <p:cNvSpPr>
            <a:spLocks noGrp="1"/>
          </p:cNvSpPr>
          <p:nvPr>
            <p:ph type="pic" sz="quarter" idx="16" hasCustomPrompt="1"/>
          </p:nvPr>
        </p:nvSpPr>
        <p:spPr>
          <a:xfrm>
            <a:off x="449787" y="0"/>
            <a:ext cx="8694212" cy="5300183"/>
          </a:xfrm>
          <a:custGeom>
            <a:avLst/>
            <a:gdLst>
              <a:gd name="connsiteX0" fmla="*/ 0 w 8694212"/>
              <a:gd name="connsiteY0" fmla="*/ 0 h 5300183"/>
              <a:gd name="connsiteX1" fmla="*/ 8694211 w 8694212"/>
              <a:gd name="connsiteY1" fmla="*/ 0 h 5300183"/>
              <a:gd name="connsiteX2" fmla="*/ 8694211 w 8694212"/>
              <a:gd name="connsiteY2" fmla="*/ 370500 h 5300183"/>
              <a:gd name="connsiteX3" fmla="*/ 8694212 w 8694212"/>
              <a:gd name="connsiteY3" fmla="*/ 370500 h 5300183"/>
              <a:gd name="connsiteX4" fmla="*/ 8694212 w 8694212"/>
              <a:gd name="connsiteY4" fmla="*/ 2275500 h 5300183"/>
              <a:gd name="connsiteX5" fmla="*/ 8694211 w 8694212"/>
              <a:gd name="connsiteY5" fmla="*/ 2275500 h 5300183"/>
              <a:gd name="connsiteX6" fmla="*/ 8694211 w 8694212"/>
              <a:gd name="connsiteY6" fmla="*/ 4963618 h 5300183"/>
              <a:gd name="connsiteX7" fmla="*/ 3620077 w 8694212"/>
              <a:gd name="connsiteY7" fmla="*/ 4963618 h 5300183"/>
              <a:gd name="connsiteX8" fmla="*/ 3315290 w 8694212"/>
              <a:gd name="connsiteY8" fmla="*/ 5268405 h 5300183"/>
              <a:gd name="connsiteX9" fmla="*/ 3315290 w 8694212"/>
              <a:gd name="connsiteY9" fmla="*/ 5300183 h 5300183"/>
              <a:gd name="connsiteX10" fmla="*/ 457181 w 8694212"/>
              <a:gd name="connsiteY10" fmla="*/ 5300183 h 5300183"/>
              <a:gd name="connsiteX11" fmla="*/ 1 w 8694212"/>
              <a:gd name="connsiteY11" fmla="*/ 4843003 h 5300183"/>
              <a:gd name="connsiteX12" fmla="*/ 1 w 8694212"/>
              <a:gd name="connsiteY12" fmla="*/ 2275500 h 5300183"/>
              <a:gd name="connsiteX13" fmla="*/ 1 w 8694212"/>
              <a:gd name="connsiteY13" fmla="*/ 614636 h 5300183"/>
              <a:gd name="connsiteX14" fmla="*/ 0 w 8694212"/>
              <a:gd name="connsiteY14" fmla="*/ 614636 h 53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300183">
                <a:moveTo>
                  <a:pt x="0" y="0"/>
                </a:moveTo>
                <a:lnTo>
                  <a:pt x="8694211" y="0"/>
                </a:lnTo>
                <a:lnTo>
                  <a:pt x="8694211" y="370500"/>
                </a:lnTo>
                <a:lnTo>
                  <a:pt x="8694212" y="370500"/>
                </a:lnTo>
                <a:lnTo>
                  <a:pt x="8694212" y="2275500"/>
                </a:lnTo>
                <a:lnTo>
                  <a:pt x="8694211" y="2275500"/>
                </a:lnTo>
                <a:lnTo>
                  <a:pt x="8694211" y="4963618"/>
                </a:lnTo>
                <a:lnTo>
                  <a:pt x="3620077" y="4963618"/>
                </a:lnTo>
                <a:cubicBezTo>
                  <a:pt x="3451748" y="4963618"/>
                  <a:pt x="3315290" y="5100076"/>
                  <a:pt x="3315290" y="5268405"/>
                </a:cubicBezTo>
                <a:lnTo>
                  <a:pt x="3315290" y="5300183"/>
                </a:lnTo>
                <a:lnTo>
                  <a:pt x="457181" y="5300183"/>
                </a:lnTo>
                <a:cubicBezTo>
                  <a:pt x="204687" y="5300183"/>
                  <a:pt x="1" y="5095497"/>
                  <a:pt x="1" y="4843003"/>
                </a:cubicBezTo>
                <a:lnTo>
                  <a:pt x="1" y="2275500"/>
                </a:lnTo>
                <a:lnTo>
                  <a:pt x="1" y="614636"/>
                </a:lnTo>
                <a:lnTo>
                  <a:pt x="0" y="614636"/>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AB7C59B-87B5-4D55-9137-8A15B998097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98690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B748C8F-814C-4B35-8379-587DC63E4D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t="1565" r="6966" b="26201"/>
          <a:stretch/>
        </p:blipFill>
        <p:spPr>
          <a:xfrm>
            <a:off x="1" y="0"/>
            <a:ext cx="9142930" cy="401381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038495" y="2324302"/>
            <a:ext cx="6250486" cy="1123949"/>
          </a:xfrm>
        </p:spPr>
        <p:txBody>
          <a:bodyPr anchor="b" anchorCtr="0">
            <a:noAutofit/>
          </a:bodyPr>
          <a:lstStyle>
            <a:lvl1pPr>
              <a:lnSpc>
                <a:spcPct val="80000"/>
              </a:lnSpc>
              <a:defRPr sz="3600" spc="-45" baseline="0">
                <a:solidFill>
                  <a:srgbClr val="FC6039"/>
                </a:solidFill>
              </a:defRPr>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038497" y="4348480"/>
            <a:ext cx="6250485"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038497" y="3737087"/>
            <a:ext cx="6250485" cy="590400"/>
          </a:xfrm>
        </p:spPr>
        <p:txBody>
          <a:bodyPr/>
          <a:lstStyle>
            <a:lvl1pPr>
              <a:defRPr sz="3600" spc="-45" baseline="0">
                <a:solidFill>
                  <a:srgbClr val="1191FA"/>
                </a:solidFill>
              </a:defRPr>
            </a:lvl1pPr>
          </a:lstStyle>
          <a:p>
            <a:pPr lvl="0"/>
            <a:r>
              <a:rPr lang="nl-NL" noProof="0" dirty="0"/>
              <a:t>Klik om subtitel toe te voegen</a:t>
            </a:r>
          </a:p>
        </p:txBody>
      </p:sp>
      <p:pic>
        <p:nvPicPr>
          <p:cNvPr id="12" name="Graphic 11">
            <a:extLst>
              <a:ext uri="{FF2B5EF4-FFF2-40B4-BE49-F238E27FC236}">
                <a16:creationId xmlns:a16="http://schemas.microsoft.com/office/drawing/2014/main" id="{FDFC239F-FE32-4DDC-9054-489A139396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1"/>
            <a:ext cx="8258651" cy="57413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440056" y="1427800"/>
            <a:ext cx="8258651" cy="4375286"/>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69993" indent="-269993">
              <a:lnSpc>
                <a:spcPct val="80000"/>
              </a:lnSpc>
              <a:spcBef>
                <a:spcPts val="0"/>
              </a:spcBef>
              <a:buFont typeface="+mj-lt"/>
              <a:buAutoNum type="arabicPeriod"/>
              <a:defRPr/>
            </a:lvl3pPr>
            <a:lvl4pPr marL="472488">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grpSp>
        <p:nvGrpSpPr>
          <p:cNvPr id="14" name="Groep 2">
            <a:extLst>
              <a:ext uri="{FF2B5EF4-FFF2-40B4-BE49-F238E27FC236}">
                <a16:creationId xmlns:a16="http://schemas.microsoft.com/office/drawing/2014/main" id="{95846A03-9BBC-41BC-B13A-41B233BD6C25}"/>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239C5155-E946-435E-89F4-76560198216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C091A889-D138-4DDD-B800-A82D514B110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E69CCF1-B6C2-4F9A-A505-1AD4B993D520}"/>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F1887209-3DD6-42AD-A4E7-D1DC0EBC14ED}"/>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C2BE1E2F-3EAC-47C8-974C-B2C3EC7EF86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A3AF0FAE-6ADF-46BE-9EDA-E731DDAFC6C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6" name="Slide Number Placeholder 5">
            <a:extLst>
              <a:ext uri="{FF2B5EF4-FFF2-40B4-BE49-F238E27FC236}">
                <a16:creationId xmlns:a16="http://schemas.microsoft.com/office/drawing/2014/main" id="{57354461-CD27-4C3C-9222-B5AB0B6E5DFC}"/>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440056" y="1427800"/>
            <a:ext cx="8258651" cy="4375286"/>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495">
              <a:lnSpc>
                <a:spcPct val="80000"/>
              </a:lnSpc>
              <a:spcBef>
                <a:spcPts val="0"/>
              </a:spcBef>
              <a:spcAft>
                <a:spcPts val="0"/>
              </a:spcAft>
              <a:defRPr/>
            </a:lvl4pPr>
            <a:lvl5pPr marL="404990">
              <a:lnSpc>
                <a:spcPct val="80000"/>
              </a:lnSpc>
              <a:spcBef>
                <a:spcPts val="0"/>
              </a:spcBef>
              <a:spcAft>
                <a:spcPts val="0"/>
              </a:spcAft>
              <a:defRPr/>
            </a:lvl5pPr>
            <a:lvl6pPr marL="607485">
              <a:lnSpc>
                <a:spcPct val="80000"/>
              </a:lnSpc>
              <a:spcBef>
                <a:spcPts val="0"/>
              </a:spcBef>
              <a:spcAft>
                <a:spcPts val="0"/>
              </a:spcAft>
              <a:defRPr/>
            </a:lvl6pPr>
            <a:lvl7pPr marL="80998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14" name="Groep 2">
            <a:extLst>
              <a:ext uri="{FF2B5EF4-FFF2-40B4-BE49-F238E27FC236}">
                <a16:creationId xmlns:a16="http://schemas.microsoft.com/office/drawing/2014/main" id="{8B90D5C8-92B3-4545-9CF4-B9476247D5D3}"/>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98AC0BFB-9B15-4F90-9E50-57A9BA8F010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600E4A60-271C-4C6A-9F3E-FC3AAECBD8C8}"/>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F032DFA-7AEE-4F5D-A865-44303673264D}"/>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00CFDD33-0B48-4C4F-8AB0-96570E4C6EDF}"/>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26AE2888-630F-45C1-93CF-CA776B28D9D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FB6CDF47-1218-4ADB-A9D0-C9D04F6C20FE}"/>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4" name="Slide Number Placeholder 3">
            <a:extLst>
              <a:ext uri="{FF2B5EF4-FFF2-40B4-BE49-F238E27FC236}">
                <a16:creationId xmlns:a16="http://schemas.microsoft.com/office/drawing/2014/main" id="{A34B9825-EE04-4376-8567-80FB2BFB6C9C}"/>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440056" y="1427800"/>
            <a:ext cx="4000091"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4699347" y="1427799"/>
            <a:ext cx="3999360"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9" name="Groep 2">
            <a:extLst>
              <a:ext uri="{FF2B5EF4-FFF2-40B4-BE49-F238E27FC236}">
                <a16:creationId xmlns:a16="http://schemas.microsoft.com/office/drawing/2014/main" id="{61EC0152-3A5D-4239-AC62-6C8333202EEF}"/>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3E7D67C1-F50F-4F92-A64E-BDF4770BDD9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1828E078-1BBA-455B-991F-8963FE9DF605}"/>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673833E7-6996-459A-AA2F-4368463B4A07}"/>
                  </a:ext>
                </a:extLst>
              </p:cNvPr>
              <p:cNvGrpSpPr/>
              <p:nvPr userDrawn="1"/>
            </p:nvGrpSpPr>
            <p:grpSpPr>
              <a:xfrm>
                <a:off x="-2108199" y="3333735"/>
                <a:ext cx="2314576" cy="605280"/>
                <a:chOff x="-1062434" y="2679700"/>
                <a:chExt cx="2314576" cy="605280"/>
              </a:xfrm>
            </p:grpSpPr>
            <p:pic>
              <p:nvPicPr>
                <p:cNvPr id="24" name="Picture 5">
                  <a:extLst>
                    <a:ext uri="{FF2B5EF4-FFF2-40B4-BE49-F238E27FC236}">
                      <a16:creationId xmlns:a16="http://schemas.microsoft.com/office/drawing/2014/main" id="{B0D695A4-EBFF-4378-9883-EA353C20566A}"/>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5" name="Rectangle 21">
                  <a:extLst>
                    <a:ext uri="{FF2B5EF4-FFF2-40B4-BE49-F238E27FC236}">
                      <a16:creationId xmlns:a16="http://schemas.microsoft.com/office/drawing/2014/main" id="{8058FA50-D5A1-4B63-A2D0-F5F8C3EFECE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70D111B-7FD1-4CF6-A6F9-E66AAB6D21F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440057" y="341314"/>
            <a:ext cx="8258650" cy="57413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440056" y="1432561"/>
            <a:ext cx="8258651" cy="4370526"/>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8424864" y="6315438"/>
            <a:ext cx="273844" cy="249385"/>
          </a:xfrm>
          <a:prstGeom prst="rect">
            <a:avLst/>
          </a:prstGeom>
        </p:spPr>
        <p:txBody>
          <a:bodyPr vert="horz" lIns="0" tIns="0" rIns="0" bIns="0" rtlCol="0" anchor="ctr"/>
          <a:lstStyle>
            <a:lvl1pPr algn="r">
              <a:defRPr sz="900">
                <a:solidFill>
                  <a:schemeClr val="tx1"/>
                </a:solidFill>
              </a:defRPr>
            </a:lvl1pPr>
          </a:lstStyle>
          <a:p>
            <a:fld id="{5A195573-6125-40C3-AA0C-3AC6CFB9F86B}" type="slidenum">
              <a:rPr lang="en-US" smtClean="0"/>
              <a:pPr/>
              <a:t>‹nr.›</a:t>
            </a:fld>
            <a:endParaRPr lang="en-US" dirty="0"/>
          </a:p>
        </p:txBody>
      </p:sp>
      <p:pic>
        <p:nvPicPr>
          <p:cNvPr id="11" name="Graphic 10">
            <a:extLst>
              <a:ext uri="{FF2B5EF4-FFF2-40B4-BE49-F238E27FC236}">
                <a16:creationId xmlns:a16="http://schemas.microsoft.com/office/drawing/2014/main" id="{4157E0E1-E84D-40F6-AF0A-8393F99EE9F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07196" y="6252903"/>
            <a:ext cx="1944000" cy="370039"/>
          </a:xfrm>
          <a:prstGeom prst="rect">
            <a:avLst/>
          </a:prstGeom>
        </p:spPr>
      </p:pic>
      <p:cxnSp>
        <p:nvCxnSpPr>
          <p:cNvPr id="9" name="Straight Connector 8">
            <a:extLst>
              <a:ext uri="{FF2B5EF4-FFF2-40B4-BE49-F238E27FC236}">
                <a16:creationId xmlns:a16="http://schemas.microsoft.com/office/drawing/2014/main" id="{7AF0B48A-CB9E-41F0-8C2F-BBFACEB128F6}"/>
              </a:ext>
            </a:extLst>
          </p:cNvPr>
          <p:cNvCxnSpPr>
            <a:cxnSpLocks/>
          </p:cNvCxnSpPr>
          <p:nvPr userDrawn="1"/>
        </p:nvCxnSpPr>
        <p:spPr>
          <a:xfrm>
            <a:off x="461962" y="829267"/>
            <a:ext cx="833438"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8" r:id="rId4"/>
    <p:sldLayoutId id="2147483679" r:id="rId5"/>
    <p:sldLayoutId id="2147483677" r:id="rId6"/>
    <p:sldLayoutId id="2147483675" r:id="rId7"/>
    <p:sldLayoutId id="2147483650" r:id="rId8"/>
    <p:sldLayoutId id="2147483655" r:id="rId9"/>
    <p:sldLayoutId id="2147483659" r:id="rId10"/>
    <p:sldLayoutId id="2147483676" r:id="rId11"/>
    <p:sldLayoutId id="2147483657" r:id="rId12"/>
    <p:sldLayoutId id="2147483658" r:id="rId13"/>
    <p:sldLayoutId id="2147483665" r:id="rId14"/>
    <p:sldLayoutId id="2147483680" r:id="rId15"/>
    <p:sldLayoutId id="2147483667" r:id="rId16"/>
    <p:sldLayoutId id="2147483656" r:id="rId17"/>
    <p:sldLayoutId id="2147483654" r:id="rId18"/>
    <p:sldLayoutId id="2147483668" r:id="rId19"/>
    <p:sldLayoutId id="2147483669" r:id="rId20"/>
    <p:sldLayoutId id="2147483660" r:id="rId21"/>
    <p:sldLayoutId id="2147483661" r:id="rId22"/>
    <p:sldLayoutId id="2147483662" r:id="rId23"/>
    <p:sldLayoutId id="2147483664" r:id="rId24"/>
    <p:sldLayoutId id="2147483663" r:id="rId25"/>
    <p:sldLayoutId id="2147483673" r:id="rId26"/>
  </p:sldLayoutIdLst>
  <p:hf hdr="0" ftr="0" dt="0"/>
  <p:txStyles>
    <p:titleStyle>
      <a:lvl1pPr algn="l" defTabSz="685783" rtl="0" eaLnBrk="1" latinLnBrk="0" hangingPunct="1">
        <a:lnSpc>
          <a:spcPct val="80000"/>
        </a:lnSpc>
        <a:spcBef>
          <a:spcPct val="0"/>
        </a:spcBef>
        <a:buNone/>
        <a:defRPr sz="3000" kern="1200" spc="-45" baseline="0">
          <a:solidFill>
            <a:srgbClr val="FC6039"/>
          </a:solidFill>
          <a:latin typeface="+mj-lt"/>
          <a:ea typeface="+mj-ea"/>
          <a:cs typeface="+mj-cs"/>
        </a:defRPr>
      </a:lvl1pPr>
    </p:titleStyle>
    <p:bodyStyle>
      <a:lvl1pPr marL="0" indent="0" algn="l" defTabSz="685783"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1"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03"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04"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05"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475"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4970"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85BC65-41BC-4E99-9B79-6D3E7986B6C2}"/>
              </a:ext>
            </a:extLst>
          </p:cNvPr>
          <p:cNvSpPr>
            <a:spLocks noGrp="1"/>
          </p:cNvSpPr>
          <p:nvPr>
            <p:ph type="body" sz="quarter" idx="11"/>
          </p:nvPr>
        </p:nvSpPr>
        <p:spPr>
          <a:xfrm>
            <a:off x="4394104" y="6206294"/>
            <a:ext cx="4454059" cy="413470"/>
          </a:xfrm>
        </p:spPr>
        <p:txBody>
          <a:bodyPr/>
          <a:lstStyle/>
          <a:p>
            <a:pPr algn="r"/>
            <a:r>
              <a:rPr lang="en-US" dirty="0"/>
              <a:t>Jurrianne Fahner </a:t>
            </a:r>
          </a:p>
          <a:p>
            <a:pPr algn="r"/>
            <a:endParaRPr lang="en-US" dirty="0"/>
          </a:p>
          <a:p>
            <a:pPr algn="r"/>
            <a:r>
              <a:rPr lang="en-US" dirty="0"/>
              <a:t>Fellow </a:t>
            </a:r>
            <a:r>
              <a:rPr lang="en-US" dirty="0" err="1"/>
              <a:t>kinderintensive</a:t>
            </a:r>
            <a:r>
              <a:rPr lang="en-US" dirty="0"/>
              <a:t> care</a:t>
            </a:r>
          </a:p>
        </p:txBody>
      </p:sp>
      <p:sp>
        <p:nvSpPr>
          <p:cNvPr id="6" name="Titel 5">
            <a:extLst>
              <a:ext uri="{FF2B5EF4-FFF2-40B4-BE49-F238E27FC236}">
                <a16:creationId xmlns:a16="http://schemas.microsoft.com/office/drawing/2014/main" id="{A1A768E2-4F55-69B0-0162-7807CF4FAE25}"/>
              </a:ext>
            </a:extLst>
          </p:cNvPr>
          <p:cNvSpPr>
            <a:spLocks noGrp="1"/>
          </p:cNvSpPr>
          <p:nvPr>
            <p:ph type="title"/>
          </p:nvPr>
        </p:nvSpPr>
        <p:spPr>
          <a:xfrm>
            <a:off x="3763340" y="4705350"/>
            <a:ext cx="5246920" cy="707775"/>
          </a:xfrm>
        </p:spPr>
        <p:txBody>
          <a:bodyPr/>
          <a:lstStyle/>
          <a:p>
            <a:r>
              <a:rPr lang="nl-NL" dirty="0"/>
              <a:t>    De vochtbalans</a:t>
            </a:r>
          </a:p>
        </p:txBody>
      </p:sp>
      <p:pic>
        <p:nvPicPr>
          <p:cNvPr id="3" name="Afbeelding 2">
            <a:extLst>
              <a:ext uri="{FF2B5EF4-FFF2-40B4-BE49-F238E27FC236}">
                <a16:creationId xmlns:a16="http://schemas.microsoft.com/office/drawing/2014/main" id="{732C552A-2633-4D9B-8A29-B1683BCD3DDE}"/>
              </a:ext>
            </a:extLst>
          </p:cNvPr>
          <p:cNvPicPr>
            <a:picLocks noChangeAspect="1"/>
          </p:cNvPicPr>
          <p:nvPr/>
        </p:nvPicPr>
        <p:blipFill>
          <a:blip r:embed="rId2"/>
          <a:stretch>
            <a:fillRect/>
          </a:stretch>
        </p:blipFill>
        <p:spPr>
          <a:xfrm>
            <a:off x="0" y="746967"/>
            <a:ext cx="9144000" cy="3557573"/>
          </a:xfrm>
          <a:prstGeom prst="rect">
            <a:avLst/>
          </a:prstGeom>
        </p:spPr>
      </p:pic>
      <p:pic>
        <p:nvPicPr>
          <p:cNvPr id="2" name="Afbeelding 1">
            <a:extLst>
              <a:ext uri="{FF2B5EF4-FFF2-40B4-BE49-F238E27FC236}">
                <a16:creationId xmlns:a16="http://schemas.microsoft.com/office/drawing/2014/main" id="{812B4D33-059F-EA66-017B-EA267534F184}"/>
              </a:ext>
            </a:extLst>
          </p:cNvPr>
          <p:cNvPicPr>
            <a:picLocks noChangeAspect="1"/>
          </p:cNvPicPr>
          <p:nvPr/>
        </p:nvPicPr>
        <p:blipFill>
          <a:blip r:embed="rId3"/>
          <a:stretch>
            <a:fillRect/>
          </a:stretch>
        </p:blipFill>
        <p:spPr>
          <a:xfrm>
            <a:off x="385408" y="4165006"/>
            <a:ext cx="3181507" cy="1788461"/>
          </a:xfrm>
          <a:prstGeom prst="rect">
            <a:avLst/>
          </a:prstGeom>
        </p:spPr>
      </p:pic>
    </p:spTree>
    <p:extLst>
      <p:ext uri="{BB962C8B-B14F-4D97-AF65-F5344CB8AC3E}">
        <p14:creationId xmlns:p14="http://schemas.microsoft.com/office/powerpoint/2010/main" val="424746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Resultaten</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
        <p:nvSpPr>
          <p:cNvPr id="5" name="Tekstvak 4">
            <a:extLst>
              <a:ext uri="{FF2B5EF4-FFF2-40B4-BE49-F238E27FC236}">
                <a16:creationId xmlns:a16="http://schemas.microsoft.com/office/drawing/2014/main" id="{01170EEE-472B-4848-6D06-9BD60F00A536}"/>
              </a:ext>
            </a:extLst>
          </p:cNvPr>
          <p:cNvSpPr txBox="1"/>
          <p:nvPr/>
        </p:nvSpPr>
        <p:spPr>
          <a:xfrm>
            <a:off x="748499" y="822716"/>
            <a:ext cx="7643673" cy="4893647"/>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Kinderen met </a:t>
            </a:r>
            <a:r>
              <a:rPr lang="en-US" sz="2400" dirty="0" err="1"/>
              <a:t>een</a:t>
            </a:r>
            <a:r>
              <a:rPr lang="en-US" sz="2400" dirty="0"/>
              <a:t> </a:t>
            </a:r>
            <a:r>
              <a:rPr lang="en-US" sz="2400" dirty="0" err="1"/>
              <a:t>vocht</a:t>
            </a:r>
            <a:r>
              <a:rPr lang="en-US" sz="2400" dirty="0"/>
              <a:t> </a:t>
            </a:r>
            <a:r>
              <a:rPr lang="en-US" sz="2400" dirty="0" err="1"/>
              <a:t>overschot</a:t>
            </a:r>
            <a:r>
              <a:rPr lang="en-US" sz="2400" dirty="0"/>
              <a:t> &gt; 5%</a:t>
            </a:r>
          </a:p>
          <a:p>
            <a:pPr marL="1257300" lvl="2" indent="-342900">
              <a:buFont typeface="Arial" panose="020B0604020202020204" pitchFamily="34" charset="0"/>
              <a:buChar char="•"/>
            </a:pPr>
            <a:r>
              <a:rPr lang="en-US" sz="2400" dirty="0"/>
              <a:t>Meer intake </a:t>
            </a:r>
          </a:p>
          <a:p>
            <a:pPr marL="1714500" lvl="3" indent="-342900">
              <a:buFont typeface="Arial" panose="020B0604020202020204" pitchFamily="34" charset="0"/>
              <a:buChar char="•"/>
            </a:pPr>
            <a:r>
              <a:rPr lang="en-US" sz="2400" dirty="0"/>
              <a:t>(67 ml/kg/</a:t>
            </a:r>
            <a:r>
              <a:rPr lang="en-US" sz="2400" dirty="0" err="1"/>
              <a:t>dag</a:t>
            </a:r>
            <a:r>
              <a:rPr lang="en-US" sz="2400" dirty="0"/>
              <a:t> vs 30.3 ml/kg/</a:t>
            </a:r>
            <a:r>
              <a:rPr lang="en-US" sz="2400" dirty="0" err="1"/>
              <a:t>dag</a:t>
            </a:r>
            <a:r>
              <a:rPr lang="en-US" sz="2400" dirty="0"/>
              <a:t>)</a:t>
            </a:r>
          </a:p>
          <a:p>
            <a:pPr marL="1257300" lvl="2" indent="-342900">
              <a:buFont typeface="Arial" panose="020B0604020202020204" pitchFamily="34" charset="0"/>
              <a:buChar char="•"/>
            </a:pPr>
            <a:r>
              <a:rPr lang="en-US" sz="2400" dirty="0"/>
              <a:t>Meer urine </a:t>
            </a:r>
            <a:r>
              <a:rPr lang="en-US" sz="2400" dirty="0" err="1"/>
              <a:t>productie</a:t>
            </a:r>
            <a:r>
              <a:rPr lang="en-US" sz="2400" dirty="0"/>
              <a:t>  </a:t>
            </a:r>
          </a:p>
          <a:p>
            <a:pPr marL="1714500" lvl="3" indent="-342900">
              <a:buFont typeface="Arial" panose="020B0604020202020204" pitchFamily="34" charset="0"/>
              <a:buChar char="•"/>
            </a:pPr>
            <a:r>
              <a:rPr lang="en-US" sz="2400" dirty="0"/>
              <a:t>(36.9 ml/kg/</a:t>
            </a:r>
            <a:r>
              <a:rPr lang="en-US" sz="2400" dirty="0" err="1"/>
              <a:t>dag</a:t>
            </a:r>
            <a:r>
              <a:rPr lang="en-US" sz="2400" dirty="0"/>
              <a:t> vs (19.5 ml/kg/</a:t>
            </a:r>
            <a:r>
              <a:rPr lang="en-US" sz="2400" dirty="0" err="1"/>
              <a:t>dag</a:t>
            </a:r>
            <a:r>
              <a:rPr lang="en-US" sz="2400" dirty="0"/>
              <a:t>) </a:t>
            </a:r>
          </a:p>
          <a:p>
            <a:pPr marL="1257300" lvl="2"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Minder PICU-</a:t>
            </a:r>
            <a:r>
              <a:rPr lang="en-US" sz="2400" dirty="0" err="1"/>
              <a:t>vrije</a:t>
            </a:r>
            <a:r>
              <a:rPr lang="en-US" sz="2400" dirty="0"/>
              <a:t> </a:t>
            </a:r>
            <a:r>
              <a:rPr lang="en-US" sz="2400" dirty="0" err="1"/>
              <a:t>dagen</a:t>
            </a:r>
            <a:r>
              <a:rPr lang="en-US" sz="2400" dirty="0"/>
              <a:t> (2.72) in 28 </a:t>
            </a:r>
            <a:r>
              <a:rPr lang="en-US" sz="2400" dirty="0" err="1"/>
              <a:t>dagen</a:t>
            </a: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err="1"/>
              <a:t>Resuscitatie</a:t>
            </a:r>
            <a:r>
              <a:rPr lang="en-US" sz="2400" dirty="0"/>
              <a:t> volume </a:t>
            </a:r>
            <a:r>
              <a:rPr lang="en-US" sz="2400" dirty="0" err="1"/>
              <a:t>niet</a:t>
            </a:r>
            <a:r>
              <a:rPr lang="en-US" sz="2400" dirty="0"/>
              <a:t> </a:t>
            </a:r>
            <a:r>
              <a:rPr lang="en-US" sz="2400" dirty="0" err="1"/>
              <a:t>bijdragend</a:t>
            </a:r>
            <a:r>
              <a:rPr lang="en-US" sz="2400" dirty="0"/>
              <a:t>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err="1"/>
              <a:t>Beademingsdagen</a:t>
            </a:r>
            <a:r>
              <a:rPr lang="en-US" sz="2400" dirty="0"/>
              <a:t> </a:t>
            </a:r>
            <a:r>
              <a:rPr lang="en-US" sz="2400" dirty="0" err="1"/>
              <a:t>geen</a:t>
            </a:r>
            <a:r>
              <a:rPr lang="en-US" sz="2400" dirty="0"/>
              <a:t> </a:t>
            </a:r>
            <a:r>
              <a:rPr lang="en-US" sz="2400" dirty="0" err="1"/>
              <a:t>verschil</a:t>
            </a: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23757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Resultaten</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7" name="Afbeelding 6">
            <a:extLst>
              <a:ext uri="{FF2B5EF4-FFF2-40B4-BE49-F238E27FC236}">
                <a16:creationId xmlns:a16="http://schemas.microsoft.com/office/drawing/2014/main" id="{A2547780-ACE9-FECC-FF19-FBBBE04ADC23}"/>
              </a:ext>
            </a:extLst>
          </p:cNvPr>
          <p:cNvPicPr>
            <a:picLocks noChangeAspect="1"/>
          </p:cNvPicPr>
          <p:nvPr/>
        </p:nvPicPr>
        <p:blipFill>
          <a:blip r:embed="rId2"/>
          <a:stretch>
            <a:fillRect/>
          </a:stretch>
        </p:blipFill>
        <p:spPr>
          <a:xfrm>
            <a:off x="516829" y="1054914"/>
            <a:ext cx="7263192" cy="4375286"/>
          </a:xfrm>
          <a:prstGeom prst="rect">
            <a:avLst/>
          </a:prstGeom>
        </p:spPr>
      </p:pic>
      <p:sp>
        <p:nvSpPr>
          <p:cNvPr id="8" name="Ovaal 7">
            <a:extLst>
              <a:ext uri="{FF2B5EF4-FFF2-40B4-BE49-F238E27FC236}">
                <a16:creationId xmlns:a16="http://schemas.microsoft.com/office/drawing/2014/main" id="{AAEB5599-B404-4C84-D47D-17B4DEC73606}"/>
              </a:ext>
            </a:extLst>
          </p:cNvPr>
          <p:cNvSpPr/>
          <p:nvPr/>
        </p:nvSpPr>
        <p:spPr>
          <a:xfrm>
            <a:off x="2380463" y="1586975"/>
            <a:ext cx="5399558" cy="196483"/>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16E69EC7-3FDB-DBDC-54BF-9B653F32D0AF}"/>
              </a:ext>
            </a:extLst>
          </p:cNvPr>
          <p:cNvSpPr/>
          <p:nvPr/>
        </p:nvSpPr>
        <p:spPr>
          <a:xfrm>
            <a:off x="2380463" y="3144315"/>
            <a:ext cx="5399558" cy="196483"/>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5C0995AC-DEF7-643B-2F80-2A28541FB49F}"/>
              </a:ext>
            </a:extLst>
          </p:cNvPr>
          <p:cNvSpPr/>
          <p:nvPr/>
        </p:nvSpPr>
        <p:spPr>
          <a:xfrm>
            <a:off x="2297336" y="3673307"/>
            <a:ext cx="5399558" cy="196483"/>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898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Conclusies</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12</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Volume </a:t>
            </a:r>
            <a:r>
              <a:rPr lang="en-US" sz="2400" dirty="0" err="1"/>
              <a:t>overschot</a:t>
            </a:r>
            <a:r>
              <a:rPr lang="en-US" sz="2400" dirty="0"/>
              <a:t> </a:t>
            </a:r>
            <a:r>
              <a:rPr lang="en-US" sz="2400" dirty="0" err="1"/>
              <a:t>gebaseerd</a:t>
            </a:r>
            <a:r>
              <a:rPr lang="en-US" sz="2400" dirty="0"/>
              <a:t> op volume intake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Volume </a:t>
            </a:r>
            <a:r>
              <a:rPr lang="en-US" sz="2400" dirty="0" err="1"/>
              <a:t>verdeeld</a:t>
            </a:r>
            <a:r>
              <a:rPr lang="en-US" sz="2400" dirty="0"/>
              <a:t> over </a:t>
            </a:r>
            <a:r>
              <a:rPr lang="en-US" sz="2400" dirty="0" err="1"/>
              <a:t>meerdere</a:t>
            </a:r>
            <a:r>
              <a:rPr lang="en-US" sz="2400" dirty="0"/>
              <a:t> </a:t>
            </a:r>
            <a:r>
              <a:rPr lang="en-US" sz="2400" dirty="0" err="1"/>
              <a:t>bronnen</a:t>
            </a:r>
            <a:r>
              <a:rPr lang="en-US" sz="2400" dirty="0"/>
              <a:t> </a:t>
            </a:r>
          </a:p>
          <a:p>
            <a:pPr marL="342900" indent="-342900">
              <a:buFont typeface="Arial" panose="020B0604020202020204" pitchFamily="34" charset="0"/>
              <a:buChar char="•"/>
            </a:pPr>
            <a:endParaRPr lang="en-US" sz="2400" dirty="0"/>
          </a:p>
          <a:p>
            <a:r>
              <a:rPr lang="en-US" sz="2400" dirty="0" err="1"/>
              <a:t>Oorzaken</a:t>
            </a:r>
            <a:r>
              <a:rPr lang="en-US" sz="2400" dirty="0"/>
              <a:t>: </a:t>
            </a:r>
          </a:p>
          <a:p>
            <a:pPr marL="342900" indent="-342900">
              <a:buFont typeface="Arial" panose="020B0604020202020204" pitchFamily="34" charset="0"/>
              <a:buChar char="•"/>
            </a:pPr>
            <a:r>
              <a:rPr lang="en-US" sz="2400" dirty="0" err="1"/>
              <a:t>Onderhoudsvocht</a:t>
            </a:r>
            <a:r>
              <a:rPr lang="en-US" sz="2400" dirty="0"/>
              <a:t> </a:t>
            </a:r>
            <a:r>
              <a:rPr lang="en-US" sz="2400" dirty="0" err="1"/>
              <a:t>ruim</a:t>
            </a:r>
            <a:r>
              <a:rPr lang="en-US" sz="2400" dirty="0"/>
              <a:t> </a:t>
            </a:r>
            <a:r>
              <a:rPr lang="en-US" sz="2400" dirty="0" err="1"/>
              <a:t>ingeschat</a:t>
            </a:r>
            <a:endParaRPr lang="en-US" sz="2400" dirty="0"/>
          </a:p>
          <a:p>
            <a:pPr marL="342900" indent="-342900">
              <a:buFont typeface="Arial" panose="020B0604020202020204" pitchFamily="34" charset="0"/>
              <a:buChar char="•"/>
            </a:pPr>
            <a:r>
              <a:rPr lang="en-US" sz="2400" dirty="0"/>
              <a:t>ADH </a:t>
            </a:r>
            <a:r>
              <a:rPr lang="en-US" sz="2400" dirty="0" err="1"/>
              <a:t>productie</a:t>
            </a:r>
            <a:endParaRPr lang="en-US" sz="2400" dirty="0"/>
          </a:p>
          <a:p>
            <a:pPr marL="342900" indent="-342900">
              <a:buFont typeface="Arial" panose="020B0604020202020204" pitchFamily="34" charset="0"/>
              <a:buChar char="•"/>
            </a:pPr>
            <a:r>
              <a:rPr lang="en-US" sz="2400" dirty="0" err="1"/>
              <a:t>Niet</a:t>
            </a:r>
            <a:r>
              <a:rPr lang="en-US" sz="2400" dirty="0"/>
              <a:t> al het </a:t>
            </a:r>
            <a:r>
              <a:rPr lang="en-US" sz="2400" dirty="0" err="1"/>
              <a:t>vocht</a:t>
            </a:r>
            <a:r>
              <a:rPr lang="en-US" sz="2400" dirty="0"/>
              <a:t> </a:t>
            </a:r>
            <a:r>
              <a:rPr lang="en-US" sz="2400" dirty="0" err="1"/>
              <a:t>meegeteld</a:t>
            </a:r>
            <a:endParaRPr lang="en-US" sz="2400" dirty="0"/>
          </a:p>
          <a:p>
            <a:pPr marL="342900" indent="-342900">
              <a:buFont typeface="Arial" panose="020B0604020202020204" pitchFamily="34" charset="0"/>
              <a:buChar char="•"/>
            </a:pPr>
            <a:endParaRPr lang="en-US" sz="2400" dirty="0"/>
          </a:p>
          <a:p>
            <a:r>
              <a:rPr lang="en-US" sz="2400" dirty="0" err="1"/>
              <a:t>Aanbeveling</a:t>
            </a:r>
            <a:r>
              <a:rPr lang="en-US" sz="2400" dirty="0"/>
              <a:t>: </a:t>
            </a:r>
          </a:p>
          <a:p>
            <a:pPr marL="342900" indent="-342900">
              <a:buFont typeface="Arial" panose="020B0604020202020204" pitchFamily="34" charset="0"/>
              <a:buChar char="•"/>
            </a:pPr>
            <a:r>
              <a:rPr lang="en-US" sz="2400" dirty="0" err="1"/>
              <a:t>Onderhoudsvocht</a:t>
            </a:r>
            <a:r>
              <a:rPr lang="en-US" sz="2400" dirty="0"/>
              <a:t> 50%</a:t>
            </a:r>
          </a:p>
          <a:p>
            <a:pPr marL="342900" indent="-342900">
              <a:buFont typeface="Arial" panose="020B0604020202020204" pitchFamily="34" charset="0"/>
              <a:buChar char="•"/>
            </a:pPr>
            <a:r>
              <a:rPr lang="en-US" sz="2400" dirty="0" err="1"/>
              <a:t>Eerst</a:t>
            </a:r>
            <a:r>
              <a:rPr lang="en-US" sz="2400" dirty="0"/>
              <a:t> </a:t>
            </a:r>
            <a:r>
              <a:rPr lang="en-US" sz="2400" dirty="0" err="1"/>
              <a:t>reductie</a:t>
            </a:r>
            <a:r>
              <a:rPr lang="en-US" sz="2400" dirty="0"/>
              <a:t> </a:t>
            </a:r>
            <a:r>
              <a:rPr lang="en-US" sz="2400" dirty="0" err="1"/>
              <a:t>vocht</a:t>
            </a:r>
            <a:r>
              <a:rPr lang="en-US" sz="2400" dirty="0"/>
              <a:t> </a:t>
            </a:r>
            <a:r>
              <a:rPr lang="en-US" sz="2400" dirty="0" err="1"/>
              <a:t>vooraf</a:t>
            </a:r>
            <a:r>
              <a:rPr lang="en-US" sz="2400" dirty="0"/>
              <a:t> </a:t>
            </a:r>
            <a:r>
              <a:rPr lang="en-US" sz="2400" dirty="0" err="1"/>
              <a:t>aan</a:t>
            </a:r>
            <a:r>
              <a:rPr lang="en-US" sz="2400" dirty="0"/>
              <a:t> </a:t>
            </a:r>
            <a:r>
              <a:rPr lang="en-US" sz="2400" dirty="0" err="1"/>
              <a:t>diuretica</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30603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Discussie</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13</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Flushes </a:t>
            </a:r>
            <a:r>
              <a:rPr lang="en-US" sz="2400" dirty="0" err="1"/>
              <a:t>niet</a:t>
            </a:r>
            <a:r>
              <a:rPr lang="en-US" sz="2400" dirty="0"/>
              <a:t> </a:t>
            </a:r>
            <a:r>
              <a:rPr lang="en-US" sz="2400" dirty="0" err="1"/>
              <a:t>meegenomen</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Welk </a:t>
            </a:r>
            <a:r>
              <a:rPr lang="en-US" sz="2400" dirty="0" err="1"/>
              <a:t>gewicht</a:t>
            </a:r>
            <a:r>
              <a:rPr lang="en-US" sz="2400" dirty="0"/>
              <a:t> </a:t>
            </a:r>
            <a:r>
              <a:rPr lang="en-US" sz="2400" dirty="0" err="1"/>
              <a:t>genomen</a:t>
            </a:r>
            <a:r>
              <a:rPr lang="en-US" sz="2400" dirty="0"/>
              <a:t> </a:t>
            </a:r>
          </a:p>
          <a:p>
            <a:endParaRPr lang="en-US" sz="2400" dirty="0"/>
          </a:p>
          <a:p>
            <a:pPr marL="342900" indent="-342900">
              <a:buFont typeface="Arial" panose="020B0604020202020204" pitchFamily="34" charset="0"/>
              <a:buChar char="•"/>
            </a:pPr>
            <a:r>
              <a:rPr lang="en-US" sz="2400" dirty="0" err="1"/>
              <a:t>Patientgroepen</a:t>
            </a:r>
            <a:r>
              <a:rPr lang="en-US" sz="2400" dirty="0"/>
              <a:t> </a:t>
            </a:r>
            <a:r>
              <a:rPr lang="en-US" sz="2400" dirty="0" err="1"/>
              <a:t>niet</a:t>
            </a:r>
            <a:r>
              <a:rPr lang="en-US" sz="2400" dirty="0"/>
              <a:t> </a:t>
            </a:r>
            <a:r>
              <a:rPr lang="en-US" sz="2400" dirty="0" err="1"/>
              <a:t>vergelijkbaar</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Onderhoudsvocht</a:t>
            </a:r>
            <a:r>
              <a:rPr lang="en-US" sz="2400" dirty="0"/>
              <a:t> versus </a:t>
            </a:r>
            <a:r>
              <a:rPr lang="en-US" sz="2400" dirty="0" err="1"/>
              <a:t>voeding</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46619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p>
          <a:p>
            <a:pPr lvl="1"/>
            <a:r>
              <a:rPr lang="en-US" b="1" dirty="0">
                <a:solidFill>
                  <a:schemeClr val="tx2"/>
                </a:solidFill>
              </a:rPr>
              <a:t>	</a:t>
            </a:r>
            <a:r>
              <a:rPr lang="en-US" b="1" dirty="0"/>
              <a:t>Ja, in de zin van </a:t>
            </a:r>
            <a:r>
              <a:rPr lang="en-US" b="1" dirty="0" err="1"/>
              <a:t>herkenbaar</a:t>
            </a:r>
            <a:r>
              <a:rPr lang="en-US" b="1" dirty="0"/>
              <a:t> </a:t>
            </a:r>
            <a:r>
              <a:rPr lang="en-US" b="1" dirty="0" err="1"/>
              <a:t>probleem</a:t>
            </a:r>
            <a:endParaRPr lang="en-US" b="1" dirty="0"/>
          </a:p>
          <a:p>
            <a:pPr lvl="1"/>
            <a:r>
              <a:rPr lang="en-US" b="1" dirty="0"/>
              <a:t>	</a:t>
            </a:r>
            <a:endParaRPr lang="en-US" b="1"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marL="385763" lvl="1" indent="-385763">
              <a:buFont typeface="+mj-lt"/>
              <a:buAutoNum type="arabicPeriod"/>
            </a:pPr>
            <a:endParaRPr lang="en-US" b="1" dirty="0">
              <a:solidFill>
                <a:schemeClr val="tx2"/>
              </a:solidFill>
            </a:endParaRP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r>
              <a:rPr lang="en-US" b="1" dirty="0">
                <a:solidFill>
                  <a:schemeClr val="tx2"/>
                </a:solidFill>
              </a:rPr>
              <a:t>		</a:t>
            </a:r>
          </a:p>
          <a:p>
            <a:pPr lvl="1"/>
            <a:r>
              <a:rPr lang="en-US" b="1" dirty="0">
                <a:solidFill>
                  <a:schemeClr val="tx2"/>
                </a:solidFill>
              </a:rPr>
              <a:t>	</a:t>
            </a:r>
            <a:r>
              <a:rPr lang="en-US" b="1" dirty="0"/>
              <a:t>Meer </a:t>
            </a:r>
            <a:r>
              <a:rPr lang="en-US" b="1" dirty="0" err="1"/>
              <a:t>bewustzijn</a:t>
            </a:r>
            <a:r>
              <a:rPr lang="en-US" b="1" dirty="0"/>
              <a:t> van de </a:t>
            </a:r>
            <a:r>
              <a:rPr lang="en-US" b="1" dirty="0" err="1"/>
              <a:t>vochtbronnen</a:t>
            </a:r>
            <a:r>
              <a:rPr lang="en-US" b="1" dirty="0"/>
              <a:t>, </a:t>
            </a:r>
            <a:r>
              <a:rPr lang="en-US" b="1" dirty="0" err="1"/>
              <a:t>streven</a:t>
            </a:r>
            <a:r>
              <a:rPr lang="en-US" b="1" dirty="0"/>
              <a:t> </a:t>
            </a:r>
            <a:r>
              <a:rPr lang="en-US" b="1" dirty="0" err="1"/>
              <a:t>naar</a:t>
            </a:r>
            <a:r>
              <a:rPr lang="en-US" b="1" dirty="0"/>
              <a:t> </a:t>
            </a:r>
            <a:r>
              <a:rPr lang="en-US" b="1" dirty="0" err="1"/>
              <a:t>krapper</a:t>
            </a:r>
            <a:r>
              <a:rPr lang="en-US" b="1" dirty="0"/>
              <a:t> </a:t>
            </a:r>
            <a:r>
              <a:rPr lang="en-US" b="1" dirty="0" err="1"/>
              <a:t>vocht</a:t>
            </a:r>
            <a:endParaRPr lang="en-US" b="1" dirty="0"/>
          </a:p>
          <a:p>
            <a:pPr marL="385763" lvl="1" indent="-385763">
              <a:buFont typeface="+mj-lt"/>
              <a:buAutoNum type="arabicPeriod"/>
            </a:pPr>
            <a:endParaRPr lang="en-US" b="1" dirty="0">
              <a:solidFill>
                <a:schemeClr val="tx2"/>
              </a:solidFill>
            </a:endParaRPr>
          </a:p>
          <a:p>
            <a:pPr lvl="1"/>
            <a:r>
              <a:rPr lang="en-US" b="1" dirty="0">
                <a:solidFill>
                  <a:schemeClr val="tx2"/>
                </a:solidFill>
              </a:rPr>
              <a:t>	b. 	Is het </a:t>
            </a:r>
            <a:r>
              <a:rPr lang="en-US" b="1" dirty="0" err="1">
                <a:solidFill>
                  <a:schemeClr val="tx2"/>
                </a:solidFill>
              </a:rPr>
              <a:t>nodig</a:t>
            </a:r>
            <a:r>
              <a:rPr lang="en-US" b="1" dirty="0">
                <a:solidFill>
                  <a:schemeClr val="tx2"/>
                </a:solidFill>
              </a:rPr>
              <a:t> om </a:t>
            </a:r>
            <a:r>
              <a:rPr lang="en-US" b="1" dirty="0" err="1">
                <a:solidFill>
                  <a:schemeClr val="tx2"/>
                </a:solidFill>
              </a:rPr>
              <a:t>een</a:t>
            </a:r>
            <a:r>
              <a:rPr lang="en-US" b="1" dirty="0">
                <a:solidFill>
                  <a:schemeClr val="tx2"/>
                </a:solidFill>
              </a:rPr>
              <a:t> colloquium in </a:t>
            </a:r>
            <a:r>
              <a:rPr lang="en-US" b="1" dirty="0" err="1">
                <a:solidFill>
                  <a:schemeClr val="tx2"/>
                </a:solidFill>
              </a:rPr>
              <a:t>te</a:t>
            </a:r>
            <a:r>
              <a:rPr lang="en-US" b="1" dirty="0">
                <a:solidFill>
                  <a:schemeClr val="tx2"/>
                </a:solidFill>
              </a:rPr>
              <a:t> </a:t>
            </a:r>
            <a:r>
              <a:rPr lang="en-US" b="1" dirty="0" err="1">
                <a:solidFill>
                  <a:schemeClr val="tx2"/>
                </a:solidFill>
              </a:rPr>
              <a:t>plannen</a:t>
            </a:r>
            <a:r>
              <a:rPr lang="en-US" b="1" dirty="0">
                <a:solidFill>
                  <a:schemeClr val="tx2"/>
                </a:solidFill>
              </a:rPr>
              <a:t> met experts om 		</a:t>
            </a:r>
            <a:r>
              <a:rPr lang="en-US" b="1" dirty="0" err="1">
                <a:solidFill>
                  <a:schemeClr val="tx2"/>
                </a:solidFill>
              </a:rPr>
              <a:t>dit</a:t>
            </a:r>
            <a:r>
              <a:rPr lang="en-US" b="1" dirty="0">
                <a:solidFill>
                  <a:schemeClr val="tx2"/>
                </a:solidFill>
              </a:rPr>
              <a:t> </a:t>
            </a:r>
            <a:r>
              <a:rPr lang="en-US" b="1" dirty="0" err="1">
                <a:solidFill>
                  <a:schemeClr val="tx2"/>
                </a:solidFill>
              </a:rPr>
              <a:t>vorm</a:t>
            </a:r>
            <a:r>
              <a:rPr lang="en-US" b="1" dirty="0">
                <a:solidFill>
                  <a:schemeClr val="tx2"/>
                </a:solidFill>
              </a:rPr>
              <a:t> </a:t>
            </a:r>
            <a:r>
              <a:rPr lang="en-US" b="1" dirty="0" err="1">
                <a:solidFill>
                  <a:schemeClr val="tx2"/>
                </a:solidFill>
              </a:rPr>
              <a:t>te</a:t>
            </a:r>
            <a:r>
              <a:rPr lang="en-US" b="1" dirty="0">
                <a:solidFill>
                  <a:schemeClr val="tx2"/>
                </a:solidFill>
              </a:rPr>
              <a:t> </a:t>
            </a:r>
            <a:r>
              <a:rPr lang="en-US" b="1" dirty="0" err="1">
                <a:solidFill>
                  <a:schemeClr val="tx2"/>
                </a:solidFill>
              </a:rPr>
              <a:t>geven</a:t>
            </a:r>
            <a:r>
              <a:rPr lang="en-US" b="1" dirty="0">
                <a:solidFill>
                  <a:schemeClr val="tx2"/>
                </a:solidFill>
              </a:rPr>
              <a:t>? </a:t>
            </a:r>
          </a:p>
          <a:p>
            <a:pPr lvl="1"/>
            <a:r>
              <a:rPr lang="en-US" b="1" dirty="0">
                <a:solidFill>
                  <a:schemeClr val="tx2"/>
                </a:solidFill>
              </a:rPr>
              <a:t>		</a:t>
            </a:r>
          </a:p>
          <a:p>
            <a:pPr lvl="1"/>
            <a:r>
              <a:rPr lang="en-US" b="1" dirty="0">
                <a:solidFill>
                  <a:schemeClr val="tx2"/>
                </a:solidFill>
              </a:rPr>
              <a:t>	</a:t>
            </a:r>
            <a:r>
              <a:rPr lang="en-US" b="1" dirty="0" err="1"/>
              <a:t>Voorbeeld</a:t>
            </a:r>
            <a:r>
              <a:rPr lang="en-US" b="1" dirty="0"/>
              <a:t> van wat </a:t>
            </a:r>
            <a:r>
              <a:rPr lang="en-US" b="1" dirty="0" err="1"/>
              <a:t>ook</a:t>
            </a:r>
            <a:r>
              <a:rPr lang="en-US" b="1" dirty="0"/>
              <a:t> </a:t>
            </a:r>
            <a:r>
              <a:rPr lang="en-US" b="1" dirty="0" err="1"/>
              <a:t>een</a:t>
            </a:r>
            <a:r>
              <a:rPr lang="en-US" b="1" dirty="0"/>
              <a:t> </a:t>
            </a:r>
            <a:r>
              <a:rPr lang="en-US" b="1" dirty="0" err="1"/>
              <a:t>kwaliteitsverbeteringsproject</a:t>
            </a:r>
            <a:r>
              <a:rPr lang="en-US" b="1" dirty="0"/>
              <a:t> </a:t>
            </a:r>
            <a:r>
              <a:rPr lang="en-US" b="1" dirty="0" err="1"/>
              <a:t>zou</a:t>
            </a:r>
            <a:r>
              <a:rPr lang="en-US" b="1" dirty="0"/>
              <a:t> 	</a:t>
            </a:r>
            <a:r>
              <a:rPr lang="en-US" b="1" dirty="0" err="1"/>
              <a:t>kunnen</a:t>
            </a:r>
            <a:r>
              <a:rPr lang="en-US" b="1" dirty="0"/>
              <a:t> </a:t>
            </a:r>
            <a:r>
              <a:rPr lang="en-US" b="1" dirty="0" err="1"/>
              <a:t>zijn</a:t>
            </a:r>
            <a:r>
              <a:rPr lang="en-US" b="1" dirty="0"/>
              <a:t>, op </a:t>
            </a:r>
            <a:r>
              <a:rPr lang="en-US" b="1" dirty="0" err="1"/>
              <a:t>relatief</a:t>
            </a:r>
            <a:r>
              <a:rPr lang="en-US" b="1" dirty="0"/>
              <a:t> </a:t>
            </a:r>
            <a:r>
              <a:rPr lang="en-US" b="1" dirty="0" err="1"/>
              <a:t>eenvoudige</a:t>
            </a:r>
            <a:r>
              <a:rPr lang="en-US" b="1" dirty="0"/>
              <a:t> </a:t>
            </a:r>
            <a:r>
              <a:rPr lang="en-US" b="1" dirty="0" err="1"/>
              <a:t>manier</a:t>
            </a:r>
            <a:r>
              <a:rPr lang="en-US" b="1" dirty="0"/>
              <a:t> </a:t>
            </a:r>
            <a:r>
              <a:rPr lang="en-US" b="1" dirty="0" err="1"/>
              <a:t>praktijk</a:t>
            </a:r>
            <a:r>
              <a:rPr lang="en-US" b="1" dirty="0"/>
              <a:t> </a:t>
            </a:r>
            <a:r>
              <a:rPr lang="en-US" b="1" dirty="0" err="1"/>
              <a:t>inzichtelijk</a:t>
            </a:r>
            <a:r>
              <a:rPr lang="en-US" b="1" dirty="0"/>
              <a:t> 	</a:t>
            </a:r>
            <a:r>
              <a:rPr lang="en-US" b="1" dirty="0" err="1"/>
              <a:t>maken</a:t>
            </a:r>
            <a:r>
              <a:rPr lang="en-US" b="1" dirty="0"/>
              <a:t> </a:t>
            </a:r>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Achtergrond</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2</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4893647"/>
          </a:xfrm>
          <a:prstGeom prst="rect">
            <a:avLst/>
          </a:prstGeom>
          <a:noFill/>
        </p:spPr>
        <p:txBody>
          <a:bodyPr wrap="square" rtlCol="0">
            <a:spAutoFit/>
          </a:bodyPr>
          <a:lstStyle/>
          <a:p>
            <a:pPr marL="342900" indent="-342900">
              <a:buFont typeface="Arial" panose="020B0604020202020204" pitchFamily="34" charset="0"/>
              <a:buChar char="•"/>
            </a:pPr>
            <a:r>
              <a:rPr lang="nl-NL" sz="2400" dirty="0"/>
              <a:t>Vocht meestal nodig bij resuscitatie</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Gevolg door streven in adequate balans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Vaak gevolgd door vocht overschot</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Vocht overschot geassocieerd met verhoogde mortaliteit en morbiditeit </a:t>
            </a:r>
            <a:br>
              <a:rPr lang="en-US" sz="2400" dirty="0"/>
            </a:br>
            <a:endParaRPr lang="en-US" sz="2400"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endParaRPr lang="nl-NL" sz="2400" b="1" dirty="0"/>
          </a:p>
          <a:p>
            <a:endParaRPr lang="en-US" sz="2400" dirty="0"/>
          </a:p>
        </p:txBody>
      </p:sp>
    </p:spTree>
    <p:extLst>
      <p:ext uri="{BB962C8B-B14F-4D97-AF65-F5344CB8AC3E}">
        <p14:creationId xmlns:p14="http://schemas.microsoft.com/office/powerpoint/2010/main" val="34855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Vraagstelling</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4154984"/>
          </a:xfrm>
          <a:prstGeom prst="rect">
            <a:avLst/>
          </a:prstGeom>
          <a:noFill/>
        </p:spPr>
        <p:txBody>
          <a:bodyPr wrap="square" rtlCol="0">
            <a:spAutoFit/>
          </a:bodyPr>
          <a:lstStyle/>
          <a:p>
            <a:pPr marL="342900" indent="-342900">
              <a:buFont typeface="Arial" panose="020B0604020202020204" pitchFamily="34" charset="0"/>
              <a:buChar char="•"/>
            </a:pPr>
            <a:r>
              <a:rPr lang="nl-NL" sz="2400" dirty="0"/>
              <a:t>Welke bronnen dragen bij aan een vochtoverschot?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Hypothesis:</a:t>
            </a:r>
          </a:p>
          <a:p>
            <a:pPr marL="800100" lvl="1" indent="-342900">
              <a:buFont typeface="Arial" panose="020B0604020202020204" pitchFamily="34" charset="0"/>
              <a:buChar char="•"/>
            </a:pPr>
            <a:r>
              <a:rPr lang="en-US" sz="2400" dirty="0" err="1"/>
              <a:t>Vochtoverschot</a:t>
            </a:r>
            <a:r>
              <a:rPr lang="en-US" sz="2400" dirty="0"/>
              <a:t> </a:t>
            </a:r>
            <a:r>
              <a:rPr lang="en-US" sz="2400" dirty="0" err="1"/>
              <a:t>gevolg</a:t>
            </a:r>
            <a:r>
              <a:rPr lang="en-US" sz="2400" dirty="0"/>
              <a:t> van </a:t>
            </a:r>
            <a:r>
              <a:rPr lang="en-US" sz="2400" dirty="0" err="1"/>
              <a:t>vochttoediening</a:t>
            </a:r>
            <a:r>
              <a:rPr lang="en-US" sz="2400" dirty="0"/>
              <a:t> </a:t>
            </a:r>
            <a:r>
              <a:rPr lang="en-US" sz="2400" dirty="0" err="1"/>
              <a:t>ipv</a:t>
            </a:r>
            <a:r>
              <a:rPr lang="en-US" sz="2400" dirty="0"/>
              <a:t> </a:t>
            </a:r>
            <a:r>
              <a:rPr lang="en-US" sz="2400" dirty="0" err="1"/>
              <a:t>verminderde</a:t>
            </a:r>
            <a:r>
              <a:rPr lang="en-US" sz="2400" dirty="0"/>
              <a:t> </a:t>
            </a:r>
            <a:r>
              <a:rPr lang="en-US" sz="2400" dirty="0" err="1"/>
              <a:t>urineproductie</a:t>
            </a:r>
            <a:r>
              <a:rPr lang="en-US" sz="2400" dirty="0"/>
              <a:t> </a:t>
            </a:r>
            <a:br>
              <a:rPr lang="en-US" sz="2400" dirty="0"/>
            </a:br>
            <a:endParaRPr lang="en-US" sz="2400"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endParaRPr lang="nl-NL" sz="2400" b="1" dirty="0"/>
          </a:p>
          <a:p>
            <a:endParaRPr lang="en-US" sz="2400" dirty="0"/>
          </a:p>
        </p:txBody>
      </p:sp>
    </p:spTree>
    <p:extLst>
      <p:ext uri="{BB962C8B-B14F-4D97-AF65-F5344CB8AC3E}">
        <p14:creationId xmlns:p14="http://schemas.microsoft.com/office/powerpoint/2010/main" val="277382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Studiekenmerken</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911923"/>
            <a:ext cx="7643673" cy="6001643"/>
          </a:xfrm>
          <a:prstGeom prst="rect">
            <a:avLst/>
          </a:prstGeom>
          <a:noFill/>
        </p:spPr>
        <p:txBody>
          <a:bodyPr wrap="square" rtlCol="0">
            <a:spAutoFit/>
          </a:bodyPr>
          <a:lstStyle/>
          <a:p>
            <a:pPr marL="800100" lvl="1" indent="-342900">
              <a:buFont typeface="Arial" panose="020B0604020202020204" pitchFamily="34" charset="0"/>
              <a:buChar char="•"/>
            </a:pPr>
            <a:r>
              <a:rPr lang="en-US" sz="2400" dirty="0" err="1"/>
              <a:t>Prospectieve</a:t>
            </a:r>
            <a:r>
              <a:rPr lang="en-US" sz="2400" dirty="0"/>
              <a:t> </a:t>
            </a:r>
            <a:r>
              <a:rPr lang="en-US" sz="2400" dirty="0" err="1"/>
              <a:t>observationele</a:t>
            </a:r>
            <a:r>
              <a:rPr lang="en-US" sz="2400" dirty="0"/>
              <a:t> cohort </a:t>
            </a:r>
            <a:r>
              <a:rPr lang="en-US" sz="2400" dirty="0" err="1"/>
              <a:t>studie</a:t>
            </a:r>
            <a:endParaRPr lang="en-US" sz="2400" dirty="0"/>
          </a:p>
          <a:p>
            <a:pPr marL="1257300" lvl="2" indent="-342900">
              <a:buFont typeface="Arial" panose="020B0604020202020204" pitchFamily="34" charset="0"/>
              <a:buChar char="•"/>
            </a:pPr>
            <a:r>
              <a:rPr lang="en-US" sz="2400" dirty="0"/>
              <a:t>Kinderen 0-18 </a:t>
            </a:r>
            <a:r>
              <a:rPr lang="en-US" sz="2400" dirty="0" err="1"/>
              <a:t>jaar</a:t>
            </a:r>
            <a:endParaRPr lang="en-US" sz="2400" dirty="0"/>
          </a:p>
          <a:p>
            <a:pPr marL="1257300" lvl="2" indent="-342900">
              <a:buFont typeface="Arial" panose="020B0604020202020204" pitchFamily="34" charset="0"/>
              <a:buChar char="•"/>
            </a:pPr>
            <a:r>
              <a:rPr lang="en-US" sz="2400" dirty="0"/>
              <a:t>Stollery Children’s Hospital PICU</a:t>
            </a:r>
          </a:p>
          <a:p>
            <a:pPr marL="1257300" lvl="2" indent="-342900">
              <a:buFont typeface="Arial" panose="020B0604020202020204" pitchFamily="34" charset="0"/>
              <a:buChar char="•"/>
            </a:pPr>
            <a:r>
              <a:rPr lang="en-US" sz="2400" dirty="0" err="1"/>
              <a:t>Oktober</a:t>
            </a:r>
            <a:r>
              <a:rPr lang="en-US" sz="2400" dirty="0"/>
              <a:t>-December 2020</a:t>
            </a:r>
          </a:p>
          <a:p>
            <a:pPr marL="1257300" lvl="2" indent="-342900">
              <a:buFont typeface="Arial" panose="020B0604020202020204" pitchFamily="34" charset="0"/>
              <a:buChar char="•"/>
            </a:pPr>
            <a:r>
              <a:rPr lang="en-US" sz="2400" dirty="0" err="1"/>
              <a:t>Opname</a:t>
            </a:r>
            <a:r>
              <a:rPr lang="en-US" sz="2400" dirty="0"/>
              <a:t> tot </a:t>
            </a:r>
            <a:r>
              <a:rPr lang="en-US" sz="2400" dirty="0" err="1"/>
              <a:t>ontslag</a:t>
            </a:r>
            <a:r>
              <a:rPr lang="en-US" sz="2400" dirty="0"/>
              <a:t> of </a:t>
            </a:r>
            <a:r>
              <a:rPr lang="en-US" sz="2400" dirty="0" err="1"/>
              <a:t>opname</a:t>
            </a:r>
            <a:r>
              <a:rPr lang="en-US" sz="2400" dirty="0"/>
              <a:t> </a:t>
            </a:r>
            <a:r>
              <a:rPr lang="en-US" sz="2400" dirty="0" err="1"/>
              <a:t>dag</a:t>
            </a:r>
            <a:r>
              <a:rPr lang="en-US" sz="2400" dirty="0"/>
              <a:t> 7 </a:t>
            </a:r>
          </a:p>
          <a:p>
            <a:pPr marL="1257300" lvl="2" indent="-342900">
              <a:buFont typeface="Arial" panose="020B0604020202020204" pitchFamily="34" charset="0"/>
              <a:buChar char="•"/>
            </a:pPr>
            <a:r>
              <a:rPr lang="en-US" sz="2400" dirty="0" err="1"/>
              <a:t>Exclusie</a:t>
            </a:r>
            <a:r>
              <a:rPr lang="en-US" sz="2400" dirty="0"/>
              <a:t>:</a:t>
            </a:r>
          </a:p>
          <a:p>
            <a:pPr marL="1714500" lvl="3" indent="-342900">
              <a:buFont typeface="Arial" panose="020B0604020202020204" pitchFamily="34" charset="0"/>
              <a:buChar char="•"/>
            </a:pPr>
            <a:r>
              <a:rPr lang="en-US" sz="2400" dirty="0" err="1"/>
              <a:t>Chronische</a:t>
            </a:r>
            <a:r>
              <a:rPr lang="en-US" sz="2400" dirty="0"/>
              <a:t> </a:t>
            </a:r>
            <a:r>
              <a:rPr lang="en-US" sz="2400" dirty="0" err="1"/>
              <a:t>nierinsufficientie</a:t>
            </a:r>
            <a:endParaRPr lang="en-US" sz="2400" dirty="0"/>
          </a:p>
          <a:p>
            <a:pPr marL="1714500" lvl="3" indent="-342900">
              <a:buFont typeface="Arial" panose="020B0604020202020204" pitchFamily="34" charset="0"/>
              <a:buChar char="•"/>
            </a:pPr>
            <a:r>
              <a:rPr lang="en-US" sz="2400" dirty="0" err="1"/>
              <a:t>Congenitale</a:t>
            </a:r>
            <a:r>
              <a:rPr lang="en-US" sz="2400" dirty="0"/>
              <a:t> </a:t>
            </a:r>
            <a:r>
              <a:rPr lang="en-US" sz="2400" dirty="0" err="1"/>
              <a:t>hartaandoening</a:t>
            </a:r>
            <a:endParaRPr lang="en-US" sz="2400" dirty="0"/>
          </a:p>
          <a:p>
            <a:pPr marL="1714500" lvl="3" indent="-342900">
              <a:buFont typeface="Arial" panose="020B0604020202020204" pitchFamily="34" charset="0"/>
              <a:buChar char="•"/>
            </a:pPr>
            <a:r>
              <a:rPr lang="en-US" sz="2400" dirty="0" err="1"/>
              <a:t>Specifieke</a:t>
            </a:r>
            <a:r>
              <a:rPr lang="en-US" sz="2400" dirty="0"/>
              <a:t> </a:t>
            </a:r>
            <a:r>
              <a:rPr lang="en-US" sz="2400" dirty="0" err="1"/>
              <a:t>aandoeningen</a:t>
            </a:r>
            <a:r>
              <a:rPr lang="en-US" sz="2400" dirty="0"/>
              <a:t> </a:t>
            </a:r>
          </a:p>
          <a:p>
            <a:pPr marL="1714500" lvl="3"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err="1"/>
              <a:t>Datacollectie</a:t>
            </a:r>
            <a:endParaRPr lang="en-US" sz="2400" dirty="0"/>
          </a:p>
          <a:p>
            <a:pPr marL="1714500" lvl="3" indent="-342900">
              <a:buFont typeface="Arial" panose="020B0604020202020204" pitchFamily="34" charset="0"/>
              <a:buChar char="•"/>
            </a:pPr>
            <a:r>
              <a:rPr lang="en-US" sz="2400" dirty="0" err="1"/>
              <a:t>Patientendossier</a:t>
            </a:r>
            <a:endParaRPr lang="en-US" sz="2400" dirty="0"/>
          </a:p>
          <a:p>
            <a:pPr marL="2171700" lvl="4" indent="-342900">
              <a:buFont typeface="Arial" panose="020B0604020202020204" pitchFamily="34" charset="0"/>
              <a:buChar char="•"/>
            </a:pPr>
            <a:r>
              <a:rPr lang="en-US" sz="2400" dirty="0" err="1"/>
              <a:t>Karakteristieken</a:t>
            </a:r>
            <a:endParaRPr lang="en-US" sz="2400" dirty="0"/>
          </a:p>
          <a:p>
            <a:pPr marL="2171700" lvl="4" indent="-342900">
              <a:buFont typeface="Arial" panose="020B0604020202020204" pitchFamily="34" charset="0"/>
              <a:buChar char="•"/>
            </a:pPr>
            <a:r>
              <a:rPr lang="en-US" sz="2400" dirty="0" err="1"/>
              <a:t>Bronnen</a:t>
            </a:r>
            <a:r>
              <a:rPr lang="en-US" sz="2400" dirty="0"/>
              <a:t> van </a:t>
            </a:r>
            <a:r>
              <a:rPr lang="en-US" sz="2400" dirty="0" err="1"/>
              <a:t>vocht</a:t>
            </a:r>
            <a:endParaRPr lang="en-US" sz="2400" dirty="0"/>
          </a:p>
          <a:p>
            <a:pPr marL="2171700" lvl="4" indent="-342900">
              <a:buFont typeface="Arial" panose="020B0604020202020204" pitchFamily="34" charset="0"/>
              <a:buChar char="•"/>
            </a:pPr>
            <a:r>
              <a:rPr lang="en-US" sz="2400" dirty="0"/>
              <a:t>Urine output</a:t>
            </a:r>
          </a:p>
          <a:p>
            <a:pPr marL="2171700" lvl="4"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56843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Studiekenmerken</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378565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err="1"/>
              <a:t>Primaire</a:t>
            </a:r>
            <a:r>
              <a:rPr lang="en-US" sz="2400" dirty="0"/>
              <a:t> </a:t>
            </a:r>
            <a:r>
              <a:rPr lang="en-US" sz="2400" dirty="0" err="1"/>
              <a:t>uitkomst</a:t>
            </a:r>
            <a:endParaRPr lang="en-US" sz="2400" dirty="0"/>
          </a:p>
          <a:p>
            <a:pPr marL="1257300" lvl="2" indent="-342900">
              <a:buFont typeface="Arial" panose="020B0604020202020204" pitchFamily="34" charset="0"/>
              <a:buChar char="•"/>
            </a:pPr>
            <a:r>
              <a:rPr lang="en-US" sz="2400" dirty="0" err="1"/>
              <a:t>Bronnen</a:t>
            </a:r>
            <a:r>
              <a:rPr lang="en-US" sz="2400" dirty="0"/>
              <a:t> van </a:t>
            </a:r>
            <a:r>
              <a:rPr lang="en-US" sz="2400" dirty="0" err="1"/>
              <a:t>vocht</a:t>
            </a: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err="1"/>
              <a:t>Secundaire</a:t>
            </a:r>
            <a:r>
              <a:rPr lang="en-US" sz="2400" dirty="0"/>
              <a:t> </a:t>
            </a:r>
            <a:r>
              <a:rPr lang="en-US" sz="2400" dirty="0" err="1"/>
              <a:t>uitkomst</a:t>
            </a:r>
            <a:endParaRPr lang="en-US" sz="2400" dirty="0"/>
          </a:p>
          <a:p>
            <a:pPr marL="1257300" lvl="2" indent="-342900">
              <a:buFont typeface="Arial" panose="020B0604020202020204" pitchFamily="34" charset="0"/>
              <a:buChar char="•"/>
            </a:pPr>
            <a:r>
              <a:rPr lang="en-US" sz="2400" dirty="0" err="1"/>
              <a:t>Bronnen</a:t>
            </a:r>
            <a:r>
              <a:rPr lang="en-US" sz="2400" dirty="0"/>
              <a:t> van </a:t>
            </a:r>
            <a:r>
              <a:rPr lang="en-US" sz="2400" dirty="0" err="1"/>
              <a:t>vocht</a:t>
            </a:r>
            <a:r>
              <a:rPr lang="en-US" sz="2400" dirty="0"/>
              <a:t> in twee </a:t>
            </a:r>
            <a:r>
              <a:rPr lang="en-US" sz="2400" dirty="0" err="1"/>
              <a:t>verschillende</a:t>
            </a:r>
            <a:r>
              <a:rPr lang="en-US" sz="2400" dirty="0"/>
              <a:t> </a:t>
            </a:r>
            <a:r>
              <a:rPr lang="en-US" sz="2400" dirty="0" err="1"/>
              <a:t>groepen</a:t>
            </a:r>
            <a:endParaRPr lang="en-US" sz="2400" dirty="0"/>
          </a:p>
          <a:p>
            <a:pPr marL="1714500" lvl="3" indent="-342900">
              <a:buFont typeface="Arial" panose="020B0604020202020204" pitchFamily="34" charset="0"/>
              <a:buChar char="•"/>
            </a:pPr>
            <a:r>
              <a:rPr lang="en-US" sz="2400" dirty="0" err="1"/>
              <a:t>vochtoverschot</a:t>
            </a:r>
            <a:r>
              <a:rPr lang="en-US" sz="2400" dirty="0"/>
              <a:t> &gt; 5% vs. </a:t>
            </a:r>
            <a:r>
              <a:rPr lang="en-US" sz="2400" dirty="0" err="1"/>
              <a:t>vochtoverschot</a:t>
            </a:r>
            <a:r>
              <a:rPr lang="en-US" sz="2400" dirty="0"/>
              <a:t> &lt;  5%</a:t>
            </a:r>
          </a:p>
          <a:p>
            <a:pPr marL="1257300" lvl="2" indent="-342900">
              <a:buFont typeface="Arial" panose="020B0604020202020204" pitchFamily="34" charset="0"/>
              <a:buChar char="•"/>
            </a:pPr>
            <a:r>
              <a:rPr lang="en-US" sz="2400" dirty="0" err="1"/>
              <a:t>Beademingsvrije</a:t>
            </a:r>
            <a:r>
              <a:rPr lang="en-US" sz="2400" dirty="0"/>
              <a:t> </a:t>
            </a:r>
            <a:r>
              <a:rPr lang="en-US" sz="2400" dirty="0" err="1"/>
              <a:t>dagen</a:t>
            </a:r>
            <a:r>
              <a:rPr lang="en-US" sz="2400" dirty="0"/>
              <a:t> </a:t>
            </a:r>
            <a:r>
              <a:rPr lang="en-US" sz="2400" dirty="0" err="1"/>
              <a:t>dag</a:t>
            </a:r>
            <a:r>
              <a:rPr lang="en-US" sz="2400" dirty="0"/>
              <a:t> 28</a:t>
            </a:r>
          </a:p>
          <a:p>
            <a:pPr marL="1257300" lvl="2" indent="-342900">
              <a:buFont typeface="Arial" panose="020B0604020202020204" pitchFamily="34" charset="0"/>
              <a:buChar char="•"/>
            </a:pPr>
            <a:r>
              <a:rPr lang="en-US" sz="2400" dirty="0"/>
              <a:t>PICU </a:t>
            </a:r>
            <a:r>
              <a:rPr lang="en-US" sz="2400" dirty="0" err="1"/>
              <a:t>vrije</a:t>
            </a:r>
            <a:r>
              <a:rPr lang="en-US" sz="2400" dirty="0"/>
              <a:t> </a:t>
            </a:r>
            <a:r>
              <a:rPr lang="en-US" sz="2400" dirty="0" err="1"/>
              <a:t>dagen</a:t>
            </a:r>
            <a:r>
              <a:rPr lang="en-US" sz="2400" dirty="0"/>
              <a:t> </a:t>
            </a:r>
            <a:r>
              <a:rPr lang="en-US" sz="2400" dirty="0" err="1"/>
              <a:t>dag</a:t>
            </a:r>
            <a:r>
              <a:rPr lang="en-US" sz="2400" dirty="0"/>
              <a:t> 28</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16400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Studiekenmerken</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378565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err="1"/>
              <a:t>Analyse</a:t>
            </a:r>
            <a:endParaRPr lang="en-US" sz="2400" dirty="0"/>
          </a:p>
          <a:p>
            <a:pPr marL="1257300" lvl="2" indent="-342900">
              <a:buFont typeface="Arial" panose="020B0604020202020204" pitchFamily="34" charset="0"/>
              <a:buChar char="•"/>
            </a:pPr>
            <a:r>
              <a:rPr lang="en-US" sz="2400" dirty="0" err="1"/>
              <a:t>Bronnen</a:t>
            </a:r>
            <a:r>
              <a:rPr lang="en-US" sz="2400" dirty="0"/>
              <a:t> van </a:t>
            </a:r>
            <a:r>
              <a:rPr lang="en-US" sz="2400" dirty="0" err="1"/>
              <a:t>vocht</a:t>
            </a:r>
            <a:endParaRPr lang="en-US" sz="2400" dirty="0"/>
          </a:p>
          <a:p>
            <a:pPr marL="1714500" lvl="3" indent="-342900">
              <a:buFont typeface="Arial" panose="020B0604020202020204" pitchFamily="34" charset="0"/>
              <a:buChar char="•"/>
            </a:pPr>
            <a:r>
              <a:rPr lang="en-US" sz="2400" dirty="0"/>
              <a:t>Univariate </a:t>
            </a:r>
            <a:r>
              <a:rPr lang="en-US" sz="2400" dirty="0" err="1"/>
              <a:t>logistische</a:t>
            </a:r>
            <a:r>
              <a:rPr lang="en-US" sz="2400" dirty="0"/>
              <a:t> </a:t>
            </a:r>
            <a:r>
              <a:rPr lang="en-US" sz="2400" dirty="0" err="1"/>
              <a:t>regressie</a:t>
            </a:r>
            <a:r>
              <a:rPr lang="en-US" sz="2400" dirty="0"/>
              <a:t> </a:t>
            </a:r>
            <a:r>
              <a:rPr lang="en-US" sz="2400" dirty="0" err="1"/>
              <a:t>analyse</a:t>
            </a:r>
            <a:endParaRPr lang="en-US" sz="2400" dirty="0"/>
          </a:p>
          <a:p>
            <a:pPr marL="1257300" lvl="2" indent="-342900">
              <a:buFont typeface="Arial" panose="020B0604020202020204" pitchFamily="34" charset="0"/>
              <a:buChar char="•"/>
            </a:pPr>
            <a:r>
              <a:rPr lang="en-US" sz="2400" dirty="0"/>
              <a:t>Duur </a:t>
            </a:r>
            <a:r>
              <a:rPr lang="en-US" sz="2400" dirty="0" err="1"/>
              <a:t>beademing</a:t>
            </a:r>
            <a:r>
              <a:rPr lang="en-US" sz="2400" dirty="0"/>
              <a:t> en PICU </a:t>
            </a:r>
            <a:r>
              <a:rPr lang="en-US" sz="2400" dirty="0" err="1"/>
              <a:t>opname</a:t>
            </a:r>
            <a:endParaRPr lang="en-US" sz="2400" dirty="0"/>
          </a:p>
          <a:p>
            <a:pPr marL="1714500" lvl="3" indent="-342900">
              <a:buFont typeface="Arial" panose="020B0604020202020204" pitchFamily="34" charset="0"/>
              <a:buChar char="•"/>
            </a:pPr>
            <a:r>
              <a:rPr lang="en-US" sz="2400" dirty="0" err="1"/>
              <a:t>Lineaire</a:t>
            </a:r>
            <a:r>
              <a:rPr lang="en-US" sz="2400" dirty="0"/>
              <a:t> </a:t>
            </a:r>
            <a:r>
              <a:rPr lang="en-US" sz="2400" dirty="0" err="1"/>
              <a:t>regressie</a:t>
            </a:r>
            <a:r>
              <a:rPr lang="en-US" sz="2400" dirty="0"/>
              <a:t> </a:t>
            </a:r>
            <a:r>
              <a:rPr lang="en-US" sz="2400" dirty="0" err="1"/>
              <a:t>analyse</a:t>
            </a:r>
            <a:endParaRPr lang="en-US" sz="2400" dirty="0"/>
          </a:p>
          <a:p>
            <a:pPr marL="1714500" lvl="3" indent="-342900">
              <a:buFont typeface="Arial" panose="020B0604020202020204" pitchFamily="34" charset="0"/>
              <a:buChar char="•"/>
            </a:pPr>
            <a:r>
              <a:rPr lang="en-US" sz="2400" dirty="0" err="1"/>
              <a:t>Vooraf</a:t>
            </a:r>
            <a:r>
              <a:rPr lang="en-US" sz="2400" dirty="0"/>
              <a:t> </a:t>
            </a:r>
            <a:r>
              <a:rPr lang="en-US" sz="2400" dirty="0" err="1"/>
              <a:t>gedefinieerde</a:t>
            </a:r>
            <a:r>
              <a:rPr lang="en-US" sz="2400" dirty="0"/>
              <a:t> </a:t>
            </a:r>
            <a:r>
              <a:rPr lang="en-US" sz="2400" dirty="0" err="1"/>
              <a:t>factoren</a:t>
            </a:r>
            <a:r>
              <a:rPr lang="en-US" sz="2400" dirty="0"/>
              <a:t> </a:t>
            </a:r>
          </a:p>
          <a:p>
            <a:pPr marL="800100" lvl="1" indent="-342900">
              <a:buFont typeface="Arial" panose="020B0604020202020204" pitchFamily="34" charset="0"/>
              <a:buChar char="•"/>
            </a:pPr>
            <a:endParaRPr lang="en-US" sz="2400" dirty="0"/>
          </a:p>
          <a:p>
            <a:pPr lvl="1"/>
            <a:endParaRPr lang="en-US" sz="2400" dirty="0"/>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94632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Resultaten</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
        <p:nvSpPr>
          <p:cNvPr id="5" name="Tekstvak 4">
            <a:extLst>
              <a:ext uri="{FF2B5EF4-FFF2-40B4-BE49-F238E27FC236}">
                <a16:creationId xmlns:a16="http://schemas.microsoft.com/office/drawing/2014/main" id="{01170EEE-472B-4848-6D06-9BD60F00A536}"/>
              </a:ext>
            </a:extLst>
          </p:cNvPr>
          <p:cNvSpPr txBox="1"/>
          <p:nvPr/>
        </p:nvSpPr>
        <p:spPr>
          <a:xfrm>
            <a:off x="748499" y="822716"/>
            <a:ext cx="7643673" cy="230832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err="1"/>
              <a:t>Opnames</a:t>
            </a:r>
            <a:r>
              <a:rPr lang="en-US" sz="2400" dirty="0"/>
              <a:t>: 120</a:t>
            </a:r>
          </a:p>
          <a:p>
            <a:pPr marL="1257300" lvl="2" indent="-342900">
              <a:buFont typeface="Arial" panose="020B0604020202020204" pitchFamily="34" charset="0"/>
              <a:buChar char="•"/>
            </a:pPr>
            <a:r>
              <a:rPr lang="en-US" sz="2400" dirty="0"/>
              <a:t>99 </a:t>
            </a:r>
            <a:r>
              <a:rPr lang="en-US" sz="2400" dirty="0" err="1"/>
              <a:t>voldeden</a:t>
            </a:r>
            <a:r>
              <a:rPr lang="en-US" sz="2400" dirty="0"/>
              <a:t> </a:t>
            </a:r>
            <a:r>
              <a:rPr lang="en-US" sz="2400" dirty="0" err="1"/>
              <a:t>aan</a:t>
            </a:r>
            <a:r>
              <a:rPr lang="en-US" sz="2400" dirty="0"/>
              <a:t> </a:t>
            </a:r>
            <a:r>
              <a:rPr lang="en-US" sz="2400" dirty="0" err="1"/>
              <a:t>inclusie</a:t>
            </a:r>
            <a:r>
              <a:rPr lang="en-US" sz="2400" dirty="0"/>
              <a:t> criteria</a:t>
            </a:r>
          </a:p>
          <a:p>
            <a:pPr marL="800100" lvl="1" indent="-342900">
              <a:buFont typeface="Arial" panose="020B0604020202020204" pitchFamily="34" charset="0"/>
              <a:buChar char="•"/>
            </a:pPr>
            <a:endParaRPr lang="en-US" sz="2400" dirty="0"/>
          </a:p>
          <a:p>
            <a:pPr lvl="1"/>
            <a:endParaRPr lang="en-US" sz="2400" dirty="0"/>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endParaRPr lang="en-US" sz="2400" dirty="0"/>
          </a:p>
        </p:txBody>
      </p:sp>
      <p:pic>
        <p:nvPicPr>
          <p:cNvPr id="8" name="Afbeelding 7">
            <a:extLst>
              <a:ext uri="{FF2B5EF4-FFF2-40B4-BE49-F238E27FC236}">
                <a16:creationId xmlns:a16="http://schemas.microsoft.com/office/drawing/2014/main" id="{925ACE78-0B6A-2E3F-C2C7-0CEE8296638B}"/>
              </a:ext>
            </a:extLst>
          </p:cNvPr>
          <p:cNvPicPr>
            <a:picLocks noChangeAspect="1"/>
          </p:cNvPicPr>
          <p:nvPr/>
        </p:nvPicPr>
        <p:blipFill>
          <a:blip r:embed="rId2"/>
          <a:stretch>
            <a:fillRect/>
          </a:stretch>
        </p:blipFill>
        <p:spPr>
          <a:xfrm>
            <a:off x="423745" y="1617314"/>
            <a:ext cx="6869151" cy="5184931"/>
          </a:xfrm>
          <a:prstGeom prst="rect">
            <a:avLst/>
          </a:prstGeom>
        </p:spPr>
      </p:pic>
      <p:sp>
        <p:nvSpPr>
          <p:cNvPr id="6" name="Ovaal 5">
            <a:extLst>
              <a:ext uri="{FF2B5EF4-FFF2-40B4-BE49-F238E27FC236}">
                <a16:creationId xmlns:a16="http://schemas.microsoft.com/office/drawing/2014/main" id="{ACECDA54-63C5-E4D5-D91C-E8B4256E44CC}"/>
              </a:ext>
            </a:extLst>
          </p:cNvPr>
          <p:cNvSpPr/>
          <p:nvPr/>
        </p:nvSpPr>
        <p:spPr>
          <a:xfrm>
            <a:off x="1911927" y="2251993"/>
            <a:ext cx="3060595" cy="166255"/>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5BB230F4-B3CF-0E8A-B7C9-609089778852}"/>
              </a:ext>
            </a:extLst>
          </p:cNvPr>
          <p:cNvSpPr/>
          <p:nvPr/>
        </p:nvSpPr>
        <p:spPr>
          <a:xfrm>
            <a:off x="1949713" y="2425805"/>
            <a:ext cx="3060595" cy="166255"/>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7167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Resultaten</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
        <p:nvSpPr>
          <p:cNvPr id="5" name="Tekstvak 4">
            <a:extLst>
              <a:ext uri="{FF2B5EF4-FFF2-40B4-BE49-F238E27FC236}">
                <a16:creationId xmlns:a16="http://schemas.microsoft.com/office/drawing/2014/main" id="{01170EEE-472B-4848-6D06-9BD60F00A536}"/>
              </a:ext>
            </a:extLst>
          </p:cNvPr>
          <p:cNvSpPr txBox="1"/>
          <p:nvPr/>
        </p:nvSpPr>
        <p:spPr>
          <a:xfrm>
            <a:off x="748499" y="822716"/>
            <a:ext cx="7643673" cy="415498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err="1"/>
              <a:t>Vochtintake</a:t>
            </a:r>
            <a:endParaRPr lang="en-US" sz="2400" dirty="0"/>
          </a:p>
          <a:p>
            <a:pPr marL="1257300" lvl="2" indent="-342900">
              <a:buFont typeface="Arial" panose="020B0604020202020204" pitchFamily="34" charset="0"/>
              <a:buChar char="•"/>
            </a:pPr>
            <a:r>
              <a:rPr lang="en-US" sz="2400" dirty="0" err="1"/>
              <a:t>Mediaan</a:t>
            </a:r>
            <a:r>
              <a:rPr lang="en-US" sz="2400" dirty="0"/>
              <a:t>: 46.9 ml/kg/</a:t>
            </a:r>
            <a:r>
              <a:rPr lang="en-US" sz="2400" dirty="0" err="1"/>
              <a:t>dag</a:t>
            </a:r>
            <a:r>
              <a:rPr lang="en-US" sz="2400" dirty="0"/>
              <a:t> </a:t>
            </a:r>
          </a:p>
          <a:p>
            <a:pPr marL="1257300" lvl="2"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err="1"/>
              <a:t>Bronnen</a:t>
            </a:r>
            <a:r>
              <a:rPr lang="en-US" sz="2400" dirty="0"/>
              <a:t> van </a:t>
            </a:r>
            <a:r>
              <a:rPr lang="en-US" sz="2400" dirty="0" err="1"/>
              <a:t>vocht</a:t>
            </a:r>
            <a:endParaRPr lang="en-US" sz="2400" dirty="0"/>
          </a:p>
          <a:p>
            <a:pPr marL="1257300" lvl="2" indent="-342900">
              <a:buFont typeface="Arial" panose="020B0604020202020204" pitchFamily="34" charset="0"/>
              <a:buChar char="•"/>
            </a:pPr>
            <a:r>
              <a:rPr lang="en-US" sz="2400" dirty="0" err="1"/>
              <a:t>Onderhoudsvocht</a:t>
            </a:r>
            <a:r>
              <a:rPr lang="en-US" sz="2400" dirty="0"/>
              <a:t> &gt; </a:t>
            </a:r>
            <a:r>
              <a:rPr lang="en-US" sz="2400" dirty="0" err="1"/>
              <a:t>voeding</a:t>
            </a:r>
            <a:r>
              <a:rPr lang="en-US" sz="2400" dirty="0"/>
              <a:t> &gt; </a:t>
            </a:r>
            <a:r>
              <a:rPr lang="en-US" sz="2400" dirty="0" err="1"/>
              <a:t>medicatie</a:t>
            </a:r>
            <a:r>
              <a:rPr lang="en-US" sz="2400" dirty="0"/>
              <a:t> &gt; </a:t>
            </a:r>
            <a:r>
              <a:rPr lang="en-US" sz="2400" dirty="0" err="1"/>
              <a:t>resuscitatie</a:t>
            </a:r>
            <a:r>
              <a:rPr lang="en-US" sz="2400" dirty="0"/>
              <a:t> </a:t>
            </a:r>
          </a:p>
          <a:p>
            <a:pPr marL="1257300" lvl="2"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err="1"/>
              <a:t>Vochtoverschot</a:t>
            </a:r>
            <a:endParaRPr lang="en-US" sz="2400" dirty="0"/>
          </a:p>
          <a:p>
            <a:pPr marL="1257300" lvl="2" indent="-342900">
              <a:buFont typeface="Arial" panose="020B0604020202020204" pitchFamily="34" charset="0"/>
              <a:buChar char="•"/>
            </a:pPr>
            <a:r>
              <a:rPr lang="en-US" sz="2400" dirty="0"/>
              <a:t>50.5% &gt; 5%</a:t>
            </a:r>
          </a:p>
          <a:p>
            <a:pPr marL="1257300" lvl="2" indent="-342900">
              <a:buFont typeface="Arial" panose="020B0604020202020204" pitchFamily="34" charset="0"/>
              <a:buChar char="•"/>
            </a:pPr>
            <a:r>
              <a:rPr lang="en-US" sz="2400" dirty="0"/>
              <a:t>25% &gt; 10%</a:t>
            </a:r>
          </a:p>
          <a:p>
            <a:pPr marL="1257300" lvl="2" indent="-342900">
              <a:buFont typeface="Arial" panose="020B0604020202020204" pitchFamily="34" charset="0"/>
              <a:buChar char="•"/>
            </a:pPr>
            <a:r>
              <a:rPr lang="en-US" sz="2400" dirty="0" err="1"/>
              <a:t>Mediaan</a:t>
            </a:r>
            <a:r>
              <a:rPr lang="en-US" sz="2400" dirty="0"/>
              <a:t> 5.2%</a:t>
            </a:r>
          </a:p>
        </p:txBody>
      </p:sp>
    </p:spTree>
    <p:extLst>
      <p:ext uri="{BB962C8B-B14F-4D97-AF65-F5344CB8AC3E}">
        <p14:creationId xmlns:p14="http://schemas.microsoft.com/office/powerpoint/2010/main" val="233688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Resultaten</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9</a:t>
            </a:fld>
            <a:endParaRPr lang="en-US" dirty="0"/>
          </a:p>
        </p:txBody>
      </p:sp>
      <p:pic>
        <p:nvPicPr>
          <p:cNvPr id="7" name="Afbeelding 6">
            <a:extLst>
              <a:ext uri="{FF2B5EF4-FFF2-40B4-BE49-F238E27FC236}">
                <a16:creationId xmlns:a16="http://schemas.microsoft.com/office/drawing/2014/main" id="{F2231194-3DCA-56D3-AE61-05C642E3E0BB}"/>
              </a:ext>
            </a:extLst>
          </p:cNvPr>
          <p:cNvPicPr>
            <a:picLocks noChangeAspect="1"/>
          </p:cNvPicPr>
          <p:nvPr/>
        </p:nvPicPr>
        <p:blipFill>
          <a:blip r:embed="rId2"/>
          <a:stretch>
            <a:fillRect/>
          </a:stretch>
        </p:blipFill>
        <p:spPr>
          <a:xfrm>
            <a:off x="0" y="1401570"/>
            <a:ext cx="9144000" cy="4054859"/>
          </a:xfrm>
          <a:prstGeom prst="rect">
            <a:avLst/>
          </a:prstGeom>
        </p:spPr>
      </p:pic>
    </p:spTree>
    <p:extLst>
      <p:ext uri="{BB962C8B-B14F-4D97-AF65-F5344CB8AC3E}">
        <p14:creationId xmlns:p14="http://schemas.microsoft.com/office/powerpoint/2010/main" val="75105628"/>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PT_4x3_NL_Model.pptx" id="{4CECD3F1-643A-4370-B84A-2A1CE3BFDC1B}" vid="{6E07BFD3-4039-4AD5-B7A4-DA4811E6EC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WKZ_NL_Sjabloon (9)</Template>
  <TotalTime>838</TotalTime>
  <Words>431</Words>
  <Application>Microsoft Office PowerPoint</Application>
  <PresentationFormat>Diavoorstelling (4:3)</PresentationFormat>
  <Paragraphs>146</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Open Sans</vt:lpstr>
      <vt:lpstr>WKZ PowerPoint NL</vt:lpstr>
      <vt:lpstr>    De vochtbalans</vt:lpstr>
      <vt:lpstr>  Achtergrond </vt:lpstr>
      <vt:lpstr>  Vraagstelling </vt:lpstr>
      <vt:lpstr>  Studiekenmerken </vt:lpstr>
      <vt:lpstr>  Studiekenmerken </vt:lpstr>
      <vt:lpstr>  Studiekenmerken </vt:lpstr>
      <vt:lpstr>  Resultaten</vt:lpstr>
      <vt:lpstr>  Resultaten</vt:lpstr>
      <vt:lpstr>  Resultaten</vt:lpstr>
      <vt:lpstr>  Resultaten</vt:lpstr>
      <vt:lpstr>  Resultaten</vt:lpstr>
      <vt:lpstr> Conclusies</vt:lpstr>
      <vt:lpstr> Discussie </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PICU-ONCO week</dc:title>
  <dc:creator>Fahner, J.C. (Jurrianne)</dc:creator>
  <cp:lastModifiedBy>Wilde, J. de (Joke)</cp:lastModifiedBy>
  <cp:revision>6</cp:revision>
  <dcterms:created xsi:type="dcterms:W3CDTF">2024-01-30T21:23:09Z</dcterms:created>
  <dcterms:modified xsi:type="dcterms:W3CDTF">2025-08-27T07:11:10Z</dcterms:modified>
</cp:coreProperties>
</file>