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72" r:id="rId4"/>
    <p:sldMasterId id="2147483676" r:id="rId5"/>
    <p:sldMasterId id="2147483690" r:id="rId6"/>
    <p:sldMasterId id="2147483701" r:id="rId7"/>
  </p:sldMasterIdLst>
  <p:notesMasterIdLst>
    <p:notesMasterId r:id="rId29"/>
  </p:notesMasterIdLst>
  <p:sldIdLst>
    <p:sldId id="256" r:id="rId8"/>
    <p:sldId id="264" r:id="rId9"/>
    <p:sldId id="267" r:id="rId10"/>
    <p:sldId id="266" r:id="rId11"/>
    <p:sldId id="265" r:id="rId12"/>
    <p:sldId id="261" r:id="rId13"/>
    <p:sldId id="263" r:id="rId14"/>
    <p:sldId id="257" r:id="rId15"/>
    <p:sldId id="260" r:id="rId16"/>
    <p:sldId id="259" r:id="rId17"/>
    <p:sldId id="262" r:id="rId18"/>
    <p:sldId id="268" r:id="rId19"/>
    <p:sldId id="269" r:id="rId20"/>
    <p:sldId id="271" r:id="rId21"/>
    <p:sldId id="272" r:id="rId22"/>
    <p:sldId id="274" r:id="rId23"/>
    <p:sldId id="275" r:id="rId24"/>
    <p:sldId id="270" r:id="rId25"/>
    <p:sldId id="276" r:id="rId26"/>
    <p:sldId id="273" r:id="rId27"/>
    <p:sldId id="258" r:id="rId28"/>
  </p:sldIdLst>
  <p:sldSz cx="12192000" cy="6858000"/>
  <p:notesSz cx="6858000" cy="9144000"/>
  <p:defaultTextStyle>
    <a:defPPr>
      <a:defRPr lang="nl-NL"/>
    </a:defPPr>
    <a:lvl1pPr algn="l" defTabSz="457200" rtl="0" fontAlgn="base">
      <a:spcBef>
        <a:spcPct val="0"/>
      </a:spcBef>
      <a:spcAft>
        <a:spcPct val="0"/>
      </a:spcAft>
      <a:defRPr sz="2400" kern="1200">
        <a:solidFill>
          <a:schemeClr val="tx1"/>
        </a:solidFill>
        <a:latin typeface="Calibri" charset="0"/>
        <a:ea typeface="ＭＳ Ｐゴシック" charset="-128"/>
        <a:cs typeface="ＭＳ Ｐゴシック" charset="-128"/>
      </a:defRPr>
    </a:lvl1pPr>
    <a:lvl2pPr marL="457200" algn="l" defTabSz="457200" rtl="0" fontAlgn="base">
      <a:spcBef>
        <a:spcPct val="0"/>
      </a:spcBef>
      <a:spcAft>
        <a:spcPct val="0"/>
      </a:spcAft>
      <a:defRPr sz="2400" kern="1200">
        <a:solidFill>
          <a:schemeClr val="tx1"/>
        </a:solidFill>
        <a:latin typeface="Calibri" charset="0"/>
        <a:ea typeface="ＭＳ Ｐゴシック" charset="-128"/>
        <a:cs typeface="ＭＳ Ｐゴシック" charset="-128"/>
      </a:defRPr>
    </a:lvl2pPr>
    <a:lvl3pPr marL="914400" algn="l" defTabSz="457200" rtl="0" fontAlgn="base">
      <a:spcBef>
        <a:spcPct val="0"/>
      </a:spcBef>
      <a:spcAft>
        <a:spcPct val="0"/>
      </a:spcAft>
      <a:defRPr sz="2400" kern="1200">
        <a:solidFill>
          <a:schemeClr val="tx1"/>
        </a:solidFill>
        <a:latin typeface="Calibri" charset="0"/>
        <a:ea typeface="ＭＳ Ｐゴシック" charset="-128"/>
        <a:cs typeface="ＭＳ Ｐゴシック" charset="-128"/>
      </a:defRPr>
    </a:lvl3pPr>
    <a:lvl4pPr marL="1371600" algn="l" defTabSz="457200" rtl="0" fontAlgn="base">
      <a:spcBef>
        <a:spcPct val="0"/>
      </a:spcBef>
      <a:spcAft>
        <a:spcPct val="0"/>
      </a:spcAft>
      <a:defRPr sz="2400" kern="1200">
        <a:solidFill>
          <a:schemeClr val="tx1"/>
        </a:solidFill>
        <a:latin typeface="Calibri" charset="0"/>
        <a:ea typeface="ＭＳ Ｐゴシック" charset="-128"/>
        <a:cs typeface="ＭＳ Ｐゴシック" charset="-128"/>
      </a:defRPr>
    </a:lvl4pPr>
    <a:lvl5pPr marL="1828800" algn="l" defTabSz="457200" rtl="0" fontAlgn="base">
      <a:spcBef>
        <a:spcPct val="0"/>
      </a:spcBef>
      <a:spcAft>
        <a:spcPct val="0"/>
      </a:spcAft>
      <a:defRPr sz="2400" kern="1200">
        <a:solidFill>
          <a:schemeClr val="tx1"/>
        </a:solidFill>
        <a:latin typeface="Calibri"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Calibri"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Calibri"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Calibri"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Calibri" charset="0"/>
        <a:ea typeface="ＭＳ Ｐゴシック" charset="-128"/>
        <a:cs typeface="ＭＳ Ｐゴシック" charset="-128"/>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30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B1420A-B9C0-4FB7-9B5F-4CE7F36D4FB9}" type="datetimeFigureOut">
              <a:rPr lang="nl-NL" smtClean="0"/>
              <a:t>21-10-2025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3D4EDB-B437-40C0-A42B-2F11784360B9}" type="slidenum">
              <a:rPr lang="nl-NL" smtClean="0"/>
              <a:t>‹nr.›</a:t>
            </a:fld>
            <a:endParaRPr lang="nl-NL"/>
          </a:p>
        </p:txBody>
      </p:sp>
    </p:spTree>
    <p:extLst>
      <p:ext uri="{BB962C8B-B14F-4D97-AF65-F5344CB8AC3E}">
        <p14:creationId xmlns:p14="http://schemas.microsoft.com/office/powerpoint/2010/main" val="2192585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nl.wikipedia.org/wiki/Test_(geneeskunde)"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nl.wikipedia.org/wiki/Theorema_van_Bayes" TargetMode="External"/><Relationship Id="rId4" Type="http://schemas.openxmlformats.org/officeDocument/2006/relationships/hyperlink" Target="https://nl.wikipedia.org/wiki/Foutpositief_en_foutnegatie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l.wikipedia.org/wiki/Test_(geneeskunde)"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nl.wikipedia.org/wiki/Theorema_van_Bayes" TargetMode="External"/><Relationship Id="rId4" Type="http://schemas.openxmlformats.org/officeDocument/2006/relationships/hyperlink" Target="https://nl.wikipedia.org/wiki/Foutpositief_en_foutnegatie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1522068</a:t>
            </a:r>
          </a:p>
          <a:p>
            <a:endParaRPr lang="nl-NL" dirty="0"/>
          </a:p>
        </p:txBody>
      </p:sp>
      <p:sp>
        <p:nvSpPr>
          <p:cNvPr id="4" name="Tijdelijke aanduiding voor dianummer 3"/>
          <p:cNvSpPr>
            <a:spLocks noGrp="1"/>
          </p:cNvSpPr>
          <p:nvPr>
            <p:ph type="sldNum" sz="quarter" idx="5"/>
          </p:nvPr>
        </p:nvSpPr>
        <p:spPr/>
        <p:txBody>
          <a:bodyPr/>
          <a:lstStyle/>
          <a:p>
            <a:fld id="{113D4EDB-B437-40C0-A42B-2F11784360B9}" type="slidenum">
              <a:rPr lang="nl-NL" smtClean="0"/>
              <a:t>2</a:t>
            </a:fld>
            <a:endParaRPr lang="nl-NL"/>
          </a:p>
        </p:txBody>
      </p:sp>
    </p:spTree>
    <p:extLst>
      <p:ext uri="{BB962C8B-B14F-4D97-AF65-F5344CB8AC3E}">
        <p14:creationId xmlns:p14="http://schemas.microsoft.com/office/powerpoint/2010/main" val="747128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dirty="0">
                <a:solidFill>
                  <a:srgbClr val="101418"/>
                </a:solidFill>
                <a:effectLst/>
                <a:latin typeface="inherit"/>
              </a:rPr>
              <a:t>Sensitiviteit</a:t>
            </a:r>
          </a:p>
          <a:p>
            <a:pPr algn="l"/>
            <a:r>
              <a:rPr lang="nl-NL" b="0" i="0" dirty="0">
                <a:solidFill>
                  <a:srgbClr val="202122"/>
                </a:solidFill>
                <a:effectLst/>
                <a:latin typeface="Arial" panose="020B0604020202020204" pitchFamily="34" charset="0"/>
              </a:rPr>
              <a:t>De sensitiviteit van een </a:t>
            </a:r>
            <a:r>
              <a:rPr lang="nl-NL" b="0" i="0" u="none" strike="noStrike" dirty="0">
                <a:solidFill>
                  <a:srgbClr val="3366CC"/>
                </a:solidFill>
                <a:effectLst/>
                <a:latin typeface="Arial" panose="020B0604020202020204" pitchFamily="34" charset="0"/>
                <a:hlinkClick r:id="rId3" tooltip="Test (geneeskunde)"/>
              </a:rPr>
              <a:t>geneeskundige test</a:t>
            </a:r>
            <a:r>
              <a:rPr lang="nl-NL" b="0" i="0" dirty="0">
                <a:solidFill>
                  <a:srgbClr val="202122"/>
                </a:solidFill>
                <a:effectLst/>
                <a:latin typeface="Arial" panose="020B0604020202020204" pitchFamily="34" charset="0"/>
              </a:rPr>
              <a:t> is het percentage terecht positieve uitslagen onder de zieke personen. Het is de verhouding tussen het aantal personen die positief scoren waarbij de door de test onderzochte ziekte daadwerkelijk aanwezig is en het totaal van alle onderzochte personen met de ziekte, inclusief het aantal personen die negatief scoren en bij wie de ziekte toch aanwezig is. Het is dus een maat voor de gevoeligheid van de test voor de onderzochte ziekte. Hoe hoger de sensitiviteit van een test, hoe groter de kans dat iemand die de ziekte daadwerkelijk heeft een positieve testuitslag krijgt, dus weinig </a:t>
            </a:r>
            <a:r>
              <a:rPr lang="nl-NL" b="0" i="0" u="none" strike="noStrike" dirty="0" err="1">
                <a:solidFill>
                  <a:srgbClr val="3366CC"/>
                </a:solidFill>
                <a:effectLst/>
                <a:latin typeface="Arial" panose="020B0604020202020204" pitchFamily="34" charset="0"/>
                <a:hlinkClick r:id="rId4" tooltip="Foutpositief en foutnegatief"/>
              </a:rPr>
              <a:t>foutnegatieve</a:t>
            </a:r>
            <a:r>
              <a:rPr lang="nl-NL" b="0" i="0" dirty="0">
                <a:solidFill>
                  <a:srgbClr val="202122"/>
                </a:solidFill>
                <a:effectLst/>
                <a:latin typeface="Arial" panose="020B0604020202020204" pitchFamily="34" charset="0"/>
              </a:rPr>
              <a:t> uitslagen (weinig C). Een testuitslag is positief als de </a:t>
            </a:r>
            <a:r>
              <a:rPr lang="nl-NL" b="0" i="0" u="none" strike="noStrike" dirty="0">
                <a:solidFill>
                  <a:srgbClr val="3366CC"/>
                </a:solidFill>
                <a:effectLst/>
                <a:latin typeface="Arial" panose="020B0604020202020204" pitchFamily="34" charset="0"/>
                <a:hlinkClick r:id="rId5" tooltip="Theorema van Bayes"/>
              </a:rPr>
              <a:t>a-posteriori-kans</a:t>
            </a:r>
            <a:r>
              <a:rPr lang="nl-NL" b="0" i="0" dirty="0">
                <a:solidFill>
                  <a:srgbClr val="202122"/>
                </a:solidFill>
                <a:effectLst/>
                <a:latin typeface="Arial" panose="020B0604020202020204" pitchFamily="34" charset="0"/>
              </a:rPr>
              <a:t> (</a:t>
            </a:r>
            <a:r>
              <a:rPr lang="nl-NL" b="0" i="0" dirty="0" err="1">
                <a:solidFill>
                  <a:srgbClr val="202122"/>
                </a:solidFill>
                <a:effectLst/>
                <a:latin typeface="Arial" panose="020B0604020202020204" pitchFamily="34" charset="0"/>
              </a:rPr>
              <a:t>nakans</a:t>
            </a:r>
            <a:r>
              <a:rPr lang="nl-NL" b="0" i="0" dirty="0">
                <a:solidFill>
                  <a:srgbClr val="202122"/>
                </a:solidFill>
                <a:effectLst/>
                <a:latin typeface="Arial" panose="020B0604020202020204" pitchFamily="34" charset="0"/>
              </a:rPr>
              <a:t>, achteraf-kans) die erbij hoort groter is dan de </a:t>
            </a:r>
            <a:r>
              <a:rPr lang="nl-NL" b="0" i="0" dirty="0" err="1">
                <a:solidFill>
                  <a:srgbClr val="202122"/>
                </a:solidFill>
                <a:effectLst/>
                <a:latin typeface="Arial" panose="020B0604020202020204" pitchFamily="34" charset="0"/>
              </a:rPr>
              <a:t>nakans</a:t>
            </a:r>
            <a:r>
              <a:rPr lang="nl-NL" b="0" i="0" dirty="0">
                <a:solidFill>
                  <a:srgbClr val="202122"/>
                </a:solidFill>
                <a:effectLst/>
                <a:latin typeface="Arial" panose="020B0604020202020204" pitchFamily="34" charset="0"/>
              </a:rPr>
              <a:t> die bij het andere negatieve testresultaat hoort.</a:t>
            </a:r>
          </a:p>
          <a:p>
            <a:pPr algn="l"/>
            <a:r>
              <a:rPr lang="nl-NL" b="1" i="0" dirty="0">
                <a:solidFill>
                  <a:srgbClr val="101418"/>
                </a:solidFill>
                <a:effectLst/>
                <a:latin typeface="inherit"/>
              </a:rPr>
              <a:t>Specificiteit</a:t>
            </a:r>
          </a:p>
          <a:p>
            <a:pPr algn="l"/>
            <a:r>
              <a:rPr lang="nl-NL" b="0" i="0" dirty="0">
                <a:solidFill>
                  <a:srgbClr val="202122"/>
                </a:solidFill>
                <a:effectLst/>
                <a:latin typeface="Arial" panose="020B0604020202020204" pitchFamily="34" charset="0"/>
              </a:rPr>
              <a:t>De specificiteit van een geneeskundige test is het percentage terecht negatieve testuitslagen onder de niet-zieke personen, oftewel de verhouding tussen het aantal terecht negatieve uitslagen (niet ziek, negatieve uitslag) en het totaal van alle gevallen waarbij de ziekte afwezig is. Het totaal van alle gevallen waarbij de ziekte afwezig is bestaat uit een som van de gevallen waarbij een </a:t>
            </a:r>
            <a:r>
              <a:rPr lang="nl-NL" b="0" i="0" u="none" strike="noStrike" dirty="0">
                <a:solidFill>
                  <a:srgbClr val="3366CC"/>
                </a:solidFill>
                <a:effectLst/>
                <a:latin typeface="Arial" panose="020B0604020202020204" pitchFamily="34" charset="0"/>
                <a:hlinkClick r:id="rId4" tooltip="Foutpositief en foutnegatief"/>
              </a:rPr>
              <a:t>foutpositieve</a:t>
            </a:r>
            <a:r>
              <a:rPr lang="nl-NL" b="0" i="0" dirty="0">
                <a:solidFill>
                  <a:srgbClr val="202122"/>
                </a:solidFill>
                <a:effectLst/>
                <a:latin typeface="Arial" panose="020B0604020202020204" pitchFamily="34" charset="0"/>
              </a:rPr>
              <a:t> uitslag (loos alarm) is verkregen en de gevallen die een terechte negatieve uitslag kregen. Zie de formules hieronder. Dus hoe hoger de specificiteit van een test, hoe groter de kans dat iemand die de ziekte niet heeft, een negatief testresultaat krijgt. Een hoge specificiteit betekent weinig foutpositieve uitslagen (weinig B).</a:t>
            </a:r>
          </a:p>
          <a:p>
            <a:endParaRPr lang="nl-NL" dirty="0"/>
          </a:p>
        </p:txBody>
      </p:sp>
      <p:sp>
        <p:nvSpPr>
          <p:cNvPr id="4" name="Tijdelijke aanduiding voor dianummer 3"/>
          <p:cNvSpPr>
            <a:spLocks noGrp="1"/>
          </p:cNvSpPr>
          <p:nvPr>
            <p:ph type="sldNum" sz="quarter" idx="5"/>
          </p:nvPr>
        </p:nvSpPr>
        <p:spPr/>
        <p:txBody>
          <a:bodyPr/>
          <a:lstStyle/>
          <a:p>
            <a:fld id="{113D4EDB-B437-40C0-A42B-2F11784360B9}" type="slidenum">
              <a:rPr lang="nl-NL" smtClean="0"/>
              <a:t>14</a:t>
            </a:fld>
            <a:endParaRPr lang="nl-NL"/>
          </a:p>
        </p:txBody>
      </p:sp>
    </p:spTree>
    <p:extLst>
      <p:ext uri="{BB962C8B-B14F-4D97-AF65-F5344CB8AC3E}">
        <p14:creationId xmlns:p14="http://schemas.microsoft.com/office/powerpoint/2010/main" val="4049764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Neurologen voorspellen dus alle slechte </a:t>
            </a:r>
            <a:r>
              <a:rPr lang="nl-NL" dirty="0" err="1"/>
              <a:t>uitkomstne</a:t>
            </a:r>
            <a:r>
              <a:rPr lang="nl-NL" dirty="0"/>
              <a:t> goed. Iedereen met slechte voorspelling, doet het ook daadwerkelijk slecht</a:t>
            </a:r>
          </a:p>
          <a:p>
            <a:r>
              <a:rPr lang="nl-NL" dirty="0"/>
              <a:t>Echter specificiteit is lager, voor bij intensivisten, dus zij voorspellen bij een deel een goede uitkomst maar blijken dit niet te hebben. Meest optimistisch?</a:t>
            </a:r>
          </a:p>
          <a:p>
            <a:r>
              <a:rPr lang="nl-NL" dirty="0"/>
              <a:t> </a:t>
            </a:r>
          </a:p>
        </p:txBody>
      </p:sp>
      <p:sp>
        <p:nvSpPr>
          <p:cNvPr id="4" name="Tijdelijke aanduiding voor dianummer 3"/>
          <p:cNvSpPr>
            <a:spLocks noGrp="1"/>
          </p:cNvSpPr>
          <p:nvPr>
            <p:ph type="sldNum" sz="quarter" idx="5"/>
          </p:nvPr>
        </p:nvSpPr>
        <p:spPr/>
        <p:txBody>
          <a:bodyPr/>
          <a:lstStyle/>
          <a:p>
            <a:fld id="{113D4EDB-B437-40C0-A42B-2F11784360B9}" type="slidenum">
              <a:rPr lang="nl-NL" smtClean="0"/>
              <a:t>15</a:t>
            </a:fld>
            <a:endParaRPr lang="nl-NL"/>
          </a:p>
        </p:txBody>
      </p:sp>
    </p:spTree>
    <p:extLst>
      <p:ext uri="{BB962C8B-B14F-4D97-AF65-F5344CB8AC3E}">
        <p14:creationId xmlns:p14="http://schemas.microsoft.com/office/powerpoint/2010/main" val="320453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dirty="0">
                <a:solidFill>
                  <a:srgbClr val="101418"/>
                </a:solidFill>
                <a:effectLst/>
                <a:latin typeface="inherit"/>
              </a:rPr>
              <a:t>Sensitiviteit</a:t>
            </a:r>
          </a:p>
          <a:p>
            <a:pPr algn="l"/>
            <a:r>
              <a:rPr lang="nl-NL" b="0" i="0" dirty="0">
                <a:solidFill>
                  <a:srgbClr val="202122"/>
                </a:solidFill>
                <a:effectLst/>
                <a:latin typeface="Arial" panose="020B0604020202020204" pitchFamily="34" charset="0"/>
              </a:rPr>
              <a:t>De sensitiviteit van een </a:t>
            </a:r>
            <a:r>
              <a:rPr lang="nl-NL" b="0" i="0" u="none" strike="noStrike" dirty="0">
                <a:solidFill>
                  <a:srgbClr val="3366CC"/>
                </a:solidFill>
                <a:effectLst/>
                <a:latin typeface="Arial" panose="020B0604020202020204" pitchFamily="34" charset="0"/>
                <a:hlinkClick r:id="rId3" tooltip="Test (geneeskunde)"/>
              </a:rPr>
              <a:t>geneeskundige test</a:t>
            </a:r>
            <a:r>
              <a:rPr lang="nl-NL" b="0" i="0" dirty="0">
                <a:solidFill>
                  <a:srgbClr val="202122"/>
                </a:solidFill>
                <a:effectLst/>
                <a:latin typeface="Arial" panose="020B0604020202020204" pitchFamily="34" charset="0"/>
              </a:rPr>
              <a:t> is het percentage terecht positieve uitslagen onder de zieke personen. Het is de verhouding tussen het aantal personen die positief scoren waarbij de door de test onderzochte ziekte daadwerkelijk aanwezig is en het totaal van alle onderzochte personen met de ziekte, inclusief het aantal personen die negatief scoren en bij wie de ziekte toch aanwezig is. Het is dus een maat voor de gevoeligheid van de test voor de onderzochte ziekte. Hoe hoger de sensitiviteit van een test, hoe groter de kans dat iemand die de ziekte daadwerkelijk heeft een positieve testuitslag krijgt, dus weinig </a:t>
            </a:r>
            <a:r>
              <a:rPr lang="nl-NL" b="0" i="0" u="none" strike="noStrike" dirty="0" err="1">
                <a:solidFill>
                  <a:srgbClr val="3366CC"/>
                </a:solidFill>
                <a:effectLst/>
                <a:latin typeface="Arial" panose="020B0604020202020204" pitchFamily="34" charset="0"/>
                <a:hlinkClick r:id="rId4" tooltip="Foutpositief en foutnegatief"/>
              </a:rPr>
              <a:t>foutnegatieve</a:t>
            </a:r>
            <a:r>
              <a:rPr lang="nl-NL" b="0" i="0" dirty="0">
                <a:solidFill>
                  <a:srgbClr val="202122"/>
                </a:solidFill>
                <a:effectLst/>
                <a:latin typeface="Arial" panose="020B0604020202020204" pitchFamily="34" charset="0"/>
              </a:rPr>
              <a:t> uitslagen (weinig C). Een testuitslag is positief als de </a:t>
            </a:r>
            <a:r>
              <a:rPr lang="nl-NL" b="0" i="0" u="none" strike="noStrike" dirty="0">
                <a:solidFill>
                  <a:srgbClr val="3366CC"/>
                </a:solidFill>
                <a:effectLst/>
                <a:latin typeface="Arial" panose="020B0604020202020204" pitchFamily="34" charset="0"/>
                <a:hlinkClick r:id="rId5" tooltip="Theorema van Bayes"/>
              </a:rPr>
              <a:t>a-posteriori-kans</a:t>
            </a:r>
            <a:r>
              <a:rPr lang="nl-NL" b="0" i="0" dirty="0">
                <a:solidFill>
                  <a:srgbClr val="202122"/>
                </a:solidFill>
                <a:effectLst/>
                <a:latin typeface="Arial" panose="020B0604020202020204" pitchFamily="34" charset="0"/>
              </a:rPr>
              <a:t> (</a:t>
            </a:r>
            <a:r>
              <a:rPr lang="nl-NL" b="0" i="0" dirty="0" err="1">
                <a:solidFill>
                  <a:srgbClr val="202122"/>
                </a:solidFill>
                <a:effectLst/>
                <a:latin typeface="Arial" panose="020B0604020202020204" pitchFamily="34" charset="0"/>
              </a:rPr>
              <a:t>nakans</a:t>
            </a:r>
            <a:r>
              <a:rPr lang="nl-NL" b="0" i="0" dirty="0">
                <a:solidFill>
                  <a:srgbClr val="202122"/>
                </a:solidFill>
                <a:effectLst/>
                <a:latin typeface="Arial" panose="020B0604020202020204" pitchFamily="34" charset="0"/>
              </a:rPr>
              <a:t>, achteraf-kans) die erbij hoort groter is dan de </a:t>
            </a:r>
            <a:r>
              <a:rPr lang="nl-NL" b="0" i="0" dirty="0" err="1">
                <a:solidFill>
                  <a:srgbClr val="202122"/>
                </a:solidFill>
                <a:effectLst/>
                <a:latin typeface="Arial" panose="020B0604020202020204" pitchFamily="34" charset="0"/>
              </a:rPr>
              <a:t>nakans</a:t>
            </a:r>
            <a:r>
              <a:rPr lang="nl-NL" b="0" i="0" dirty="0">
                <a:solidFill>
                  <a:srgbClr val="202122"/>
                </a:solidFill>
                <a:effectLst/>
                <a:latin typeface="Arial" panose="020B0604020202020204" pitchFamily="34" charset="0"/>
              </a:rPr>
              <a:t> die bij het andere negatieve testresultaat hoort.</a:t>
            </a:r>
          </a:p>
          <a:p>
            <a:pPr algn="l"/>
            <a:r>
              <a:rPr lang="nl-NL" b="1" i="0" dirty="0">
                <a:solidFill>
                  <a:srgbClr val="101418"/>
                </a:solidFill>
                <a:effectLst/>
                <a:latin typeface="inherit"/>
              </a:rPr>
              <a:t>Specificiteit</a:t>
            </a:r>
          </a:p>
          <a:p>
            <a:pPr algn="l"/>
            <a:r>
              <a:rPr lang="nl-NL" b="0" i="0" dirty="0">
                <a:solidFill>
                  <a:srgbClr val="202122"/>
                </a:solidFill>
                <a:effectLst/>
                <a:latin typeface="Arial" panose="020B0604020202020204" pitchFamily="34" charset="0"/>
              </a:rPr>
              <a:t>De specificiteit van een geneeskundige test is het percentage terecht negatieve testuitslagen onder de niet-zieke personen, oftewel de verhouding tussen het aantal terecht negatieve uitslagen (niet ziek, negatieve uitslag) en het totaal van alle gevallen waarbij de ziekte afwezig is. Het totaal van alle gevallen waarbij de ziekte afwezig is bestaat uit een som van de gevallen waarbij een </a:t>
            </a:r>
            <a:r>
              <a:rPr lang="nl-NL" b="0" i="0" u="none" strike="noStrike" dirty="0">
                <a:solidFill>
                  <a:srgbClr val="3366CC"/>
                </a:solidFill>
                <a:effectLst/>
                <a:latin typeface="Arial" panose="020B0604020202020204" pitchFamily="34" charset="0"/>
                <a:hlinkClick r:id="rId4" tooltip="Foutpositief en foutnegatief"/>
              </a:rPr>
              <a:t>foutpositieve</a:t>
            </a:r>
            <a:r>
              <a:rPr lang="nl-NL" b="0" i="0" dirty="0">
                <a:solidFill>
                  <a:srgbClr val="202122"/>
                </a:solidFill>
                <a:effectLst/>
                <a:latin typeface="Arial" panose="020B0604020202020204" pitchFamily="34" charset="0"/>
              </a:rPr>
              <a:t> uitslag (loos alarm) is verkregen en de gevallen die een terechte negatieve uitslag kregen. Zie de formules hieronder. Dus hoe hoger de specificiteit van een test, hoe groter de kans dat iemand die de ziekte niet heeft, een negatief testresultaat krijgt. Een hoge specificiteit betekent weinig foutpositieve uitslagen (weinig B).</a:t>
            </a:r>
          </a:p>
          <a:p>
            <a:endParaRPr lang="nl-NL" dirty="0"/>
          </a:p>
        </p:txBody>
      </p:sp>
      <p:sp>
        <p:nvSpPr>
          <p:cNvPr id="4" name="Tijdelijke aanduiding voor dianummer 3"/>
          <p:cNvSpPr>
            <a:spLocks noGrp="1"/>
          </p:cNvSpPr>
          <p:nvPr>
            <p:ph type="sldNum" sz="quarter" idx="5"/>
          </p:nvPr>
        </p:nvSpPr>
        <p:spPr/>
        <p:txBody>
          <a:bodyPr/>
          <a:lstStyle/>
          <a:p>
            <a:fld id="{113D4EDB-B437-40C0-A42B-2F11784360B9}" type="slidenum">
              <a:rPr lang="nl-NL" smtClean="0"/>
              <a:t>16</a:t>
            </a:fld>
            <a:endParaRPr lang="nl-NL"/>
          </a:p>
        </p:txBody>
      </p:sp>
    </p:spTree>
    <p:extLst>
      <p:ext uri="{BB962C8B-B14F-4D97-AF65-F5344CB8AC3E}">
        <p14:creationId xmlns:p14="http://schemas.microsoft.com/office/powerpoint/2010/main" val="732122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Neurologen voorspellen dus alle slechte </a:t>
            </a:r>
            <a:r>
              <a:rPr lang="nl-NL" dirty="0" err="1"/>
              <a:t>uitkomstne</a:t>
            </a:r>
            <a:r>
              <a:rPr lang="nl-NL" dirty="0"/>
              <a:t> goed. Iedereen met slechte voorspelling, doet het ook daadwerkelijk slecht</a:t>
            </a:r>
          </a:p>
          <a:p>
            <a:r>
              <a:rPr lang="nl-NL" dirty="0"/>
              <a:t>Echter specificiteit is lager, voor bij intensivisten, dus zij voorspellen bij een deel een goede uitkomst maar blijken dit niet te hebben. Meest optimistisch?</a:t>
            </a:r>
          </a:p>
          <a:p>
            <a:r>
              <a:rPr lang="nl-NL" dirty="0"/>
              <a:t> </a:t>
            </a:r>
          </a:p>
        </p:txBody>
      </p:sp>
      <p:sp>
        <p:nvSpPr>
          <p:cNvPr id="4" name="Tijdelijke aanduiding voor dianummer 3"/>
          <p:cNvSpPr>
            <a:spLocks noGrp="1"/>
          </p:cNvSpPr>
          <p:nvPr>
            <p:ph type="sldNum" sz="quarter" idx="5"/>
          </p:nvPr>
        </p:nvSpPr>
        <p:spPr/>
        <p:txBody>
          <a:bodyPr/>
          <a:lstStyle/>
          <a:p>
            <a:fld id="{113D4EDB-B437-40C0-A42B-2F11784360B9}" type="slidenum">
              <a:rPr lang="nl-NL" smtClean="0"/>
              <a:t>17</a:t>
            </a:fld>
            <a:endParaRPr lang="nl-NL"/>
          </a:p>
        </p:txBody>
      </p:sp>
    </p:spTree>
    <p:extLst>
      <p:ext uri="{BB962C8B-B14F-4D97-AF65-F5344CB8AC3E}">
        <p14:creationId xmlns:p14="http://schemas.microsoft.com/office/powerpoint/2010/main" val="2919149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6.jpeg"/><Relationship Id="rId2" Type="http://schemas.openxmlformats.org/officeDocument/2006/relationships/image" Target="../media/image7.gif"/><Relationship Id="rId1" Type="http://schemas.openxmlformats.org/officeDocument/2006/relationships/slideMaster" Target="../slideMasters/slideMaster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gif"/></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6.jpeg"/><Relationship Id="rId2" Type="http://schemas.openxmlformats.org/officeDocument/2006/relationships/image" Target="../media/image7.gif"/><Relationship Id="rId1" Type="http://schemas.openxmlformats.org/officeDocument/2006/relationships/slideMaster" Target="../slideMasters/slideMaster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gif"/></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6.jpeg"/><Relationship Id="rId2" Type="http://schemas.openxmlformats.org/officeDocument/2006/relationships/image" Target="../media/image7.gif"/><Relationship Id="rId1" Type="http://schemas.openxmlformats.org/officeDocument/2006/relationships/slideMaster" Target="../slideMasters/slideMaster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6.jpeg"/><Relationship Id="rId2" Type="http://schemas.openxmlformats.org/officeDocument/2006/relationships/image" Target="../media/image7.gif"/><Relationship Id="rId1" Type="http://schemas.openxmlformats.org/officeDocument/2006/relationships/slideMaster" Target="../slideMasters/slideMaster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gi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7.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7.xml"/><Relationship Id="rId4" Type="http://schemas.openxmlformats.org/officeDocument/2006/relationships/image" Target="../media/image6.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5.png"/><Relationship Id="rId1" Type="http://schemas.openxmlformats.org/officeDocument/2006/relationships/slideMaster" Target="../slideMasters/slideMaster7.xml"/><Relationship Id="rId4" Type="http://schemas.openxmlformats.org/officeDocument/2006/relationships/image" Target="../media/image6.jpe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6.png"/><Relationship Id="rId1" Type="http://schemas.openxmlformats.org/officeDocument/2006/relationships/slideMaster" Target="../slideMasters/slideMaster7.xml"/><Relationship Id="rId4" Type="http://schemas.openxmlformats.org/officeDocument/2006/relationships/image" Target="../media/image6.jpe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5.png"/><Relationship Id="rId1" Type="http://schemas.openxmlformats.org/officeDocument/2006/relationships/slideMaster" Target="../slideMasters/slideMaster7.xml"/><Relationship Id="rId4" Type="http://schemas.openxmlformats.org/officeDocument/2006/relationships/image" Target="../media/image6.jpe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7.xml"/><Relationship Id="rId5" Type="http://schemas.openxmlformats.org/officeDocument/2006/relationships/image" Target="../media/image6.jpeg"/><Relationship Id="rId4" Type="http://schemas.openxmlformats.org/officeDocument/2006/relationships/image" Target="../media/image1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8.gif"/><Relationship Id="rId7" Type="http://schemas.openxmlformats.org/officeDocument/2006/relationships/image" Target="../media/image14.JPG"/><Relationship Id="rId2" Type="http://schemas.openxmlformats.org/officeDocument/2006/relationships/image" Target="../media/image7.gif"/><Relationship Id="rId1" Type="http://schemas.openxmlformats.org/officeDocument/2006/relationships/slideMaster" Target="../slideMasters/slideMaster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gif"/></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8.gif"/><Relationship Id="rId7" Type="http://schemas.openxmlformats.org/officeDocument/2006/relationships/image" Target="../media/image14.JPG"/><Relationship Id="rId2" Type="http://schemas.openxmlformats.org/officeDocument/2006/relationships/image" Target="../media/image7.gif"/><Relationship Id="rId1" Type="http://schemas.openxmlformats.org/officeDocument/2006/relationships/slideMaster" Target="../slideMasters/slideMaster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gif"/></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6.jpeg"/><Relationship Id="rId2" Type="http://schemas.openxmlformats.org/officeDocument/2006/relationships/image" Target="../media/image7.gif"/><Relationship Id="rId1" Type="http://schemas.openxmlformats.org/officeDocument/2006/relationships/slideMaster" Target="../slideMasters/slideMaster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gif"/></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7.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6" name="Titel 1"/>
          <p:cNvSpPr>
            <a:spLocks noGrp="1"/>
          </p:cNvSpPr>
          <p:nvPr>
            <p:ph type="ctrTitle"/>
          </p:nvPr>
        </p:nvSpPr>
        <p:spPr>
          <a:xfrm>
            <a:off x="1219201" y="2451217"/>
            <a:ext cx="9870331" cy="782344"/>
          </a:xfrm>
          <a:prstGeom prst="rect">
            <a:avLst/>
          </a:prstGeom>
        </p:spPr>
        <p:txBody>
          <a:bodyPr/>
          <a:lstStyle>
            <a:lvl1pPr>
              <a:defRPr sz="3500" b="1" i="0" cap="none">
                <a:solidFill>
                  <a:schemeClr val="bg1"/>
                </a:solidFill>
                <a:latin typeface="Segoe UI"/>
              </a:defRPr>
            </a:lvl1pPr>
          </a:lstStyle>
          <a:p>
            <a:r>
              <a:rPr lang="nl-NL"/>
              <a:t>Klik om stijl te bewerken</a:t>
            </a:r>
            <a:endParaRPr lang="nl-NL" dirty="0"/>
          </a:p>
        </p:txBody>
      </p:sp>
      <p:sp>
        <p:nvSpPr>
          <p:cNvPr id="7" name="Subtitel 2"/>
          <p:cNvSpPr>
            <a:spLocks noGrp="1"/>
          </p:cNvSpPr>
          <p:nvPr>
            <p:ph type="subTitle" idx="1"/>
          </p:nvPr>
        </p:nvSpPr>
        <p:spPr>
          <a:xfrm>
            <a:off x="1219199" y="3233561"/>
            <a:ext cx="9870332" cy="1752600"/>
          </a:xfrm>
          <a:prstGeom prst="rect">
            <a:avLst/>
          </a:prstGeom>
        </p:spPr>
        <p:txBody>
          <a:bodyPr/>
          <a:lstStyle>
            <a:lvl1pPr marL="0" indent="0" algn="l">
              <a:buNone/>
              <a:defRPr sz="2000" b="0" i="0" baseline="0">
                <a:solidFill>
                  <a:schemeClr val="bg1"/>
                </a:solidFill>
                <a:latin typeface="Segoe UI"/>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4" name="Tijdelijke aanduiding voor voettekst 4"/>
          <p:cNvSpPr>
            <a:spLocks noGrp="1"/>
          </p:cNvSpPr>
          <p:nvPr>
            <p:ph type="ftr" sz="quarter" idx="10"/>
          </p:nvPr>
        </p:nvSpPr>
        <p:spPr>
          <a:xfrm>
            <a:off x="1219200" y="6356353"/>
            <a:ext cx="3860800" cy="365125"/>
          </a:xfrm>
          <a:prstGeom prst="rect">
            <a:avLst/>
          </a:prstGeom>
        </p:spPr>
        <p:txBody>
          <a:bodyPr/>
          <a:lstStyle>
            <a:lvl1pPr fontAlgn="auto">
              <a:spcBef>
                <a:spcPts val="0"/>
              </a:spcBef>
              <a:spcAft>
                <a:spcPts val="0"/>
              </a:spcAft>
              <a:defRPr sz="1400">
                <a:latin typeface="Segoe UI"/>
                <a:ea typeface="+mn-ea"/>
                <a:cs typeface="Segoe UI"/>
              </a:defRPr>
            </a:lvl1pPr>
          </a:lstStyle>
          <a:p>
            <a:endParaRPr lang="nl-NL"/>
          </a:p>
        </p:txBody>
      </p:sp>
    </p:spTree>
    <p:extLst>
      <p:ext uri="{BB962C8B-B14F-4D97-AF65-F5344CB8AC3E}">
        <p14:creationId xmlns:p14="http://schemas.microsoft.com/office/powerpoint/2010/main" val="4127289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219201" y="1807970"/>
            <a:ext cx="9870331" cy="667890"/>
          </a:xfrm>
          <a:prstGeom prst="rect">
            <a:avLst/>
          </a:prstGeom>
        </p:spPr>
        <p:txBody>
          <a:bodyPr/>
          <a:lstStyle>
            <a:lvl1pPr>
              <a:defRPr sz="3000" b="1" i="0" cap="none">
                <a:solidFill>
                  <a:schemeClr val="tx2"/>
                </a:solidFill>
                <a:latin typeface="Segoe UI"/>
              </a:defRPr>
            </a:lvl1pPr>
          </a:lstStyle>
          <a:p>
            <a:r>
              <a:rPr lang="nl-NL"/>
              <a:t>Klik om stijl te bewerken</a:t>
            </a:r>
            <a:endParaRPr lang="nl-NL" dirty="0"/>
          </a:p>
        </p:txBody>
      </p:sp>
      <p:sp>
        <p:nvSpPr>
          <p:cNvPr id="3" name="Subtitel 2"/>
          <p:cNvSpPr>
            <a:spLocks noGrp="1"/>
          </p:cNvSpPr>
          <p:nvPr>
            <p:ph type="subTitle" idx="1"/>
          </p:nvPr>
        </p:nvSpPr>
        <p:spPr>
          <a:xfrm>
            <a:off x="1219199" y="2673769"/>
            <a:ext cx="9870332" cy="2755542"/>
          </a:xfrm>
          <a:prstGeom prst="rect">
            <a:avLst/>
          </a:prstGeom>
        </p:spPr>
        <p:txBody>
          <a:bodyPr/>
          <a:lstStyle>
            <a:lvl1pPr marL="0" indent="0" algn="l">
              <a:buNone/>
              <a:defRPr sz="2000" b="0" i="0" baseline="0">
                <a:solidFill>
                  <a:schemeClr val="accent6"/>
                </a:solidFill>
                <a:latin typeface="Segoe UI"/>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4" name="Tijdelijke aanduiding voor voettekst 4"/>
          <p:cNvSpPr>
            <a:spLocks noGrp="1"/>
          </p:cNvSpPr>
          <p:nvPr>
            <p:ph type="ftr" sz="quarter" idx="10"/>
          </p:nvPr>
        </p:nvSpPr>
        <p:spPr>
          <a:xfrm>
            <a:off x="1219200" y="6173791"/>
            <a:ext cx="3860800" cy="365125"/>
          </a:xfrm>
          <a:prstGeom prst="rect">
            <a:avLst/>
          </a:prstGeom>
        </p:spPr>
        <p:txBody>
          <a:bodyPr/>
          <a:lstStyle>
            <a:lvl1pPr fontAlgn="auto">
              <a:spcBef>
                <a:spcPts val="0"/>
              </a:spcBef>
              <a:spcAft>
                <a:spcPts val="0"/>
              </a:spcAft>
              <a:defRPr sz="1400">
                <a:latin typeface="Segoe UI"/>
                <a:ea typeface="+mn-ea"/>
                <a:cs typeface="Segoe UI"/>
              </a:defRPr>
            </a:lvl1pPr>
          </a:lstStyle>
          <a:p>
            <a:pPr>
              <a:defRPr/>
            </a:pPr>
            <a:endParaRPr lang="nl-NL">
              <a:solidFill>
                <a:srgbClr val="1C1C1C"/>
              </a:solidFill>
            </a:endParaRPr>
          </a:p>
        </p:txBody>
      </p:sp>
    </p:spTree>
    <p:extLst>
      <p:ext uri="{BB962C8B-B14F-4D97-AF65-F5344CB8AC3E}">
        <p14:creationId xmlns:p14="http://schemas.microsoft.com/office/powerpoint/2010/main" val="3780828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nl-NL"/>
              <a:t>Klik om stijl te bewerken</a:t>
            </a:r>
            <a:endParaRPr lang="en-US"/>
          </a:p>
        </p:txBody>
      </p:sp>
      <p:sp>
        <p:nvSpPr>
          <p:cNvPr id="3" name="Tijdelijke aanduiding voor inhoud 2"/>
          <p:cNvSpPr>
            <a:spLocks noGrp="1"/>
          </p:cNvSpPr>
          <p:nvPr>
            <p:ph idx="1"/>
          </p:nvPr>
        </p:nvSpPr>
        <p:spPr>
          <a:xfrm>
            <a:off x="609600" y="1600203"/>
            <a:ext cx="10972800" cy="4525963"/>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a:xfrm>
            <a:off x="609600" y="6356353"/>
            <a:ext cx="2844800" cy="365125"/>
          </a:xfrm>
          <a:prstGeom prst="rect">
            <a:avLst/>
          </a:prstGeom>
        </p:spPr>
        <p:txBody>
          <a:bodyPr/>
          <a:lstStyle/>
          <a:p>
            <a:fld id="{65861D0E-81F7-4FB4-AACA-B19D494FA1C8}" type="datetimeFigureOut">
              <a:rPr lang="en-US" smtClean="0">
                <a:solidFill>
                  <a:srgbClr val="1C1C1C"/>
                </a:solidFill>
              </a:rPr>
              <a:pPr/>
              <a:t>10/21/2025</a:t>
            </a:fld>
            <a:endParaRPr lang="en-US">
              <a:solidFill>
                <a:srgbClr val="1C1C1C"/>
              </a:solidFill>
            </a:endParaRPr>
          </a:p>
        </p:txBody>
      </p:sp>
      <p:sp>
        <p:nvSpPr>
          <p:cNvPr id="5" name="Tijdelijke aanduiding voor voettekst 4"/>
          <p:cNvSpPr>
            <a:spLocks noGrp="1"/>
          </p:cNvSpPr>
          <p:nvPr>
            <p:ph type="ftr" sz="quarter" idx="11"/>
          </p:nvPr>
        </p:nvSpPr>
        <p:spPr>
          <a:xfrm>
            <a:off x="4165600" y="6356353"/>
            <a:ext cx="3860800" cy="365125"/>
          </a:xfrm>
          <a:prstGeom prst="rect">
            <a:avLst/>
          </a:prstGeom>
        </p:spPr>
        <p:txBody>
          <a:bodyPr/>
          <a:lstStyle/>
          <a:p>
            <a:endParaRPr lang="en-US">
              <a:solidFill>
                <a:srgbClr val="1C1C1C"/>
              </a:solidFill>
            </a:endParaRPr>
          </a:p>
        </p:txBody>
      </p:sp>
      <p:sp>
        <p:nvSpPr>
          <p:cNvPr id="6" name="Tijdelijke aanduiding voor dianummer 5"/>
          <p:cNvSpPr>
            <a:spLocks noGrp="1"/>
          </p:cNvSpPr>
          <p:nvPr>
            <p:ph type="sldNum" sz="quarter" idx="12"/>
          </p:nvPr>
        </p:nvSpPr>
        <p:spPr>
          <a:xfrm>
            <a:off x="8737600" y="6356353"/>
            <a:ext cx="2844800" cy="365125"/>
          </a:xfrm>
          <a:prstGeom prst="rect">
            <a:avLst/>
          </a:prstGeom>
        </p:spPr>
        <p:txBody>
          <a:bodyPr/>
          <a:lstStyle/>
          <a:p>
            <a:fld id="{AB125605-42BF-4A01-A9F2-4DCB8BB1B07C}" type="slidenum">
              <a:rPr lang="en-US" smtClean="0">
                <a:solidFill>
                  <a:srgbClr val="1C1C1C"/>
                </a:solidFill>
              </a:rPr>
              <a:pPr/>
              <a:t>‹nr.›</a:t>
            </a:fld>
            <a:endParaRPr lang="en-US">
              <a:solidFill>
                <a:srgbClr val="1C1C1C"/>
              </a:solidFill>
            </a:endParaRPr>
          </a:p>
        </p:txBody>
      </p:sp>
    </p:spTree>
    <p:extLst>
      <p:ext uri="{BB962C8B-B14F-4D97-AF65-F5344CB8AC3E}">
        <p14:creationId xmlns:p14="http://schemas.microsoft.com/office/powerpoint/2010/main" val="518157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nl-NL"/>
              <a:t>Klik om stijl te bewerken</a:t>
            </a:r>
            <a:endParaRPr lang="en-US"/>
          </a:p>
        </p:txBody>
      </p:sp>
      <p:sp>
        <p:nvSpPr>
          <p:cNvPr id="3" name="Tijdelijke aanduiding voor inhoud 2"/>
          <p:cNvSpPr>
            <a:spLocks noGrp="1"/>
          </p:cNvSpPr>
          <p:nvPr>
            <p:ph sz="half" idx="1"/>
          </p:nvPr>
        </p:nvSpPr>
        <p:spPr>
          <a:xfrm>
            <a:off x="609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4"/>
          <p:cNvSpPr>
            <a:spLocks noGrp="1"/>
          </p:cNvSpPr>
          <p:nvPr>
            <p:ph type="dt" sz="half" idx="10"/>
          </p:nvPr>
        </p:nvSpPr>
        <p:spPr>
          <a:xfrm>
            <a:off x="609600" y="6356353"/>
            <a:ext cx="2844800" cy="365125"/>
          </a:xfrm>
          <a:prstGeom prst="rect">
            <a:avLst/>
          </a:prstGeom>
        </p:spPr>
        <p:txBody>
          <a:bodyPr/>
          <a:lstStyle/>
          <a:p>
            <a:fld id="{65861D0E-81F7-4FB4-AACA-B19D494FA1C8}" type="datetimeFigureOut">
              <a:rPr lang="en-US" smtClean="0">
                <a:solidFill>
                  <a:srgbClr val="1C1C1C"/>
                </a:solidFill>
              </a:rPr>
              <a:pPr/>
              <a:t>10/21/2025</a:t>
            </a:fld>
            <a:endParaRPr lang="en-US">
              <a:solidFill>
                <a:srgbClr val="1C1C1C"/>
              </a:solidFill>
            </a:endParaRPr>
          </a:p>
        </p:txBody>
      </p:sp>
      <p:sp>
        <p:nvSpPr>
          <p:cNvPr id="6" name="Tijdelijke aanduiding voor voettekst 5"/>
          <p:cNvSpPr>
            <a:spLocks noGrp="1"/>
          </p:cNvSpPr>
          <p:nvPr>
            <p:ph type="ftr" sz="quarter" idx="11"/>
          </p:nvPr>
        </p:nvSpPr>
        <p:spPr>
          <a:xfrm>
            <a:off x="4165600" y="6356353"/>
            <a:ext cx="3860800" cy="365125"/>
          </a:xfrm>
          <a:prstGeom prst="rect">
            <a:avLst/>
          </a:prstGeom>
        </p:spPr>
        <p:txBody>
          <a:bodyPr/>
          <a:lstStyle/>
          <a:p>
            <a:endParaRPr lang="en-US">
              <a:solidFill>
                <a:srgbClr val="1C1C1C"/>
              </a:solidFill>
            </a:endParaRPr>
          </a:p>
        </p:txBody>
      </p:sp>
      <p:sp>
        <p:nvSpPr>
          <p:cNvPr id="7" name="Tijdelijke aanduiding voor dianummer 6"/>
          <p:cNvSpPr>
            <a:spLocks noGrp="1"/>
          </p:cNvSpPr>
          <p:nvPr>
            <p:ph type="sldNum" sz="quarter" idx="12"/>
          </p:nvPr>
        </p:nvSpPr>
        <p:spPr>
          <a:xfrm>
            <a:off x="8737600" y="6356353"/>
            <a:ext cx="2844800" cy="365125"/>
          </a:xfrm>
          <a:prstGeom prst="rect">
            <a:avLst/>
          </a:prstGeom>
        </p:spPr>
        <p:txBody>
          <a:bodyPr/>
          <a:lstStyle/>
          <a:p>
            <a:fld id="{AB125605-42BF-4A01-A9F2-4DCB8BB1B07C}" type="slidenum">
              <a:rPr lang="en-US" smtClean="0">
                <a:solidFill>
                  <a:srgbClr val="1C1C1C"/>
                </a:solidFill>
              </a:rPr>
              <a:pPr/>
              <a:t>‹nr.›</a:t>
            </a:fld>
            <a:endParaRPr lang="en-US">
              <a:solidFill>
                <a:srgbClr val="1C1C1C"/>
              </a:solidFill>
            </a:endParaRPr>
          </a:p>
        </p:txBody>
      </p:sp>
    </p:spTree>
    <p:extLst>
      <p:ext uri="{BB962C8B-B14F-4D97-AF65-F5344CB8AC3E}">
        <p14:creationId xmlns:p14="http://schemas.microsoft.com/office/powerpoint/2010/main" val="3380585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nl-NL"/>
              <a:t>Klik om stijl te bewerken</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D9BB0318-C80E-EC43-AA4A-195A97F2DB36}" type="datetimeFigureOut">
              <a:rPr lang="en-US" smtClean="0">
                <a:solidFill>
                  <a:prstClr val="black">
                    <a:tint val="75000"/>
                  </a:prstClr>
                </a:solidFill>
              </a:rPr>
              <a:pPr/>
              <a:t>10/21/2025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93C8F0-716A-D747-91CA-5A2971F0A176}"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956040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D9BB0318-C80E-EC43-AA4A-195A97F2DB36}" type="datetimeFigureOut">
              <a:rPr lang="en-US" smtClean="0">
                <a:solidFill>
                  <a:prstClr val="black">
                    <a:tint val="75000"/>
                  </a:prstClr>
                </a:solidFill>
              </a:rPr>
              <a:pPr/>
              <a:t>10/21/2025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93C8F0-716A-D747-91CA-5A2971F0A176}"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110107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nl-NL"/>
              <a:t>Klik om stijl te bewerken</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D9BB0318-C80E-EC43-AA4A-195A97F2DB36}" type="datetimeFigureOut">
              <a:rPr lang="en-US" smtClean="0">
                <a:solidFill>
                  <a:prstClr val="black">
                    <a:tint val="75000"/>
                  </a:prstClr>
                </a:solidFill>
              </a:rPr>
              <a:pPr/>
              <a:t>10/21/2025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93C8F0-716A-D747-91CA-5A2971F0A176}"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923330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D9BB0318-C80E-EC43-AA4A-195A97F2DB36}" type="datetimeFigureOut">
              <a:rPr lang="en-US" smtClean="0">
                <a:solidFill>
                  <a:prstClr val="black">
                    <a:tint val="75000"/>
                  </a:prstClr>
                </a:solidFill>
              </a:rPr>
              <a:pPr/>
              <a:t>10/21/2025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93C8F0-716A-D747-91CA-5A2971F0A176}"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4172010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D9BB0318-C80E-EC43-AA4A-195A97F2DB36}" type="datetimeFigureOut">
              <a:rPr lang="en-US" smtClean="0">
                <a:solidFill>
                  <a:prstClr val="black">
                    <a:tint val="75000"/>
                  </a:prstClr>
                </a:solidFill>
              </a:rPr>
              <a:pPr/>
              <a:t>10/21/2025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193C8F0-716A-D747-91CA-5A2971F0A176}"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140107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D9BB0318-C80E-EC43-AA4A-195A97F2DB36}" type="datetimeFigureOut">
              <a:rPr lang="en-US" smtClean="0">
                <a:solidFill>
                  <a:prstClr val="black">
                    <a:tint val="75000"/>
                  </a:prstClr>
                </a:solidFill>
              </a:rPr>
              <a:pPr/>
              <a:t>10/21/2025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193C8F0-716A-D747-91CA-5A2971F0A176}"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679655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BB0318-C80E-EC43-AA4A-195A97F2DB36}" type="datetimeFigureOut">
              <a:rPr lang="en-US" smtClean="0">
                <a:solidFill>
                  <a:prstClr val="black">
                    <a:tint val="75000"/>
                  </a:prstClr>
                </a:solidFill>
              </a:rPr>
              <a:pPr/>
              <a:t>10/21/2025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193C8F0-716A-D747-91CA-5A2971F0A176}"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433979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219201" y="1807970"/>
            <a:ext cx="9870331" cy="667890"/>
          </a:xfrm>
          <a:prstGeom prst="rect">
            <a:avLst/>
          </a:prstGeom>
        </p:spPr>
        <p:txBody>
          <a:bodyPr/>
          <a:lstStyle>
            <a:lvl1pPr>
              <a:defRPr sz="3000" b="1" i="0" cap="none">
                <a:solidFill>
                  <a:schemeClr val="tx2"/>
                </a:solidFill>
                <a:latin typeface="Segoe UI"/>
              </a:defRPr>
            </a:lvl1pPr>
          </a:lstStyle>
          <a:p>
            <a:r>
              <a:rPr lang="nl-NL"/>
              <a:t>Klik om stijl te bewerken</a:t>
            </a:r>
            <a:endParaRPr lang="nl-NL" dirty="0"/>
          </a:p>
        </p:txBody>
      </p:sp>
      <p:sp>
        <p:nvSpPr>
          <p:cNvPr id="3" name="Subtitel 2"/>
          <p:cNvSpPr>
            <a:spLocks noGrp="1"/>
          </p:cNvSpPr>
          <p:nvPr>
            <p:ph type="subTitle" idx="1"/>
          </p:nvPr>
        </p:nvSpPr>
        <p:spPr>
          <a:xfrm>
            <a:off x="1219199" y="2673769"/>
            <a:ext cx="9870332" cy="2755542"/>
          </a:xfrm>
          <a:prstGeom prst="rect">
            <a:avLst/>
          </a:prstGeom>
        </p:spPr>
        <p:txBody>
          <a:bodyPr/>
          <a:lstStyle>
            <a:lvl1pPr marL="0" indent="0" algn="l">
              <a:buNone/>
              <a:defRPr sz="2000" b="0" i="0" baseline="0">
                <a:solidFill>
                  <a:schemeClr val="accent6"/>
                </a:solidFill>
                <a:latin typeface="Segoe UI"/>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4" name="Tijdelijke aanduiding voor voettekst 4"/>
          <p:cNvSpPr>
            <a:spLocks noGrp="1"/>
          </p:cNvSpPr>
          <p:nvPr>
            <p:ph type="ftr" sz="quarter" idx="10"/>
          </p:nvPr>
        </p:nvSpPr>
        <p:spPr>
          <a:xfrm>
            <a:off x="1219200" y="6173791"/>
            <a:ext cx="3860800" cy="365125"/>
          </a:xfrm>
          <a:prstGeom prst="rect">
            <a:avLst/>
          </a:prstGeom>
        </p:spPr>
        <p:txBody>
          <a:bodyPr/>
          <a:lstStyle>
            <a:lvl1pPr fontAlgn="auto">
              <a:spcBef>
                <a:spcPts val="0"/>
              </a:spcBef>
              <a:spcAft>
                <a:spcPts val="0"/>
              </a:spcAft>
              <a:defRPr sz="1400">
                <a:latin typeface="Segoe UI"/>
                <a:ea typeface="+mn-ea"/>
                <a:cs typeface="Segoe UI"/>
              </a:defRPr>
            </a:lvl1pPr>
          </a:lstStyle>
          <a:p>
            <a:pPr>
              <a:defRPr/>
            </a:pPr>
            <a:endParaRPr lang="nl-NL"/>
          </a:p>
        </p:txBody>
      </p:sp>
    </p:spTree>
    <p:extLst>
      <p:ext uri="{BB962C8B-B14F-4D97-AF65-F5344CB8AC3E}">
        <p14:creationId xmlns:p14="http://schemas.microsoft.com/office/powerpoint/2010/main" val="7617401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nl-NL"/>
              <a:t>Klik om stijl te bewerken</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D9BB0318-C80E-EC43-AA4A-195A97F2DB36}" type="datetimeFigureOut">
              <a:rPr lang="en-US" smtClean="0">
                <a:solidFill>
                  <a:prstClr val="black">
                    <a:tint val="75000"/>
                  </a:prstClr>
                </a:solidFill>
              </a:rPr>
              <a:pPr/>
              <a:t>10/21/2025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93C8F0-716A-D747-91CA-5A2971F0A176}"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017621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nl-NL"/>
              <a:t>Klik om stijl te bewerken</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D9BB0318-C80E-EC43-AA4A-195A97F2DB36}" type="datetimeFigureOut">
              <a:rPr lang="en-US" smtClean="0">
                <a:solidFill>
                  <a:prstClr val="black">
                    <a:tint val="75000"/>
                  </a:prstClr>
                </a:solidFill>
              </a:rPr>
              <a:pPr/>
              <a:t>10/21/2025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93C8F0-716A-D747-91CA-5A2971F0A176}"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469182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D9BB0318-C80E-EC43-AA4A-195A97F2DB36}" type="datetimeFigureOut">
              <a:rPr lang="en-US" smtClean="0">
                <a:solidFill>
                  <a:prstClr val="black">
                    <a:tint val="75000"/>
                  </a:prstClr>
                </a:solidFill>
              </a:rPr>
              <a:pPr/>
              <a:t>10/21/2025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93C8F0-716A-D747-91CA-5A2971F0A176}"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870194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D9BB0318-C80E-EC43-AA4A-195A97F2DB36}" type="datetimeFigureOut">
              <a:rPr lang="en-US" smtClean="0">
                <a:solidFill>
                  <a:prstClr val="black">
                    <a:tint val="75000"/>
                  </a:prstClr>
                </a:solidFill>
              </a:rPr>
              <a:pPr/>
              <a:t>10/21/2025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93C8F0-716A-D747-91CA-5A2971F0A176}"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8819493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38153" y="304800"/>
            <a:ext cx="9620249" cy="609600"/>
          </a:xfrm>
        </p:spPr>
        <p:txBody>
          <a:bodyPr/>
          <a:lstStyle/>
          <a:p>
            <a:r>
              <a:rPr lang="nl-NL"/>
              <a:t>Klik om stijl te bewerken</a:t>
            </a:r>
          </a:p>
        </p:txBody>
      </p:sp>
      <p:sp>
        <p:nvSpPr>
          <p:cNvPr id="3" name="Tijdelijke aanduiding voor tabel 2"/>
          <p:cNvSpPr>
            <a:spLocks noGrp="1"/>
          </p:cNvSpPr>
          <p:nvPr>
            <p:ph type="tbl" idx="1"/>
          </p:nvPr>
        </p:nvSpPr>
        <p:spPr>
          <a:xfrm>
            <a:off x="406400" y="1219200"/>
            <a:ext cx="11379200" cy="5181600"/>
          </a:xfrm>
        </p:spPr>
        <p:txBody>
          <a:bodyPr/>
          <a:lstStyle/>
          <a:p>
            <a:pPr lvl="0"/>
            <a:r>
              <a:rPr lang="nl-NL" noProof="0"/>
              <a:t>Klik op het pictogram als u een tabel wilt toevoegen</a:t>
            </a:r>
          </a:p>
        </p:txBody>
      </p:sp>
      <p:sp>
        <p:nvSpPr>
          <p:cNvPr id="4" name="Rectangle 505"/>
          <p:cNvSpPr>
            <a:spLocks noGrp="1" noChangeArrowheads="1"/>
          </p:cNvSpPr>
          <p:nvPr>
            <p:ph type="dt" sz="half" idx="10"/>
          </p:nvPr>
        </p:nvSpPr>
        <p:spPr/>
        <p:txBody>
          <a:bodyPr/>
          <a:lstStyle>
            <a:lvl1pPr>
              <a:defRPr/>
            </a:lvl1pPr>
          </a:lstStyle>
          <a:p>
            <a:r>
              <a:rPr lang="en-US">
                <a:solidFill>
                  <a:prstClr val="black">
                    <a:tint val="75000"/>
                  </a:prstClr>
                </a:solidFill>
              </a:rPr>
              <a:t>16-10-2001</a:t>
            </a:r>
          </a:p>
        </p:txBody>
      </p:sp>
      <p:sp>
        <p:nvSpPr>
          <p:cNvPr id="5" name="Rectangle 506"/>
          <p:cNvSpPr>
            <a:spLocks noGrp="1" noChangeArrowheads="1"/>
          </p:cNvSpPr>
          <p:nvPr>
            <p:ph type="sldNum" sz="quarter" idx="11"/>
          </p:nvPr>
        </p:nvSpPr>
        <p:spPr/>
        <p:txBody>
          <a:bodyPr/>
          <a:lstStyle>
            <a:lvl1pPr>
              <a:defRPr/>
            </a:lvl1pPr>
          </a:lstStyle>
          <a:p>
            <a:fld id="{C2FB0850-94A3-0F41-9D27-E157956F6FD2}" type="slidenum">
              <a:rPr lang="en-US">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986885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406400" y="304800"/>
            <a:ext cx="11379200" cy="6096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 name="Rectangle 505"/>
          <p:cNvSpPr>
            <a:spLocks noGrp="1" noChangeArrowheads="1"/>
          </p:cNvSpPr>
          <p:nvPr>
            <p:ph type="dt" sz="half" idx="10"/>
          </p:nvPr>
        </p:nvSpPr>
        <p:spPr/>
        <p:txBody>
          <a:bodyPr/>
          <a:lstStyle>
            <a:lvl1pPr>
              <a:defRPr/>
            </a:lvl1pPr>
          </a:lstStyle>
          <a:p>
            <a:r>
              <a:rPr lang="en-US">
                <a:solidFill>
                  <a:prstClr val="black">
                    <a:tint val="75000"/>
                  </a:prstClr>
                </a:solidFill>
              </a:rPr>
              <a:t>16-10-2001</a:t>
            </a:r>
          </a:p>
        </p:txBody>
      </p:sp>
      <p:sp>
        <p:nvSpPr>
          <p:cNvPr id="4" name="Rectangle 506"/>
          <p:cNvSpPr>
            <a:spLocks noGrp="1" noChangeArrowheads="1"/>
          </p:cNvSpPr>
          <p:nvPr>
            <p:ph type="sldNum" sz="quarter" idx="11"/>
          </p:nvPr>
        </p:nvSpPr>
        <p:spPr/>
        <p:txBody>
          <a:bodyPr/>
          <a:lstStyle>
            <a:lvl1pPr>
              <a:defRPr/>
            </a:lvl1pPr>
          </a:lstStyle>
          <a:p>
            <a:fld id="{A17714AA-0F2A-F246-B1CA-B8E1F00E4CE5}" type="slidenum">
              <a:rPr lang="en-US">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775120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986160" y="371690"/>
            <a:ext cx="10057680" cy="817022"/>
          </a:xfrm>
          <a:prstGeom prst="rect">
            <a:avLst/>
          </a:prstGeom>
        </p:spPr>
        <p:txBody>
          <a:bodyPr/>
          <a:lstStyle>
            <a:lvl1pPr>
              <a:defRPr sz="2800" b="1" i="0">
                <a:latin typeface="Segoe UI"/>
              </a:defRPr>
            </a:lvl1pPr>
          </a:lstStyle>
          <a:p>
            <a:r>
              <a:rPr lang="nl-NL"/>
              <a:t>Klik om stijl te bewerken</a:t>
            </a:r>
            <a:endParaRPr lang="nl-NL" dirty="0"/>
          </a:p>
        </p:txBody>
      </p:sp>
      <p:sp>
        <p:nvSpPr>
          <p:cNvPr id="3" name="Tijdelijke aanduiding voor inhoud 2"/>
          <p:cNvSpPr>
            <a:spLocks noGrp="1"/>
          </p:cNvSpPr>
          <p:nvPr>
            <p:ph idx="1"/>
          </p:nvPr>
        </p:nvSpPr>
        <p:spPr>
          <a:xfrm>
            <a:off x="986160" y="1291082"/>
            <a:ext cx="10057680" cy="423639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p:txBody>
      </p:sp>
      <p:sp>
        <p:nvSpPr>
          <p:cNvPr id="4" name="Tijdelijke aanduiding voor voettekst 4"/>
          <p:cNvSpPr>
            <a:spLocks noGrp="1"/>
          </p:cNvSpPr>
          <p:nvPr>
            <p:ph type="ftr" sz="quarter" idx="10"/>
          </p:nvPr>
        </p:nvSpPr>
        <p:spPr>
          <a:xfrm>
            <a:off x="986367" y="6173791"/>
            <a:ext cx="3860800" cy="365125"/>
          </a:xfrm>
          <a:prstGeom prst="rect">
            <a:avLst/>
          </a:prstGeom>
        </p:spPr>
        <p:txBody>
          <a:bodyPr/>
          <a:lstStyle>
            <a:lvl1pPr fontAlgn="auto">
              <a:spcBef>
                <a:spcPts val="0"/>
              </a:spcBef>
              <a:spcAft>
                <a:spcPts val="0"/>
              </a:spcAft>
              <a:defRPr sz="1800">
                <a:latin typeface="Segoe UI"/>
                <a:ea typeface="+mn-ea"/>
                <a:cs typeface="+mn-cs"/>
              </a:defRPr>
            </a:lvl1pPr>
          </a:lstStyle>
          <a:p>
            <a:pPr>
              <a:defRPr/>
            </a:pPr>
            <a:endParaRPr lang="nl-NL">
              <a:solidFill>
                <a:srgbClr val="1C1C1C"/>
              </a:solidFill>
            </a:endParaRPr>
          </a:p>
        </p:txBody>
      </p:sp>
    </p:spTree>
    <p:extLst>
      <p:ext uri="{BB962C8B-B14F-4D97-AF65-F5344CB8AC3E}">
        <p14:creationId xmlns:p14="http://schemas.microsoft.com/office/powerpoint/2010/main" val="2132962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ee objecten">
    <p:spTree>
      <p:nvGrpSpPr>
        <p:cNvPr id="1" name=""/>
        <p:cNvGrpSpPr/>
        <p:nvPr/>
      </p:nvGrpSpPr>
      <p:grpSpPr>
        <a:xfrm>
          <a:off x="0" y="0"/>
          <a:ext cx="0" cy="0"/>
          <a:chOff x="0" y="0"/>
          <a:chExt cx="0" cy="0"/>
        </a:xfrm>
      </p:grpSpPr>
      <p:sp>
        <p:nvSpPr>
          <p:cNvPr id="8" name="Tijdelijke aanduiding voor inhoud 3"/>
          <p:cNvSpPr>
            <a:spLocks noGrp="1"/>
          </p:cNvSpPr>
          <p:nvPr>
            <p:ph sz="half" idx="13"/>
          </p:nvPr>
        </p:nvSpPr>
        <p:spPr>
          <a:xfrm>
            <a:off x="967759" y="1291446"/>
            <a:ext cx="4886888" cy="427422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p:txBody>
      </p:sp>
      <p:sp>
        <p:nvSpPr>
          <p:cNvPr id="10" name="Tijdelijke aanduiding voor inhoud 3"/>
          <p:cNvSpPr>
            <a:spLocks noGrp="1"/>
          </p:cNvSpPr>
          <p:nvPr>
            <p:ph sz="half" idx="14"/>
          </p:nvPr>
        </p:nvSpPr>
        <p:spPr>
          <a:xfrm>
            <a:off x="6158727" y="1291446"/>
            <a:ext cx="4886888" cy="427422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p:txBody>
      </p:sp>
      <p:sp>
        <p:nvSpPr>
          <p:cNvPr id="6" name="Titel 1"/>
          <p:cNvSpPr>
            <a:spLocks noGrp="1"/>
          </p:cNvSpPr>
          <p:nvPr>
            <p:ph type="title"/>
          </p:nvPr>
        </p:nvSpPr>
        <p:spPr>
          <a:xfrm>
            <a:off x="986160" y="371690"/>
            <a:ext cx="10057680" cy="817022"/>
          </a:xfrm>
          <a:prstGeom prst="rect">
            <a:avLst/>
          </a:prstGeom>
        </p:spPr>
        <p:txBody>
          <a:bodyPr/>
          <a:lstStyle>
            <a:lvl1pPr>
              <a:defRPr sz="2800" b="1" i="0">
                <a:latin typeface="Segoe UI"/>
              </a:defRPr>
            </a:lvl1pPr>
          </a:lstStyle>
          <a:p>
            <a:r>
              <a:rPr lang="nl-NL"/>
              <a:t>Klik om stijl te bewerken</a:t>
            </a:r>
            <a:endParaRPr lang="nl-NL" dirty="0"/>
          </a:p>
        </p:txBody>
      </p:sp>
      <p:sp>
        <p:nvSpPr>
          <p:cNvPr id="5" name="Tijdelijke aanduiding voor voettekst 5"/>
          <p:cNvSpPr>
            <a:spLocks noGrp="1"/>
          </p:cNvSpPr>
          <p:nvPr>
            <p:ph type="ftr" sz="quarter" idx="15"/>
          </p:nvPr>
        </p:nvSpPr>
        <p:spPr>
          <a:xfrm>
            <a:off x="967317" y="6173791"/>
            <a:ext cx="38608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nl-NL">
              <a:solidFill>
                <a:srgbClr val="1C1C1C"/>
              </a:solidFill>
            </a:endParaRPr>
          </a:p>
        </p:txBody>
      </p:sp>
    </p:spTree>
    <p:extLst>
      <p:ext uri="{BB962C8B-B14F-4D97-AF65-F5344CB8AC3E}">
        <p14:creationId xmlns:p14="http://schemas.microsoft.com/office/powerpoint/2010/main" val="29630322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986162" y="1302089"/>
            <a:ext cx="4891212" cy="639762"/>
          </a:xfrm>
          <a:prstGeom prst="rect">
            <a:avLst/>
          </a:prstGeom>
        </p:spPr>
        <p:txBody>
          <a:bodyPr anchor="b"/>
          <a:lstStyle>
            <a:lvl1pPr marL="0" indent="0">
              <a:buNone/>
              <a:defRPr sz="22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986162" y="2028321"/>
            <a:ext cx="4891212" cy="3445551"/>
          </a:xfrm>
          <a:prstGeom prst="rect">
            <a:avLst/>
          </a:prstGeom>
        </p:spPr>
        <p:txBody>
          <a:bodyPr/>
          <a:lstStyle>
            <a:lvl1pPr>
              <a:defRPr sz="2000">
                <a:latin typeface="Segoe UI"/>
              </a:defRPr>
            </a:lvl1pPr>
            <a:lvl2pPr>
              <a:defRPr sz="1800">
                <a:latin typeface="Segoe UI"/>
              </a:defRPr>
            </a:lvl2pPr>
            <a:lvl3pPr>
              <a:defRPr sz="1600">
                <a:latin typeface="Segoe UI"/>
              </a:defRPr>
            </a:lvl3pPr>
            <a:lvl4pPr>
              <a:defRPr sz="1600">
                <a:latin typeface="Segoe UI"/>
              </a:defRPr>
            </a:lvl4pPr>
            <a:lvl5pPr>
              <a:defRPr sz="1600">
                <a:latin typeface="Segoe UI"/>
              </a:defRPr>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p:txBody>
      </p:sp>
      <p:sp>
        <p:nvSpPr>
          <p:cNvPr id="10" name="Tijdelijke aanduiding voor tekst 2"/>
          <p:cNvSpPr>
            <a:spLocks noGrp="1"/>
          </p:cNvSpPr>
          <p:nvPr>
            <p:ph type="body" idx="13"/>
          </p:nvPr>
        </p:nvSpPr>
        <p:spPr>
          <a:xfrm>
            <a:off x="6159835" y="1302089"/>
            <a:ext cx="4891212" cy="639762"/>
          </a:xfrm>
          <a:prstGeom prst="rect">
            <a:avLst/>
          </a:prstGeom>
        </p:spPr>
        <p:txBody>
          <a:bodyPr anchor="b"/>
          <a:lstStyle>
            <a:lvl1pPr marL="0" indent="0">
              <a:buNone/>
              <a:defRPr sz="22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1" name="Tijdelijke aanduiding voor inhoud 3"/>
          <p:cNvSpPr>
            <a:spLocks noGrp="1"/>
          </p:cNvSpPr>
          <p:nvPr>
            <p:ph sz="half" idx="14"/>
          </p:nvPr>
        </p:nvSpPr>
        <p:spPr>
          <a:xfrm>
            <a:off x="6159835" y="2028321"/>
            <a:ext cx="4891212" cy="3445551"/>
          </a:xfrm>
          <a:prstGeom prst="rect">
            <a:avLst/>
          </a:prstGeom>
        </p:spPr>
        <p:txBody>
          <a:bodyPr/>
          <a:lstStyle>
            <a:lvl1pPr>
              <a:defRPr sz="2000">
                <a:latin typeface="Segoe UI"/>
              </a:defRPr>
            </a:lvl1pPr>
            <a:lvl2pPr>
              <a:defRPr sz="1800">
                <a:latin typeface="Segoe UI"/>
              </a:defRPr>
            </a:lvl2pPr>
            <a:lvl3pPr>
              <a:defRPr sz="1600">
                <a:latin typeface="Segoe UI"/>
              </a:defRPr>
            </a:lvl3pPr>
            <a:lvl4pPr>
              <a:defRPr sz="1600">
                <a:latin typeface="Segoe UI"/>
              </a:defRPr>
            </a:lvl4pPr>
            <a:lvl5pPr>
              <a:defRPr sz="1600">
                <a:latin typeface="Segoe UI"/>
              </a:defRPr>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p:txBody>
      </p:sp>
      <p:sp>
        <p:nvSpPr>
          <p:cNvPr id="8" name="Titel 1"/>
          <p:cNvSpPr>
            <a:spLocks noGrp="1"/>
          </p:cNvSpPr>
          <p:nvPr>
            <p:ph type="title"/>
          </p:nvPr>
        </p:nvSpPr>
        <p:spPr>
          <a:xfrm>
            <a:off x="986160" y="371690"/>
            <a:ext cx="10057680" cy="817022"/>
          </a:xfrm>
          <a:prstGeom prst="rect">
            <a:avLst/>
          </a:prstGeom>
        </p:spPr>
        <p:txBody>
          <a:bodyPr/>
          <a:lstStyle>
            <a:lvl1pPr>
              <a:defRPr sz="2800" b="1" i="0">
                <a:latin typeface="Segoe UI"/>
              </a:defRPr>
            </a:lvl1pPr>
          </a:lstStyle>
          <a:p>
            <a:r>
              <a:rPr lang="nl-NL"/>
              <a:t>Klik om stijl te bewerken</a:t>
            </a:r>
            <a:endParaRPr lang="nl-NL" dirty="0"/>
          </a:p>
        </p:txBody>
      </p:sp>
      <p:sp>
        <p:nvSpPr>
          <p:cNvPr id="7" name="Tijdelijke aanduiding voor voettekst 7"/>
          <p:cNvSpPr>
            <a:spLocks noGrp="1"/>
          </p:cNvSpPr>
          <p:nvPr>
            <p:ph type="ftr" sz="quarter" idx="15"/>
          </p:nvPr>
        </p:nvSpPr>
        <p:spPr>
          <a:xfrm>
            <a:off x="986367" y="6173791"/>
            <a:ext cx="38608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nl-NL">
              <a:solidFill>
                <a:srgbClr val="1C1C1C"/>
              </a:solidFill>
            </a:endParaRPr>
          </a:p>
        </p:txBody>
      </p:sp>
    </p:spTree>
    <p:extLst>
      <p:ext uri="{BB962C8B-B14F-4D97-AF65-F5344CB8AC3E}">
        <p14:creationId xmlns:p14="http://schemas.microsoft.com/office/powerpoint/2010/main" val="2634135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Twee objecten">
    <p:spTree>
      <p:nvGrpSpPr>
        <p:cNvPr id="1" name=""/>
        <p:cNvGrpSpPr/>
        <p:nvPr/>
      </p:nvGrpSpPr>
      <p:grpSpPr>
        <a:xfrm>
          <a:off x="0" y="0"/>
          <a:ext cx="0" cy="0"/>
          <a:chOff x="0" y="0"/>
          <a:chExt cx="0" cy="0"/>
        </a:xfrm>
      </p:grpSpPr>
      <p:sp>
        <p:nvSpPr>
          <p:cNvPr id="11" name="Tijdelijke aanduiding voor inhoud 3"/>
          <p:cNvSpPr>
            <a:spLocks noGrp="1"/>
          </p:cNvSpPr>
          <p:nvPr>
            <p:ph sz="half" idx="16"/>
          </p:nvPr>
        </p:nvSpPr>
        <p:spPr>
          <a:xfrm>
            <a:off x="6175507" y="1303097"/>
            <a:ext cx="4886888"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a:t>Klikken om de tekststijl van het model te bewerken</a:t>
            </a:r>
          </a:p>
        </p:txBody>
      </p:sp>
      <p:sp>
        <p:nvSpPr>
          <p:cNvPr id="12" name="Tijdelijke aanduiding voor inhoud 3"/>
          <p:cNvSpPr>
            <a:spLocks noGrp="1"/>
          </p:cNvSpPr>
          <p:nvPr>
            <p:ph sz="half" idx="17"/>
          </p:nvPr>
        </p:nvSpPr>
        <p:spPr>
          <a:xfrm>
            <a:off x="6175507" y="3545864"/>
            <a:ext cx="4886888"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a:t>Klikken om de tekststijl van het model te bewerken</a:t>
            </a:r>
          </a:p>
        </p:txBody>
      </p:sp>
      <p:sp>
        <p:nvSpPr>
          <p:cNvPr id="13" name="Tijdelijke aanduiding voor afbeelding 3"/>
          <p:cNvSpPr>
            <a:spLocks noGrp="1"/>
          </p:cNvSpPr>
          <p:nvPr>
            <p:ph type="pic" sz="quarter" idx="19"/>
          </p:nvPr>
        </p:nvSpPr>
        <p:spPr>
          <a:xfrm>
            <a:off x="986161" y="3546809"/>
            <a:ext cx="4885267" cy="2025650"/>
          </a:xfrm>
          <a:prstGeom prst="rect">
            <a:avLst/>
          </a:prstGeom>
        </p:spPr>
        <p:txBody>
          <a:bodyPr vert="horz"/>
          <a:lstStyle>
            <a:lvl1pPr marL="0" indent="0">
              <a:buNone/>
              <a:defRPr sz="2000">
                <a:latin typeface="Segoe UI"/>
              </a:defRPr>
            </a:lvl1pPr>
          </a:lstStyle>
          <a:p>
            <a:pPr lvl="0"/>
            <a:r>
              <a:rPr lang="nl-NL" noProof="0"/>
              <a:t>Klik op het pictogram als u een afbeelding wilt toevoegen</a:t>
            </a:r>
            <a:endParaRPr lang="nl-NL" noProof="0" dirty="0"/>
          </a:p>
        </p:txBody>
      </p:sp>
      <p:sp>
        <p:nvSpPr>
          <p:cNvPr id="14" name="Tijdelijke aanduiding voor afbeelding 3"/>
          <p:cNvSpPr>
            <a:spLocks noGrp="1"/>
          </p:cNvSpPr>
          <p:nvPr>
            <p:ph type="pic" sz="quarter" idx="20"/>
          </p:nvPr>
        </p:nvSpPr>
        <p:spPr>
          <a:xfrm>
            <a:off x="986161" y="1310393"/>
            <a:ext cx="4885267" cy="2025650"/>
          </a:xfrm>
          <a:prstGeom prst="rect">
            <a:avLst/>
          </a:prstGeom>
        </p:spPr>
        <p:txBody>
          <a:bodyPr vert="horz"/>
          <a:lstStyle>
            <a:lvl1pPr marL="0" indent="0">
              <a:buNone/>
              <a:defRPr sz="2000">
                <a:latin typeface="Segoe UI"/>
              </a:defRPr>
            </a:lvl1pPr>
          </a:lstStyle>
          <a:p>
            <a:pPr lvl="0"/>
            <a:r>
              <a:rPr lang="nl-NL" noProof="0"/>
              <a:t>Klik op het pictogram als u een afbeelding wilt toevoegen</a:t>
            </a:r>
            <a:endParaRPr lang="nl-NL" noProof="0" dirty="0"/>
          </a:p>
        </p:txBody>
      </p:sp>
      <p:sp>
        <p:nvSpPr>
          <p:cNvPr id="8" name="Titel 1"/>
          <p:cNvSpPr>
            <a:spLocks noGrp="1"/>
          </p:cNvSpPr>
          <p:nvPr>
            <p:ph type="title"/>
          </p:nvPr>
        </p:nvSpPr>
        <p:spPr>
          <a:xfrm>
            <a:off x="986160" y="371690"/>
            <a:ext cx="10057680" cy="817022"/>
          </a:xfrm>
          <a:prstGeom prst="rect">
            <a:avLst/>
          </a:prstGeom>
        </p:spPr>
        <p:txBody>
          <a:bodyPr/>
          <a:lstStyle>
            <a:lvl1pPr>
              <a:defRPr sz="2800" b="1" i="0">
                <a:latin typeface="Segoe UI"/>
              </a:defRPr>
            </a:lvl1pPr>
          </a:lstStyle>
          <a:p>
            <a:r>
              <a:rPr lang="nl-NL"/>
              <a:t>Klik om stijl te bewerken</a:t>
            </a:r>
            <a:endParaRPr lang="nl-NL" dirty="0"/>
          </a:p>
        </p:txBody>
      </p:sp>
      <p:sp>
        <p:nvSpPr>
          <p:cNvPr id="7" name="Tijdelijke aanduiding voor voettekst 5"/>
          <p:cNvSpPr>
            <a:spLocks noGrp="1"/>
          </p:cNvSpPr>
          <p:nvPr>
            <p:ph type="ftr" sz="quarter" idx="21"/>
          </p:nvPr>
        </p:nvSpPr>
        <p:spPr>
          <a:xfrm>
            <a:off x="984251" y="6173791"/>
            <a:ext cx="38608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nl-NL">
              <a:solidFill>
                <a:srgbClr val="1C1C1C"/>
              </a:solidFill>
            </a:endParaRPr>
          </a:p>
        </p:txBody>
      </p:sp>
    </p:spTree>
    <p:extLst>
      <p:ext uri="{BB962C8B-B14F-4D97-AF65-F5344CB8AC3E}">
        <p14:creationId xmlns:p14="http://schemas.microsoft.com/office/powerpoint/2010/main" val="519589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986160" y="371690"/>
            <a:ext cx="10057680" cy="817022"/>
          </a:xfrm>
          <a:prstGeom prst="rect">
            <a:avLst/>
          </a:prstGeom>
        </p:spPr>
        <p:txBody>
          <a:bodyPr/>
          <a:lstStyle>
            <a:lvl1pPr>
              <a:defRPr sz="2800" b="1" i="0">
                <a:latin typeface="Segoe UI"/>
              </a:defRPr>
            </a:lvl1pPr>
          </a:lstStyle>
          <a:p>
            <a:r>
              <a:rPr lang="nl-NL"/>
              <a:t>Klik om stijl te bewerken</a:t>
            </a:r>
            <a:endParaRPr lang="nl-NL" dirty="0"/>
          </a:p>
        </p:txBody>
      </p:sp>
      <p:sp>
        <p:nvSpPr>
          <p:cNvPr id="3" name="Tijdelijke aanduiding voor inhoud 2"/>
          <p:cNvSpPr>
            <a:spLocks noGrp="1"/>
          </p:cNvSpPr>
          <p:nvPr>
            <p:ph idx="1"/>
          </p:nvPr>
        </p:nvSpPr>
        <p:spPr>
          <a:xfrm>
            <a:off x="986160" y="1291082"/>
            <a:ext cx="10057680" cy="423639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p:txBody>
      </p:sp>
      <p:sp>
        <p:nvSpPr>
          <p:cNvPr id="4" name="Tijdelijke aanduiding voor voettekst 4"/>
          <p:cNvSpPr>
            <a:spLocks noGrp="1"/>
          </p:cNvSpPr>
          <p:nvPr>
            <p:ph type="ftr" sz="quarter" idx="10"/>
          </p:nvPr>
        </p:nvSpPr>
        <p:spPr>
          <a:xfrm>
            <a:off x="986367" y="6173791"/>
            <a:ext cx="3860800" cy="365125"/>
          </a:xfrm>
          <a:prstGeom prst="rect">
            <a:avLst/>
          </a:prstGeom>
        </p:spPr>
        <p:txBody>
          <a:bodyPr/>
          <a:lstStyle>
            <a:lvl1pPr fontAlgn="auto">
              <a:spcBef>
                <a:spcPts val="0"/>
              </a:spcBef>
              <a:spcAft>
                <a:spcPts val="0"/>
              </a:spcAft>
              <a:defRPr sz="1800">
                <a:latin typeface="Segoe UI"/>
                <a:ea typeface="+mn-ea"/>
                <a:cs typeface="+mn-cs"/>
              </a:defRPr>
            </a:lvl1pPr>
          </a:lstStyle>
          <a:p>
            <a:pPr>
              <a:defRPr/>
            </a:pPr>
            <a:endParaRPr lang="nl-NL"/>
          </a:p>
        </p:txBody>
      </p:sp>
    </p:spTree>
    <p:extLst>
      <p:ext uri="{BB962C8B-B14F-4D97-AF65-F5344CB8AC3E}">
        <p14:creationId xmlns:p14="http://schemas.microsoft.com/office/powerpoint/2010/main" val="1724072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Twee objecten">
    <p:spTree>
      <p:nvGrpSpPr>
        <p:cNvPr id="1" name=""/>
        <p:cNvGrpSpPr/>
        <p:nvPr/>
      </p:nvGrpSpPr>
      <p:grpSpPr>
        <a:xfrm>
          <a:off x="0" y="0"/>
          <a:ext cx="0" cy="0"/>
          <a:chOff x="0" y="0"/>
          <a:chExt cx="0" cy="0"/>
        </a:xfrm>
      </p:grpSpPr>
      <p:sp>
        <p:nvSpPr>
          <p:cNvPr id="12" name="Tijdelijke aanduiding voor inhoud 3"/>
          <p:cNvSpPr>
            <a:spLocks noGrp="1"/>
          </p:cNvSpPr>
          <p:nvPr>
            <p:ph sz="half" idx="17"/>
          </p:nvPr>
        </p:nvSpPr>
        <p:spPr>
          <a:xfrm>
            <a:off x="6175507" y="3534213"/>
            <a:ext cx="4886888"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a:t>Klikken om de tekststijl van het model te bewerken</a:t>
            </a:r>
          </a:p>
        </p:txBody>
      </p:sp>
      <p:sp>
        <p:nvSpPr>
          <p:cNvPr id="13" name="Tijdelijke aanduiding voor afbeelding 3"/>
          <p:cNvSpPr>
            <a:spLocks noGrp="1"/>
          </p:cNvSpPr>
          <p:nvPr>
            <p:ph type="pic" sz="quarter" idx="19"/>
          </p:nvPr>
        </p:nvSpPr>
        <p:spPr>
          <a:xfrm>
            <a:off x="6177129" y="1291850"/>
            <a:ext cx="4885267" cy="2025650"/>
          </a:xfrm>
          <a:prstGeom prst="rect">
            <a:avLst/>
          </a:prstGeom>
        </p:spPr>
        <p:txBody>
          <a:bodyPr vert="horz"/>
          <a:lstStyle>
            <a:lvl1pPr marL="0" indent="0">
              <a:buNone/>
              <a:defRPr sz="2000">
                <a:latin typeface="Segoe UI"/>
              </a:defRPr>
            </a:lvl1pPr>
          </a:lstStyle>
          <a:p>
            <a:pPr lvl="0"/>
            <a:r>
              <a:rPr lang="nl-NL" noProof="0"/>
              <a:t>Klik op het pictogram als u een afbeelding wilt toevoegen</a:t>
            </a:r>
            <a:endParaRPr lang="nl-NL" noProof="0" dirty="0"/>
          </a:p>
        </p:txBody>
      </p:sp>
      <p:sp>
        <p:nvSpPr>
          <p:cNvPr id="14" name="Tijdelijke aanduiding voor afbeelding 3"/>
          <p:cNvSpPr>
            <a:spLocks noGrp="1"/>
          </p:cNvSpPr>
          <p:nvPr>
            <p:ph type="pic" sz="quarter" idx="20"/>
          </p:nvPr>
        </p:nvSpPr>
        <p:spPr>
          <a:xfrm>
            <a:off x="986161" y="1291850"/>
            <a:ext cx="4885267" cy="2025650"/>
          </a:xfrm>
          <a:prstGeom prst="rect">
            <a:avLst/>
          </a:prstGeom>
        </p:spPr>
        <p:txBody>
          <a:bodyPr vert="horz"/>
          <a:lstStyle>
            <a:lvl1pPr marL="0" indent="0">
              <a:buNone/>
              <a:defRPr sz="2000">
                <a:latin typeface="Segoe UI"/>
              </a:defRPr>
            </a:lvl1pPr>
          </a:lstStyle>
          <a:p>
            <a:pPr lvl="0"/>
            <a:r>
              <a:rPr lang="nl-NL" noProof="0"/>
              <a:t>Klik op het pictogram als u een afbeelding wilt toevoegen</a:t>
            </a:r>
            <a:endParaRPr lang="nl-NL" noProof="0" dirty="0"/>
          </a:p>
        </p:txBody>
      </p:sp>
      <p:sp>
        <p:nvSpPr>
          <p:cNvPr id="8" name="Tijdelijke aanduiding voor inhoud 3"/>
          <p:cNvSpPr>
            <a:spLocks noGrp="1"/>
          </p:cNvSpPr>
          <p:nvPr>
            <p:ph sz="half" idx="21"/>
          </p:nvPr>
        </p:nvSpPr>
        <p:spPr>
          <a:xfrm>
            <a:off x="986160" y="3534213"/>
            <a:ext cx="4886888"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a:t>Klikken om de tekststijl van het model te bewerken</a:t>
            </a:r>
          </a:p>
        </p:txBody>
      </p:sp>
      <p:sp>
        <p:nvSpPr>
          <p:cNvPr id="9" name="Titel 1"/>
          <p:cNvSpPr>
            <a:spLocks noGrp="1"/>
          </p:cNvSpPr>
          <p:nvPr>
            <p:ph type="title"/>
          </p:nvPr>
        </p:nvSpPr>
        <p:spPr>
          <a:xfrm>
            <a:off x="986160" y="371690"/>
            <a:ext cx="10057680" cy="817022"/>
          </a:xfrm>
          <a:prstGeom prst="rect">
            <a:avLst/>
          </a:prstGeom>
        </p:spPr>
        <p:txBody>
          <a:bodyPr/>
          <a:lstStyle>
            <a:lvl1pPr>
              <a:defRPr sz="2800" b="1" i="0">
                <a:latin typeface="Segoe UI"/>
              </a:defRPr>
            </a:lvl1pPr>
          </a:lstStyle>
          <a:p>
            <a:r>
              <a:rPr lang="nl-NL"/>
              <a:t>Klik om stijl te bewerken</a:t>
            </a:r>
            <a:endParaRPr lang="nl-NL" dirty="0"/>
          </a:p>
        </p:txBody>
      </p:sp>
      <p:sp>
        <p:nvSpPr>
          <p:cNvPr id="7" name="Tijdelijke aanduiding voor voettekst 5"/>
          <p:cNvSpPr>
            <a:spLocks noGrp="1"/>
          </p:cNvSpPr>
          <p:nvPr>
            <p:ph type="ftr" sz="quarter" idx="22"/>
          </p:nvPr>
        </p:nvSpPr>
        <p:spPr>
          <a:xfrm>
            <a:off x="986367" y="6173791"/>
            <a:ext cx="38608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nl-NL">
              <a:solidFill>
                <a:srgbClr val="1C1C1C"/>
              </a:solidFill>
            </a:endParaRPr>
          </a:p>
        </p:txBody>
      </p:sp>
    </p:spTree>
    <p:extLst>
      <p:ext uri="{BB962C8B-B14F-4D97-AF65-F5344CB8AC3E}">
        <p14:creationId xmlns:p14="http://schemas.microsoft.com/office/powerpoint/2010/main" val="4536001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0" y="0"/>
            <a:ext cx="12192000" cy="6858000"/>
          </a:xfrm>
          <a:prstGeom prst="rect">
            <a:avLst/>
          </a:prstGeom>
        </p:spPr>
        <p:txBody>
          <a:bodyPr vert="horz"/>
          <a:lstStyle>
            <a:lvl1pPr>
              <a:defRPr sz="2400">
                <a:latin typeface="Segoe UI"/>
              </a:defRPr>
            </a:lvl1pPr>
          </a:lstStyle>
          <a:p>
            <a:pPr lvl="0"/>
            <a:r>
              <a:rPr lang="nl-NL" noProof="0"/>
              <a:t>Klik op het pictogram als u een afbeelding wilt toevoegen</a:t>
            </a:r>
            <a:endParaRPr lang="nl-NL" noProof="0" dirty="0"/>
          </a:p>
        </p:txBody>
      </p:sp>
    </p:spTree>
    <p:extLst>
      <p:ext uri="{BB962C8B-B14F-4D97-AF65-F5344CB8AC3E}">
        <p14:creationId xmlns:p14="http://schemas.microsoft.com/office/powerpoint/2010/main" val="23878803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Aangepaste indelin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0" y="0"/>
            <a:ext cx="12192000" cy="4269362"/>
          </a:xfrm>
          <a:prstGeom prst="rect">
            <a:avLst/>
          </a:prstGeom>
        </p:spPr>
        <p:txBody>
          <a:bodyPr vert="horz"/>
          <a:lstStyle>
            <a:lvl1pPr>
              <a:defRPr sz="2400">
                <a:latin typeface="Segoe UI"/>
              </a:defRPr>
            </a:lvl1pPr>
          </a:lstStyle>
          <a:p>
            <a:pPr lvl="0"/>
            <a:r>
              <a:rPr lang="nl-NL" noProof="0"/>
              <a:t>Klik op het pictogram als u een afbeelding wilt toevoegen</a:t>
            </a:r>
            <a:endParaRPr lang="nl-NL" noProof="0" dirty="0"/>
          </a:p>
        </p:txBody>
      </p:sp>
      <p:sp>
        <p:nvSpPr>
          <p:cNvPr id="5" name="Titel 1"/>
          <p:cNvSpPr>
            <a:spLocks noGrp="1"/>
          </p:cNvSpPr>
          <p:nvPr>
            <p:ph type="title"/>
          </p:nvPr>
        </p:nvSpPr>
        <p:spPr>
          <a:xfrm>
            <a:off x="986176" y="4457535"/>
            <a:ext cx="7687013" cy="606255"/>
          </a:xfrm>
          <a:prstGeom prst="rect">
            <a:avLst/>
          </a:prstGeom>
        </p:spPr>
        <p:txBody>
          <a:bodyPr/>
          <a:lstStyle>
            <a:lvl1pPr>
              <a:defRPr sz="2400"/>
            </a:lvl1pPr>
          </a:lstStyle>
          <a:p>
            <a:r>
              <a:rPr lang="nl-NL"/>
              <a:t>Klik om stijl te bewerken</a:t>
            </a:r>
            <a:endParaRPr lang="nl-NL" dirty="0"/>
          </a:p>
        </p:txBody>
      </p:sp>
      <p:sp>
        <p:nvSpPr>
          <p:cNvPr id="6" name="Tijdelijke aanduiding voor tekst 2"/>
          <p:cNvSpPr>
            <a:spLocks noGrp="1"/>
          </p:cNvSpPr>
          <p:nvPr>
            <p:ph type="body" idx="1"/>
          </p:nvPr>
        </p:nvSpPr>
        <p:spPr>
          <a:xfrm>
            <a:off x="986176" y="5063790"/>
            <a:ext cx="7687013" cy="421531"/>
          </a:xfrm>
          <a:prstGeom prst="rect">
            <a:avLst/>
          </a:prstGeom>
        </p:spPr>
        <p:txBody>
          <a:bodyPr anchor="b"/>
          <a:lstStyle>
            <a:lvl1pPr marL="0" indent="0">
              <a:buNone/>
              <a:defRPr sz="20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7" name="Tijdelijke aanduiding voor voettekst 5"/>
          <p:cNvSpPr>
            <a:spLocks noGrp="1"/>
          </p:cNvSpPr>
          <p:nvPr>
            <p:ph type="ftr" sz="quarter" idx="11"/>
          </p:nvPr>
        </p:nvSpPr>
        <p:spPr>
          <a:xfrm>
            <a:off x="984251" y="6173791"/>
            <a:ext cx="38608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nl-NL">
              <a:solidFill>
                <a:srgbClr val="1C1C1C"/>
              </a:solidFill>
            </a:endParaRPr>
          </a:p>
        </p:txBody>
      </p:sp>
    </p:spTree>
    <p:extLst>
      <p:ext uri="{BB962C8B-B14F-4D97-AF65-F5344CB8AC3E}">
        <p14:creationId xmlns:p14="http://schemas.microsoft.com/office/powerpoint/2010/main" val="15092034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3"/>
            <a:ext cx="2844800" cy="365125"/>
          </a:xfrm>
          <a:prstGeom prst="rect">
            <a:avLst/>
          </a:prstGeom>
        </p:spPr>
        <p:txBody>
          <a:bodyPr/>
          <a:lstStyle/>
          <a:p>
            <a:fld id="{D9BB0318-C80E-EC43-AA4A-195A97F2DB36}" type="datetimeFigureOut">
              <a:rPr lang="en-US" smtClean="0">
                <a:solidFill>
                  <a:srgbClr val="1C1C1C"/>
                </a:solidFill>
              </a:rPr>
              <a:pPr/>
              <a:t>10/21/2025</a:t>
            </a:fld>
            <a:endParaRPr lang="en-US">
              <a:solidFill>
                <a:srgbClr val="1C1C1C"/>
              </a:solidFill>
            </a:endParaRPr>
          </a:p>
        </p:txBody>
      </p:sp>
      <p:sp>
        <p:nvSpPr>
          <p:cNvPr id="3" name="Footer Placeholder 2"/>
          <p:cNvSpPr>
            <a:spLocks noGrp="1"/>
          </p:cNvSpPr>
          <p:nvPr>
            <p:ph type="ftr" sz="quarter" idx="11"/>
          </p:nvPr>
        </p:nvSpPr>
        <p:spPr>
          <a:xfrm>
            <a:off x="4165600" y="6356353"/>
            <a:ext cx="3860800" cy="365125"/>
          </a:xfrm>
          <a:prstGeom prst="rect">
            <a:avLst/>
          </a:prstGeom>
        </p:spPr>
        <p:txBody>
          <a:bodyPr/>
          <a:lstStyle/>
          <a:p>
            <a:endParaRPr lang="en-US">
              <a:solidFill>
                <a:srgbClr val="1C1C1C"/>
              </a:solidFill>
            </a:endParaRPr>
          </a:p>
        </p:txBody>
      </p:sp>
      <p:sp>
        <p:nvSpPr>
          <p:cNvPr id="4" name="Slide Number Placeholder 3"/>
          <p:cNvSpPr>
            <a:spLocks noGrp="1"/>
          </p:cNvSpPr>
          <p:nvPr>
            <p:ph type="sldNum" sz="quarter" idx="12"/>
          </p:nvPr>
        </p:nvSpPr>
        <p:spPr>
          <a:xfrm>
            <a:off x="8737600" y="6356353"/>
            <a:ext cx="2844800" cy="365125"/>
          </a:xfrm>
          <a:prstGeom prst="rect">
            <a:avLst/>
          </a:prstGeom>
        </p:spPr>
        <p:txBody>
          <a:bodyPr/>
          <a:lstStyle/>
          <a:p>
            <a:fld id="{2193C8F0-716A-D747-91CA-5A2971F0A176}" type="slidenum">
              <a:rPr lang="en-US" smtClean="0">
                <a:solidFill>
                  <a:srgbClr val="1C1C1C"/>
                </a:solidFill>
              </a:rPr>
              <a:pPr/>
              <a:t>‹nr.›</a:t>
            </a:fld>
            <a:endParaRPr lang="en-US">
              <a:solidFill>
                <a:srgbClr val="1C1C1C"/>
              </a:solidFill>
            </a:endParaRPr>
          </a:p>
        </p:txBody>
      </p:sp>
    </p:spTree>
    <p:extLst>
      <p:ext uri="{BB962C8B-B14F-4D97-AF65-F5344CB8AC3E}">
        <p14:creationId xmlns:p14="http://schemas.microsoft.com/office/powerpoint/2010/main" val="12374227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8"/>
            <a:ext cx="10363200" cy="1470025"/>
          </a:xfrm>
          <a:prstGeom prst="rect">
            <a:avLst/>
          </a:prstGeom>
        </p:spPr>
        <p:txBody>
          <a:bodyPr/>
          <a:lstStyle/>
          <a:p>
            <a:r>
              <a:rPr lang="nl-NL"/>
              <a:t>Klik om stijl te bewerken</a:t>
            </a:r>
          </a:p>
        </p:txBody>
      </p:sp>
      <p:sp>
        <p:nvSpPr>
          <p:cNvPr id="3" name="Ondertitel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p>
        </p:txBody>
      </p:sp>
      <p:sp>
        <p:nvSpPr>
          <p:cNvPr id="4" name="Tijdelijke aanduiding voor datum 3"/>
          <p:cNvSpPr>
            <a:spLocks noGrp="1"/>
          </p:cNvSpPr>
          <p:nvPr>
            <p:ph type="dt" sz="half" idx="10"/>
          </p:nvPr>
        </p:nvSpPr>
        <p:spPr>
          <a:xfrm>
            <a:off x="609600" y="6356353"/>
            <a:ext cx="2844800" cy="365125"/>
          </a:xfrm>
          <a:prstGeom prst="rect">
            <a:avLst/>
          </a:prstGeom>
        </p:spPr>
        <p:txBody>
          <a:bodyPr/>
          <a:lstStyle/>
          <a:p>
            <a:fld id="{E7A316A6-F705-4DC5-BAB2-B6209AFB6755}" type="datetimeFigureOut">
              <a:rPr lang="nl-NL" smtClean="0">
                <a:solidFill>
                  <a:srgbClr val="1C1C1C"/>
                </a:solidFill>
              </a:rPr>
              <a:pPr/>
              <a:t>21-10-2025</a:t>
            </a:fld>
            <a:endParaRPr lang="nl-NL">
              <a:solidFill>
                <a:srgbClr val="1C1C1C"/>
              </a:solidFill>
            </a:endParaRPr>
          </a:p>
        </p:txBody>
      </p:sp>
      <p:sp>
        <p:nvSpPr>
          <p:cNvPr id="5" name="Tijdelijke aanduiding voor voettekst 4"/>
          <p:cNvSpPr>
            <a:spLocks noGrp="1"/>
          </p:cNvSpPr>
          <p:nvPr>
            <p:ph type="ftr" sz="quarter" idx="11"/>
          </p:nvPr>
        </p:nvSpPr>
        <p:spPr>
          <a:xfrm>
            <a:off x="4165600" y="6356353"/>
            <a:ext cx="3860800" cy="365125"/>
          </a:xfrm>
          <a:prstGeom prst="rect">
            <a:avLst/>
          </a:prstGeom>
        </p:spPr>
        <p:txBody>
          <a:bodyPr/>
          <a:lstStyle/>
          <a:p>
            <a:pPr>
              <a:defRPr/>
            </a:pPr>
            <a:endParaRPr lang="nl-NL">
              <a:solidFill>
                <a:srgbClr val="1C1C1C"/>
              </a:solidFill>
            </a:endParaRPr>
          </a:p>
        </p:txBody>
      </p:sp>
      <p:sp>
        <p:nvSpPr>
          <p:cNvPr id="6" name="Tijdelijke aanduiding voor dianummer 5"/>
          <p:cNvSpPr>
            <a:spLocks noGrp="1"/>
          </p:cNvSpPr>
          <p:nvPr>
            <p:ph type="sldNum" sz="quarter" idx="12"/>
          </p:nvPr>
        </p:nvSpPr>
        <p:spPr>
          <a:xfrm>
            <a:off x="8737600" y="6356353"/>
            <a:ext cx="2844800" cy="365125"/>
          </a:xfrm>
          <a:prstGeom prst="rect">
            <a:avLst/>
          </a:prstGeom>
        </p:spPr>
        <p:txBody>
          <a:bodyPr/>
          <a:lstStyle/>
          <a:p>
            <a:fld id="{E924D389-65CE-451A-B235-C9541A716B9F}" type="slidenum">
              <a:rPr lang="nl-NL" smtClean="0">
                <a:solidFill>
                  <a:srgbClr val="1C1C1C"/>
                </a:solidFill>
              </a:rPr>
              <a:pPr/>
              <a:t>‹nr.›</a:t>
            </a:fld>
            <a:endParaRPr lang="nl-NL">
              <a:solidFill>
                <a:srgbClr val="1C1C1C"/>
              </a:solidFill>
            </a:endParaRPr>
          </a:p>
        </p:txBody>
      </p:sp>
    </p:spTree>
    <p:extLst>
      <p:ext uri="{BB962C8B-B14F-4D97-AF65-F5344CB8AC3E}">
        <p14:creationId xmlns:p14="http://schemas.microsoft.com/office/powerpoint/2010/main" val="24786503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nl-NL"/>
              <a:t>Klik om stijl te bewerken</a:t>
            </a:r>
          </a:p>
        </p:txBody>
      </p:sp>
      <p:sp>
        <p:nvSpPr>
          <p:cNvPr id="3" name="Tijdelijke aanduiding voor datum 2"/>
          <p:cNvSpPr>
            <a:spLocks noGrp="1"/>
          </p:cNvSpPr>
          <p:nvPr>
            <p:ph type="dt" sz="half" idx="10"/>
          </p:nvPr>
        </p:nvSpPr>
        <p:spPr>
          <a:xfrm>
            <a:off x="609600" y="6356353"/>
            <a:ext cx="2844800" cy="365125"/>
          </a:xfrm>
          <a:prstGeom prst="rect">
            <a:avLst/>
          </a:prstGeom>
        </p:spPr>
        <p:txBody>
          <a:bodyPr/>
          <a:lstStyle/>
          <a:p>
            <a:fld id="{E7A316A6-F705-4DC5-BAB2-B6209AFB6755}" type="datetimeFigureOut">
              <a:rPr lang="nl-NL" smtClean="0">
                <a:solidFill>
                  <a:srgbClr val="1C1C1C"/>
                </a:solidFill>
              </a:rPr>
              <a:pPr/>
              <a:t>21-10-2025</a:t>
            </a:fld>
            <a:endParaRPr lang="nl-NL">
              <a:solidFill>
                <a:srgbClr val="1C1C1C"/>
              </a:solidFill>
            </a:endParaRPr>
          </a:p>
        </p:txBody>
      </p:sp>
      <p:sp>
        <p:nvSpPr>
          <p:cNvPr id="4" name="Tijdelijke aanduiding voor voettekst 3"/>
          <p:cNvSpPr>
            <a:spLocks noGrp="1"/>
          </p:cNvSpPr>
          <p:nvPr>
            <p:ph type="ftr" sz="quarter" idx="11"/>
          </p:nvPr>
        </p:nvSpPr>
        <p:spPr>
          <a:xfrm>
            <a:off x="4165600" y="6356353"/>
            <a:ext cx="3860800" cy="365125"/>
          </a:xfrm>
          <a:prstGeom prst="rect">
            <a:avLst/>
          </a:prstGeom>
        </p:spPr>
        <p:txBody>
          <a:bodyPr/>
          <a:lstStyle/>
          <a:p>
            <a:endParaRPr lang="nl-NL">
              <a:solidFill>
                <a:srgbClr val="1C1C1C"/>
              </a:solidFill>
            </a:endParaRPr>
          </a:p>
        </p:txBody>
      </p:sp>
      <p:sp>
        <p:nvSpPr>
          <p:cNvPr id="5" name="Tijdelijke aanduiding voor dianummer 4"/>
          <p:cNvSpPr>
            <a:spLocks noGrp="1"/>
          </p:cNvSpPr>
          <p:nvPr>
            <p:ph type="sldNum" sz="quarter" idx="12"/>
          </p:nvPr>
        </p:nvSpPr>
        <p:spPr>
          <a:xfrm>
            <a:off x="8737600" y="6356353"/>
            <a:ext cx="2844800" cy="365125"/>
          </a:xfrm>
          <a:prstGeom prst="rect">
            <a:avLst/>
          </a:prstGeom>
        </p:spPr>
        <p:txBody>
          <a:bodyPr/>
          <a:lstStyle/>
          <a:p>
            <a:fld id="{E924D389-65CE-451A-B235-C9541A716B9F}" type="slidenum">
              <a:rPr lang="nl-NL" smtClean="0">
                <a:solidFill>
                  <a:srgbClr val="1C1C1C"/>
                </a:solidFill>
              </a:rPr>
              <a:pPr/>
              <a:t>‹nr.›</a:t>
            </a:fld>
            <a:endParaRPr lang="nl-NL">
              <a:solidFill>
                <a:srgbClr val="1C1C1C"/>
              </a:solidFill>
            </a:endParaRPr>
          </a:p>
        </p:txBody>
      </p:sp>
    </p:spTree>
    <p:extLst>
      <p:ext uri="{BB962C8B-B14F-4D97-AF65-F5344CB8AC3E}">
        <p14:creationId xmlns:p14="http://schemas.microsoft.com/office/powerpoint/2010/main" val="36067710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Blanco">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20B8CDF4-463C-49A4-AB31-5818F8BEE00B}"/>
              </a:ext>
            </a:extLst>
          </p:cNvPr>
          <p:cNvSpPr/>
          <p:nvPr/>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Slide Number Placeholder 1">
            <a:extLst>
              <a:ext uri="{FF2B5EF4-FFF2-40B4-BE49-F238E27FC236}">
                <a16:creationId xmlns:a16="http://schemas.microsoft.com/office/drawing/2014/main" id="{829997C1-E4B4-4F6A-A6B6-B0F7679BF5F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sp>
        <p:nvSpPr>
          <p:cNvPr id="7" name="Rectangle 106">
            <a:extLst>
              <a:ext uri="{FF2B5EF4-FFF2-40B4-BE49-F238E27FC236}">
                <a16:creationId xmlns:a16="http://schemas.microsoft.com/office/drawing/2014/main" id="{D826F394-93B2-42BA-B2DF-9C07ADC6E80D}"/>
              </a:ext>
            </a:extLst>
          </p:cNvPr>
          <p:cNvSpPr>
            <a:spLocks noChangeArrowheads="1"/>
          </p:cNvSpPr>
          <p:nvPr/>
        </p:nvSpPr>
        <p:spPr bwMode="gray">
          <a:xfrm>
            <a:off x="-2463800" y="5269721"/>
            <a:ext cx="2329217" cy="1588279"/>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pic>
        <p:nvPicPr>
          <p:cNvPr id="8" name="Graphic 7">
            <a:extLst>
              <a:ext uri="{FF2B5EF4-FFF2-40B4-BE49-F238E27FC236}">
                <a16:creationId xmlns:a16="http://schemas.microsoft.com/office/drawing/2014/main" id="{C2A18518-F058-4D0B-8359-27A3FC2FFC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6263" y="6059262"/>
            <a:ext cx="2556000" cy="486530"/>
          </a:xfrm>
          <a:prstGeom prst="rect">
            <a:avLst/>
          </a:prstGeom>
        </p:spPr>
      </p:pic>
      <p:pic>
        <p:nvPicPr>
          <p:cNvPr id="9" name="Afbeelding 8">
            <a:extLst>
              <a:ext uri="{FF2B5EF4-FFF2-40B4-BE49-F238E27FC236}">
                <a16:creationId xmlns:a16="http://schemas.microsoft.com/office/drawing/2014/main" id="{A9C7B16E-7842-BB49-9328-AB6D31AC92B2}"/>
              </a:ext>
            </a:extLst>
          </p:cNvPr>
          <p:cNvPicPr>
            <a:picLocks noChangeAspect="1"/>
          </p:cNvPicPr>
          <p:nvPr/>
        </p:nvPicPr>
        <p:blipFill>
          <a:blip r:embed="rId4"/>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3996749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eldia (2 regelige titel) met subtitel">
    <p:bg>
      <p:bgPr>
        <a:solidFill>
          <a:schemeClr val="bg1"/>
        </a:solidFill>
        <a:effectLst/>
      </p:bgPr>
    </p:bg>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F053FC1F-0C87-464E-9626-4AA4ADFCB446}"/>
              </a:ext>
            </a:extLst>
          </p:cNvPr>
          <p:cNvSpPr>
            <a:spLocks noGrp="1"/>
          </p:cNvSpPr>
          <p:nvPr>
            <p:ph type="pic" sz="quarter" idx="12" hasCustomPrompt="1"/>
          </p:nvPr>
        </p:nvSpPr>
        <p:spPr>
          <a:xfrm>
            <a:off x="614838" y="0"/>
            <a:ext cx="11577160" cy="4144674"/>
          </a:xfrm>
          <a:custGeom>
            <a:avLst/>
            <a:gdLst>
              <a:gd name="connsiteX0" fmla="*/ 0 w 11577160"/>
              <a:gd name="connsiteY0" fmla="*/ 0 h 4144674"/>
              <a:gd name="connsiteX1" fmla="*/ 11577160 w 11577160"/>
              <a:gd name="connsiteY1" fmla="*/ 0 h 4144674"/>
              <a:gd name="connsiteX2" fmla="*/ 11577160 w 11577160"/>
              <a:gd name="connsiteY2" fmla="*/ 3713070 h 4144674"/>
              <a:gd name="connsiteX3" fmla="*/ 4823817 w 11577160"/>
              <a:gd name="connsiteY3" fmla="*/ 3713070 h 4144674"/>
              <a:gd name="connsiteX4" fmla="*/ 4392212 w 11577160"/>
              <a:gd name="connsiteY4" fmla="*/ 4144674 h 4144674"/>
              <a:gd name="connsiteX5" fmla="*/ 609325 w 11577160"/>
              <a:gd name="connsiteY5" fmla="*/ 4144674 h 4144674"/>
              <a:gd name="connsiteX6" fmla="*/ 0 w 11577160"/>
              <a:gd name="connsiteY6" fmla="*/ 3535350 h 414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77160" h="4144674">
                <a:moveTo>
                  <a:pt x="0" y="0"/>
                </a:moveTo>
                <a:lnTo>
                  <a:pt x="11577160" y="0"/>
                </a:lnTo>
                <a:lnTo>
                  <a:pt x="11577160" y="3713070"/>
                </a:lnTo>
                <a:lnTo>
                  <a:pt x="4823817" y="3713070"/>
                </a:lnTo>
                <a:cubicBezTo>
                  <a:pt x="4585165" y="3713070"/>
                  <a:pt x="4392212" y="3906022"/>
                  <a:pt x="4392212" y="4144674"/>
                </a:cubicBezTo>
                <a:lnTo>
                  <a:pt x="609325" y="4144674"/>
                </a:lnTo>
                <a:cubicBezTo>
                  <a:pt x="272927" y="4144674"/>
                  <a:pt x="0" y="3871747"/>
                  <a:pt x="0" y="353535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en-US" noProof="0" dirty="0"/>
              <a:t>Click on icon  </a:t>
            </a:r>
            <a:br>
              <a:rPr lang="en-US" noProof="0" dirty="0"/>
            </a:br>
            <a:r>
              <a:rPr lang="en-US" noProof="0" dirty="0"/>
              <a:t>to add picture</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979594"/>
            <a:ext cx="6153150" cy="1123949"/>
          </a:xfrm>
        </p:spPr>
        <p:txBody>
          <a:bodyPr anchor="b" anchorCtr="0">
            <a:noAutofit/>
          </a:bodyPr>
          <a:lstStyle>
            <a:lvl1pPr>
              <a:lnSpc>
                <a:spcPct val="80000"/>
              </a:lnSpc>
              <a:defRPr sz="4000" spc="-60" baseline="0">
                <a:solidFill>
                  <a:schemeClr val="bg2"/>
                </a:solidFill>
              </a:defRPr>
            </a:lvl1pPr>
          </a:lstStyle>
          <a:p>
            <a:r>
              <a:rPr lang="en-US" noProof="0" dirty="0"/>
              <a:t>Click to add title</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en-US" noProof="0" dirty="0"/>
              <a:t>Click to add department and date</a:t>
            </a:r>
          </a:p>
        </p:txBody>
      </p:sp>
      <p:cxnSp>
        <p:nvCxnSpPr>
          <p:cNvPr id="15" name="Straight Connector 14">
            <a:extLst>
              <a:ext uri="{FF2B5EF4-FFF2-40B4-BE49-F238E27FC236}">
                <a16:creationId xmlns:a16="http://schemas.microsoft.com/office/drawing/2014/main" id="{B6061A2D-2FC7-49E9-9022-09838866AA7E}"/>
              </a:ext>
            </a:extLst>
          </p:cNvPr>
          <p:cNvCxnSpPr>
            <a:cxnSpLocks/>
          </p:cNvCxnSpPr>
          <p:nvPr/>
        </p:nvCxnSpPr>
        <p:spPr>
          <a:xfrm>
            <a:off x="5453062" y="5247914"/>
            <a:ext cx="1104901" cy="0"/>
          </a:xfrm>
          <a:prstGeom prst="line">
            <a:avLst/>
          </a:prstGeom>
          <a:ln w="508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5419726" y="5472971"/>
            <a:ext cx="6152400" cy="590400"/>
          </a:xfrm>
        </p:spPr>
        <p:txBody>
          <a:bodyPr/>
          <a:lstStyle>
            <a:lvl1pPr>
              <a:lnSpc>
                <a:spcPct val="80000"/>
              </a:lnSpc>
              <a:defRPr sz="4000" spc="-60" baseline="0">
                <a:solidFill>
                  <a:schemeClr val="tx2"/>
                </a:solidFill>
              </a:defRPr>
            </a:lvl1pPr>
          </a:lstStyle>
          <a:p>
            <a:pPr lvl="0"/>
            <a:r>
              <a:rPr lang="en-US" noProof="0" dirty="0"/>
              <a:t>Click to add subtitle</a:t>
            </a:r>
          </a:p>
        </p:txBody>
      </p:sp>
      <p:sp>
        <p:nvSpPr>
          <p:cNvPr id="28" name="Rectangle 106">
            <a:extLst>
              <a:ext uri="{FF2B5EF4-FFF2-40B4-BE49-F238E27FC236}">
                <a16:creationId xmlns:a16="http://schemas.microsoft.com/office/drawing/2014/main" id="{E607FD01-CA94-4A67-A95F-2021BDC6C25C}"/>
              </a:ext>
            </a:extLst>
          </p:cNvPr>
          <p:cNvSpPr>
            <a:spLocks noChangeArrowheads="1"/>
          </p:cNvSpPr>
          <p:nvPr/>
        </p:nvSpPr>
        <p:spPr bwMode="gray">
          <a:xfrm>
            <a:off x="-2463800" y="0"/>
            <a:ext cx="2329217" cy="1595973"/>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Add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icon in the center of the image area</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Select an image. Note: Use a landscape image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‘Insert’ and the image will be placed</a:t>
            </a:r>
          </a:p>
        </p:txBody>
      </p:sp>
      <p:sp>
        <p:nvSpPr>
          <p:cNvPr id="29" name="Rectangle 106">
            <a:extLst>
              <a:ext uri="{FF2B5EF4-FFF2-40B4-BE49-F238E27FC236}">
                <a16:creationId xmlns:a16="http://schemas.microsoft.com/office/drawing/2014/main" id="{AE274554-07CC-4734-B686-7CEFD18ED091}"/>
              </a:ext>
            </a:extLst>
          </p:cNvPr>
          <p:cNvSpPr>
            <a:spLocks noChangeArrowheads="1"/>
          </p:cNvSpPr>
          <p:nvPr/>
        </p:nvSpPr>
        <p:spPr bwMode="gray">
          <a:xfrm>
            <a:off x="-2463800" y="5269721"/>
            <a:ext cx="2329217" cy="1588279"/>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grpSp>
        <p:nvGrpSpPr>
          <p:cNvPr id="30" name="Group 29">
            <a:extLst>
              <a:ext uri="{FF2B5EF4-FFF2-40B4-BE49-F238E27FC236}">
                <a16:creationId xmlns:a16="http://schemas.microsoft.com/office/drawing/2014/main" id="{B9F231B0-0997-4009-B673-F3D8B1264B46}"/>
              </a:ext>
            </a:extLst>
          </p:cNvPr>
          <p:cNvGrpSpPr/>
          <p:nvPr/>
        </p:nvGrpSpPr>
        <p:grpSpPr>
          <a:xfrm>
            <a:off x="12326583" y="1"/>
            <a:ext cx="2329217" cy="5577839"/>
            <a:chOff x="12326583" y="1"/>
            <a:chExt cx="2329217" cy="5577839"/>
          </a:xfrm>
        </p:grpSpPr>
        <p:sp>
          <p:nvSpPr>
            <p:cNvPr id="32" name="Rectangle 106">
              <a:extLst>
                <a:ext uri="{FF2B5EF4-FFF2-40B4-BE49-F238E27FC236}">
                  <a16:creationId xmlns:a16="http://schemas.microsoft.com/office/drawing/2014/main" id="{4DC83239-28D6-4863-B0A3-C7D05549B583}"/>
                </a:ext>
              </a:extLst>
            </p:cNvPr>
            <p:cNvSpPr>
              <a:spLocks noChangeArrowheads="1"/>
            </p:cNvSpPr>
            <p:nvPr/>
          </p:nvSpPr>
          <p:spPr bwMode="gray">
            <a:xfrm>
              <a:off x="12326583" y="1"/>
              <a:ext cx="2329217" cy="5577839"/>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Crop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placed image and then select the tab ‘Image Format’</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‘Crop’ button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You can now fit the image in </a:t>
              </a:r>
              <a:b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two ways:</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Drag the photo in such a way that the part that should be visible in the image plane is correct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white dots you can make the image larger or smaller in such a way that the part that should be visible in the image plane is correct</a:t>
              </a:r>
            </a:p>
          </p:txBody>
        </p:sp>
        <p:grpSp>
          <p:nvGrpSpPr>
            <p:cNvPr id="33" name="Groep 75">
              <a:extLst>
                <a:ext uri="{FF2B5EF4-FFF2-40B4-BE49-F238E27FC236}">
                  <a16:creationId xmlns:a16="http://schemas.microsoft.com/office/drawing/2014/main" id="{FFB172C3-D9F1-412D-92B1-9EA78DF200F2}"/>
                </a:ext>
              </a:extLst>
            </p:cNvPr>
            <p:cNvGrpSpPr>
              <a:grpSpLocks noChangeAspect="1"/>
            </p:cNvGrpSpPr>
            <p:nvPr/>
          </p:nvGrpSpPr>
          <p:grpSpPr>
            <a:xfrm>
              <a:off x="12616299" y="4610804"/>
              <a:ext cx="1766851" cy="793244"/>
              <a:chOff x="2766083" y="6357983"/>
              <a:chExt cx="1485890" cy="667104"/>
            </a:xfrm>
          </p:grpSpPr>
          <p:pic>
            <p:nvPicPr>
              <p:cNvPr id="54" name="Picture 15">
                <a:extLst>
                  <a:ext uri="{FF2B5EF4-FFF2-40B4-BE49-F238E27FC236}">
                    <a16:creationId xmlns:a16="http://schemas.microsoft.com/office/drawing/2014/main" id="{B6A47874-FF25-491D-920B-8CD7D9C1BC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5" name="Picture 18">
                <a:extLst>
                  <a:ext uri="{FF2B5EF4-FFF2-40B4-BE49-F238E27FC236}">
                    <a16:creationId xmlns:a16="http://schemas.microsoft.com/office/drawing/2014/main" id="{3A3C37DF-1E39-4C36-80F6-F4CB08D1C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6" name="Picture 19">
                <a:extLst>
                  <a:ext uri="{FF2B5EF4-FFF2-40B4-BE49-F238E27FC236}">
                    <a16:creationId xmlns:a16="http://schemas.microsoft.com/office/drawing/2014/main" id="{C4687FD2-CBA1-4019-A39F-C87B0A6CEA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7" name="Straight Arrow Connector 23">
                <a:extLst>
                  <a:ext uri="{FF2B5EF4-FFF2-40B4-BE49-F238E27FC236}">
                    <a16:creationId xmlns:a16="http://schemas.microsoft.com/office/drawing/2014/main" id="{F0BF0071-31FA-484A-930F-AD2AB2CB540F}"/>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24">
                <a:extLst>
                  <a:ext uri="{FF2B5EF4-FFF2-40B4-BE49-F238E27FC236}">
                    <a16:creationId xmlns:a16="http://schemas.microsoft.com/office/drawing/2014/main" id="{F4AAF602-49A4-4EFD-A716-B981B2F6EBF6}"/>
                  </a:ext>
                </a:extLst>
              </p:cNvPr>
              <p:cNvCxnSpPr>
                <a:cxnSpLocks/>
                <a:stCxn id="54" idx="0"/>
                <a:endCxn id="5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26">
                <a:extLst>
                  <a:ext uri="{FF2B5EF4-FFF2-40B4-BE49-F238E27FC236}">
                    <a16:creationId xmlns:a16="http://schemas.microsoft.com/office/drawing/2014/main" id="{8A790966-5AC8-4978-BE15-E3FAFD4F7C4E}"/>
                  </a:ext>
                </a:extLst>
              </p:cNvPr>
              <p:cNvCxnSpPr>
                <a:cxnSpLocks/>
                <a:stCxn id="54" idx="3"/>
                <a:endCxn id="5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27">
                <a:extLst>
                  <a:ext uri="{FF2B5EF4-FFF2-40B4-BE49-F238E27FC236}">
                    <a16:creationId xmlns:a16="http://schemas.microsoft.com/office/drawing/2014/main" id="{E1990CA2-0D8A-4C48-9DB5-F6331251DB4C}"/>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Oval 28">
                <a:extLst>
                  <a:ext uri="{FF2B5EF4-FFF2-40B4-BE49-F238E27FC236}">
                    <a16:creationId xmlns:a16="http://schemas.microsoft.com/office/drawing/2014/main" id="{5A561EAC-EAC5-4B8D-BF2B-86E0AF138591}"/>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pic>
          <p:nvPicPr>
            <p:cNvPr id="34" name="Afbeelding 77">
              <a:extLst>
                <a:ext uri="{FF2B5EF4-FFF2-40B4-BE49-F238E27FC236}">
                  <a16:creationId xmlns:a16="http://schemas.microsoft.com/office/drawing/2014/main" id="{AF0278BE-D908-439F-9C41-0D203041D69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nvGrpSpPr>
            <p:cNvPr id="35" name="Group 34">
              <a:extLst>
                <a:ext uri="{FF2B5EF4-FFF2-40B4-BE49-F238E27FC236}">
                  <a16:creationId xmlns:a16="http://schemas.microsoft.com/office/drawing/2014/main" id="{DA78ACF5-DF81-48C1-8D4A-018A2C51EF5F}"/>
                </a:ext>
              </a:extLst>
            </p:cNvPr>
            <p:cNvGrpSpPr>
              <a:grpSpLocks noChangeAspect="1"/>
            </p:cNvGrpSpPr>
            <p:nvPr/>
          </p:nvGrpSpPr>
          <p:grpSpPr>
            <a:xfrm>
              <a:off x="12610022" y="1108316"/>
              <a:ext cx="339817" cy="579600"/>
              <a:chOff x="13120767" y="944180"/>
              <a:chExt cx="338852" cy="577954"/>
            </a:xfrm>
          </p:grpSpPr>
          <p:pic>
            <p:nvPicPr>
              <p:cNvPr id="36" name="Picture 35">
                <a:extLst>
                  <a:ext uri="{FF2B5EF4-FFF2-40B4-BE49-F238E27FC236}">
                    <a16:creationId xmlns:a16="http://schemas.microsoft.com/office/drawing/2014/main" id="{05F851DB-B145-4487-8131-4548DCA45267}"/>
                  </a:ext>
                </a:extLst>
              </p:cNvPr>
              <p:cNvPicPr>
                <a:picLocks noChangeAspect="1"/>
              </p:cNvPicPr>
              <p:nvPr/>
            </p:nvPicPr>
            <p:blipFill rotWithShape="1">
              <a:blip r:embed="rId6"/>
              <a:srcRect l="14719" t="19274" r="31777" b="25730"/>
              <a:stretch/>
            </p:blipFill>
            <p:spPr>
              <a:xfrm>
                <a:off x="13120767" y="944180"/>
                <a:ext cx="338852" cy="577954"/>
              </a:xfrm>
              <a:prstGeom prst="rect">
                <a:avLst/>
              </a:prstGeom>
              <a:noFill/>
              <a:ln>
                <a:noFill/>
              </a:ln>
              <a:effectLst>
                <a:outerShdw blurRad="63500" sx="102000" sy="102000" algn="ctr" rotWithShape="0">
                  <a:prstClr val="black">
                    <a:alpha val="40000"/>
                  </a:prstClr>
                </a:outerShdw>
              </a:effectLst>
            </p:spPr>
          </p:pic>
          <p:sp>
            <p:nvSpPr>
              <p:cNvPr id="37" name="Rectangle 21">
                <a:extLst>
                  <a:ext uri="{FF2B5EF4-FFF2-40B4-BE49-F238E27FC236}">
                    <a16:creationId xmlns:a16="http://schemas.microsoft.com/office/drawing/2014/main" id="{046613CB-16AD-4E66-A2C1-848199A9DCA8}"/>
                  </a:ext>
                </a:extLst>
              </p:cNvPr>
              <p:cNvSpPr/>
              <p:nvPr/>
            </p:nvSpPr>
            <p:spPr bwMode="gray">
              <a:xfrm>
                <a:off x="13143785" y="982825"/>
                <a:ext cx="292816" cy="376057"/>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grpSp>
      <p:pic>
        <p:nvPicPr>
          <p:cNvPr id="26" name="Afbeelding 25">
            <a:extLst>
              <a:ext uri="{FF2B5EF4-FFF2-40B4-BE49-F238E27FC236}">
                <a16:creationId xmlns:a16="http://schemas.microsoft.com/office/drawing/2014/main" id="{93D05473-4F7B-3C40-B413-EB6971C21198}"/>
              </a:ext>
            </a:extLst>
          </p:cNvPr>
          <p:cNvPicPr>
            <a:picLocks noChangeAspect="1"/>
          </p:cNvPicPr>
          <p:nvPr/>
        </p:nvPicPr>
        <p:blipFill>
          <a:blip r:embed="rId7"/>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6921250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iteldia (2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674776"/>
            <a:ext cx="6153150" cy="1123949"/>
          </a:xfrm>
        </p:spPr>
        <p:txBody>
          <a:bodyPr anchor="b" anchorCtr="0">
            <a:noAutofit/>
          </a:bodyPr>
          <a:lstStyle>
            <a:lvl1pPr>
              <a:lnSpc>
                <a:spcPct val="80000"/>
              </a:lnSpc>
              <a:defRPr sz="4000" spc="-60" baseline="0">
                <a:solidFill>
                  <a:schemeClr val="bg2"/>
                </a:solidFill>
              </a:defRPr>
            </a:lvl1pPr>
          </a:lstStyle>
          <a:p>
            <a:r>
              <a:rPr lang="en-US" noProof="0" dirty="0"/>
              <a:t>Click to add title</a:t>
            </a:r>
          </a:p>
        </p:txBody>
      </p:sp>
      <p:cxnSp>
        <p:nvCxnSpPr>
          <p:cNvPr id="13" name="Straight Connector 12">
            <a:extLst>
              <a:ext uri="{FF2B5EF4-FFF2-40B4-BE49-F238E27FC236}">
                <a16:creationId xmlns:a16="http://schemas.microsoft.com/office/drawing/2014/main" id="{7B7EAE85-1489-4FF0-9901-C2B1367E9677}"/>
              </a:ext>
            </a:extLst>
          </p:cNvPr>
          <p:cNvCxnSpPr>
            <a:cxnSpLocks/>
          </p:cNvCxnSpPr>
          <p:nvPr/>
        </p:nvCxnSpPr>
        <p:spPr>
          <a:xfrm>
            <a:off x="5453062" y="5933095"/>
            <a:ext cx="1104901" cy="0"/>
          </a:xfrm>
          <a:prstGeom prst="line">
            <a:avLst/>
          </a:prstGeom>
          <a:ln w="508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en-US" noProof="0" dirty="0"/>
              <a:t>Click to add department and date</a:t>
            </a:r>
          </a:p>
        </p:txBody>
      </p:sp>
      <p:sp>
        <p:nvSpPr>
          <p:cNvPr id="17" name="Picture Placeholder 16">
            <a:extLst>
              <a:ext uri="{FF2B5EF4-FFF2-40B4-BE49-F238E27FC236}">
                <a16:creationId xmlns:a16="http://schemas.microsoft.com/office/drawing/2014/main" id="{4013582F-7574-4439-B6C2-A497946DF6E2}"/>
              </a:ext>
            </a:extLst>
          </p:cNvPr>
          <p:cNvSpPr>
            <a:spLocks noGrp="1"/>
          </p:cNvSpPr>
          <p:nvPr>
            <p:ph type="pic" sz="quarter" idx="13" hasCustomPrompt="1"/>
          </p:nvPr>
        </p:nvSpPr>
        <p:spPr>
          <a:xfrm>
            <a:off x="614838" y="0"/>
            <a:ext cx="11577162" cy="4815396"/>
          </a:xfrm>
          <a:custGeom>
            <a:avLst/>
            <a:gdLst>
              <a:gd name="connsiteX0" fmla="*/ 0 w 11577162"/>
              <a:gd name="connsiteY0" fmla="*/ 0 h 4815396"/>
              <a:gd name="connsiteX1" fmla="*/ 11577162 w 11577162"/>
              <a:gd name="connsiteY1" fmla="*/ 0 h 4815396"/>
              <a:gd name="connsiteX2" fmla="*/ 11577162 w 11577162"/>
              <a:gd name="connsiteY2" fmla="*/ 287354 h 4815396"/>
              <a:gd name="connsiteX3" fmla="*/ 11577162 w 11577162"/>
              <a:gd name="connsiteY3" fmla="*/ 4096437 h 4815396"/>
              <a:gd name="connsiteX4" fmla="*/ 11577162 w 11577162"/>
              <a:gd name="connsiteY4" fmla="*/ 4383791 h 4815396"/>
              <a:gd name="connsiteX5" fmla="*/ 4823818 w 11577162"/>
              <a:gd name="connsiteY5" fmla="*/ 4383791 h 4815396"/>
              <a:gd name="connsiteX6" fmla="*/ 4392213 w 11577162"/>
              <a:gd name="connsiteY6" fmla="*/ 4815396 h 4815396"/>
              <a:gd name="connsiteX7" fmla="*/ 609324 w 11577162"/>
              <a:gd name="connsiteY7" fmla="*/ 4815396 h 4815396"/>
              <a:gd name="connsiteX8" fmla="*/ 0 w 11577162"/>
              <a:gd name="connsiteY8" fmla="*/ 4206072 h 4815396"/>
              <a:gd name="connsiteX9" fmla="*/ 0 w 11577162"/>
              <a:gd name="connsiteY9" fmla="*/ 3918718 h 4815396"/>
              <a:gd name="connsiteX10" fmla="*/ 0 w 11577162"/>
              <a:gd name="connsiteY10" fmla="*/ 287354 h 481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2" h="4815396">
                <a:moveTo>
                  <a:pt x="0" y="0"/>
                </a:moveTo>
                <a:lnTo>
                  <a:pt x="11577162" y="0"/>
                </a:lnTo>
                <a:lnTo>
                  <a:pt x="11577162" y="287354"/>
                </a:lnTo>
                <a:lnTo>
                  <a:pt x="11577162" y="4096437"/>
                </a:lnTo>
                <a:lnTo>
                  <a:pt x="11577162" y="4383791"/>
                </a:lnTo>
                <a:lnTo>
                  <a:pt x="4823818" y="4383791"/>
                </a:lnTo>
                <a:cubicBezTo>
                  <a:pt x="4585166" y="4383791"/>
                  <a:pt x="4392213" y="4576744"/>
                  <a:pt x="4392213" y="4815396"/>
                </a:cubicBezTo>
                <a:lnTo>
                  <a:pt x="609324" y="4815396"/>
                </a:lnTo>
                <a:cubicBezTo>
                  <a:pt x="272927" y="4815396"/>
                  <a:pt x="0" y="4542470"/>
                  <a:pt x="0" y="4206072"/>
                </a:cubicBezTo>
                <a:lnTo>
                  <a:pt x="0" y="391871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en-US" noProof="0" dirty="0"/>
              <a:t>Click on icon  </a:t>
            </a:r>
            <a:br>
              <a:rPr lang="en-US" noProof="0" dirty="0"/>
            </a:br>
            <a:r>
              <a:rPr lang="en-US" noProof="0" dirty="0"/>
              <a:t>to add picture</a:t>
            </a:r>
          </a:p>
        </p:txBody>
      </p:sp>
      <p:sp>
        <p:nvSpPr>
          <p:cNvPr id="35" name="Rectangle 106">
            <a:extLst>
              <a:ext uri="{FF2B5EF4-FFF2-40B4-BE49-F238E27FC236}">
                <a16:creationId xmlns:a16="http://schemas.microsoft.com/office/drawing/2014/main" id="{401268E0-7373-4060-93A9-43E02AE6BC4B}"/>
              </a:ext>
            </a:extLst>
          </p:cNvPr>
          <p:cNvSpPr>
            <a:spLocks noChangeArrowheads="1"/>
          </p:cNvSpPr>
          <p:nvPr/>
        </p:nvSpPr>
        <p:spPr bwMode="gray">
          <a:xfrm>
            <a:off x="-2463800" y="0"/>
            <a:ext cx="2329217" cy="1595973"/>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Add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icon in the center of the image area</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Select an image. Note: Use a landscape image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‘Insert’ and the image will be placed</a:t>
            </a:r>
          </a:p>
        </p:txBody>
      </p:sp>
      <p:sp>
        <p:nvSpPr>
          <p:cNvPr id="36" name="Rectangle 106">
            <a:extLst>
              <a:ext uri="{FF2B5EF4-FFF2-40B4-BE49-F238E27FC236}">
                <a16:creationId xmlns:a16="http://schemas.microsoft.com/office/drawing/2014/main" id="{FC1E856E-F95A-4EE2-A7FB-E428B42A6DD9}"/>
              </a:ext>
            </a:extLst>
          </p:cNvPr>
          <p:cNvSpPr>
            <a:spLocks noChangeArrowheads="1"/>
          </p:cNvSpPr>
          <p:nvPr/>
        </p:nvSpPr>
        <p:spPr bwMode="gray">
          <a:xfrm>
            <a:off x="-2463800" y="5269721"/>
            <a:ext cx="2329217" cy="1588279"/>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grpSp>
        <p:nvGrpSpPr>
          <p:cNvPr id="37" name="Group 36">
            <a:extLst>
              <a:ext uri="{FF2B5EF4-FFF2-40B4-BE49-F238E27FC236}">
                <a16:creationId xmlns:a16="http://schemas.microsoft.com/office/drawing/2014/main" id="{6502EEC7-6F97-42D9-9FA3-7A76835A46D8}"/>
              </a:ext>
            </a:extLst>
          </p:cNvPr>
          <p:cNvGrpSpPr/>
          <p:nvPr/>
        </p:nvGrpSpPr>
        <p:grpSpPr>
          <a:xfrm>
            <a:off x="12326583" y="1"/>
            <a:ext cx="2329217" cy="5577839"/>
            <a:chOff x="12326583" y="1"/>
            <a:chExt cx="2329217" cy="5577839"/>
          </a:xfrm>
        </p:grpSpPr>
        <p:sp>
          <p:nvSpPr>
            <p:cNvPr id="38" name="Rectangle 106">
              <a:extLst>
                <a:ext uri="{FF2B5EF4-FFF2-40B4-BE49-F238E27FC236}">
                  <a16:creationId xmlns:a16="http://schemas.microsoft.com/office/drawing/2014/main" id="{FE4A0863-0CCF-4A8A-80BE-2FBE37696F48}"/>
                </a:ext>
              </a:extLst>
            </p:cNvPr>
            <p:cNvSpPr>
              <a:spLocks noChangeArrowheads="1"/>
            </p:cNvSpPr>
            <p:nvPr/>
          </p:nvSpPr>
          <p:spPr bwMode="gray">
            <a:xfrm>
              <a:off x="12326583" y="1"/>
              <a:ext cx="2329217" cy="5577839"/>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Crop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placed image and then select the tab ‘Image Format’</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‘Crop’ button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You can now fit the image in </a:t>
              </a:r>
              <a:b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two ways:</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Drag the photo in such a way that the part that should be visible in the image plane is correct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white dots you can make the image larger or smaller in such a way that the part that should be visible in the image plane is correct</a:t>
              </a:r>
            </a:p>
          </p:txBody>
        </p:sp>
        <p:grpSp>
          <p:nvGrpSpPr>
            <p:cNvPr id="39" name="Groep 75">
              <a:extLst>
                <a:ext uri="{FF2B5EF4-FFF2-40B4-BE49-F238E27FC236}">
                  <a16:creationId xmlns:a16="http://schemas.microsoft.com/office/drawing/2014/main" id="{8AD02A7A-260B-49B3-BB52-2801815144E0}"/>
                </a:ext>
              </a:extLst>
            </p:cNvPr>
            <p:cNvGrpSpPr>
              <a:grpSpLocks noChangeAspect="1"/>
            </p:cNvGrpSpPr>
            <p:nvPr/>
          </p:nvGrpSpPr>
          <p:grpSpPr>
            <a:xfrm>
              <a:off x="12616299" y="4610804"/>
              <a:ext cx="1766851" cy="793244"/>
              <a:chOff x="2766083" y="6357983"/>
              <a:chExt cx="1485890" cy="667104"/>
            </a:xfrm>
          </p:grpSpPr>
          <p:pic>
            <p:nvPicPr>
              <p:cNvPr id="51" name="Picture 15">
                <a:extLst>
                  <a:ext uri="{FF2B5EF4-FFF2-40B4-BE49-F238E27FC236}">
                    <a16:creationId xmlns:a16="http://schemas.microsoft.com/office/drawing/2014/main" id="{8E27D1FF-26E2-40FD-9FE2-D60F92E5D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2" name="Picture 18">
                <a:extLst>
                  <a:ext uri="{FF2B5EF4-FFF2-40B4-BE49-F238E27FC236}">
                    <a16:creationId xmlns:a16="http://schemas.microsoft.com/office/drawing/2014/main" id="{3D9CB36D-0DFD-4852-B3EB-62B853088C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3" name="Picture 19">
                <a:extLst>
                  <a:ext uri="{FF2B5EF4-FFF2-40B4-BE49-F238E27FC236}">
                    <a16:creationId xmlns:a16="http://schemas.microsoft.com/office/drawing/2014/main" id="{F7FF9CBE-E83C-4BEA-B921-3820E368A4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4" name="Straight Arrow Connector 23">
                <a:extLst>
                  <a:ext uri="{FF2B5EF4-FFF2-40B4-BE49-F238E27FC236}">
                    <a16:creationId xmlns:a16="http://schemas.microsoft.com/office/drawing/2014/main" id="{55CCD997-DA1F-4B31-BFA2-8F1E1EF1CD2F}"/>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24">
                <a:extLst>
                  <a:ext uri="{FF2B5EF4-FFF2-40B4-BE49-F238E27FC236}">
                    <a16:creationId xmlns:a16="http://schemas.microsoft.com/office/drawing/2014/main" id="{86B3AB6F-8F3D-4973-A67F-51C8CD82686D}"/>
                  </a:ext>
                </a:extLst>
              </p:cNvPr>
              <p:cNvCxnSpPr>
                <a:cxnSpLocks/>
                <a:stCxn id="51" idx="0"/>
                <a:endCxn id="51"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26">
                <a:extLst>
                  <a:ext uri="{FF2B5EF4-FFF2-40B4-BE49-F238E27FC236}">
                    <a16:creationId xmlns:a16="http://schemas.microsoft.com/office/drawing/2014/main" id="{8E2AA1B5-E2DA-43D4-A118-6E4EA9C210BF}"/>
                  </a:ext>
                </a:extLst>
              </p:cNvPr>
              <p:cNvCxnSpPr>
                <a:cxnSpLocks/>
                <a:stCxn id="51" idx="3"/>
                <a:endCxn id="51"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27">
                <a:extLst>
                  <a:ext uri="{FF2B5EF4-FFF2-40B4-BE49-F238E27FC236}">
                    <a16:creationId xmlns:a16="http://schemas.microsoft.com/office/drawing/2014/main" id="{FF17B7D8-2258-4C82-A90D-FC76E139ACFD}"/>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Oval 28">
                <a:extLst>
                  <a:ext uri="{FF2B5EF4-FFF2-40B4-BE49-F238E27FC236}">
                    <a16:creationId xmlns:a16="http://schemas.microsoft.com/office/drawing/2014/main" id="{DAAABD1B-FB0E-4A68-9BBD-334DC07DE303}"/>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pic>
          <p:nvPicPr>
            <p:cNvPr id="40" name="Afbeelding 77">
              <a:extLst>
                <a:ext uri="{FF2B5EF4-FFF2-40B4-BE49-F238E27FC236}">
                  <a16:creationId xmlns:a16="http://schemas.microsoft.com/office/drawing/2014/main" id="{B8B9843D-989E-4417-84AF-F46BA342B1A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nvGrpSpPr>
            <p:cNvPr id="48" name="Group 47">
              <a:extLst>
                <a:ext uri="{FF2B5EF4-FFF2-40B4-BE49-F238E27FC236}">
                  <a16:creationId xmlns:a16="http://schemas.microsoft.com/office/drawing/2014/main" id="{962B3FEF-B673-4714-ACBA-3EC3E7438883}"/>
                </a:ext>
              </a:extLst>
            </p:cNvPr>
            <p:cNvGrpSpPr>
              <a:grpSpLocks noChangeAspect="1"/>
            </p:cNvGrpSpPr>
            <p:nvPr/>
          </p:nvGrpSpPr>
          <p:grpSpPr>
            <a:xfrm>
              <a:off x="12610022" y="1108316"/>
              <a:ext cx="339817" cy="579600"/>
              <a:chOff x="13120767" y="944180"/>
              <a:chExt cx="338852" cy="577954"/>
            </a:xfrm>
          </p:grpSpPr>
          <p:pic>
            <p:nvPicPr>
              <p:cNvPr id="49" name="Picture 48">
                <a:extLst>
                  <a:ext uri="{FF2B5EF4-FFF2-40B4-BE49-F238E27FC236}">
                    <a16:creationId xmlns:a16="http://schemas.microsoft.com/office/drawing/2014/main" id="{6C864BD3-BCDA-4FC3-9F31-23CB45AC668D}"/>
                  </a:ext>
                </a:extLst>
              </p:cNvPr>
              <p:cNvPicPr>
                <a:picLocks noChangeAspect="1"/>
              </p:cNvPicPr>
              <p:nvPr/>
            </p:nvPicPr>
            <p:blipFill rotWithShape="1">
              <a:blip r:embed="rId6"/>
              <a:srcRect l="14719" t="19274" r="31777" b="25730"/>
              <a:stretch/>
            </p:blipFill>
            <p:spPr>
              <a:xfrm>
                <a:off x="13120767" y="944180"/>
                <a:ext cx="338852" cy="577954"/>
              </a:xfrm>
              <a:prstGeom prst="rect">
                <a:avLst/>
              </a:prstGeom>
              <a:noFill/>
              <a:ln>
                <a:noFill/>
              </a:ln>
              <a:effectLst>
                <a:outerShdw blurRad="63500" sx="102000" sy="102000" algn="ctr" rotWithShape="0">
                  <a:prstClr val="black">
                    <a:alpha val="40000"/>
                  </a:prstClr>
                </a:outerShdw>
              </a:effectLst>
            </p:spPr>
          </p:pic>
          <p:sp>
            <p:nvSpPr>
              <p:cNvPr id="50" name="Rectangle 21">
                <a:extLst>
                  <a:ext uri="{FF2B5EF4-FFF2-40B4-BE49-F238E27FC236}">
                    <a16:creationId xmlns:a16="http://schemas.microsoft.com/office/drawing/2014/main" id="{5558B70C-F41A-4C9E-8F98-FBCF9C4728CF}"/>
                  </a:ext>
                </a:extLst>
              </p:cNvPr>
              <p:cNvSpPr/>
              <p:nvPr/>
            </p:nvSpPr>
            <p:spPr bwMode="gray">
              <a:xfrm>
                <a:off x="13143785" y="982825"/>
                <a:ext cx="292816" cy="376057"/>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grpSp>
      <p:pic>
        <p:nvPicPr>
          <p:cNvPr id="26" name="Afbeelding 25">
            <a:extLst>
              <a:ext uri="{FF2B5EF4-FFF2-40B4-BE49-F238E27FC236}">
                <a16:creationId xmlns:a16="http://schemas.microsoft.com/office/drawing/2014/main" id="{348E14B1-2780-0447-8F0D-CF203E1B5DB8}"/>
              </a:ext>
            </a:extLst>
          </p:cNvPr>
          <p:cNvPicPr>
            <a:picLocks noChangeAspect="1"/>
          </p:cNvPicPr>
          <p:nvPr/>
        </p:nvPicPr>
        <p:blipFill>
          <a:blip r:embed="rId7"/>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8458344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eldia (1 regelige titel) met subtitel">
    <p:bg>
      <p:bgPr>
        <a:solidFill>
          <a:schemeClr val="bg1"/>
        </a:solidFill>
        <a:effectLst/>
      </p:bgPr>
    </p:bg>
    <p:spTree>
      <p:nvGrpSpPr>
        <p:cNvPr id="1" name=""/>
        <p:cNvGrpSpPr/>
        <p:nvPr/>
      </p:nvGrpSpPr>
      <p:grpSpPr>
        <a:xfrm>
          <a:off x="0" y="0"/>
          <a:ext cx="0" cy="0"/>
          <a:chOff x="0" y="0"/>
          <a:chExt cx="0" cy="0"/>
        </a:xfrm>
      </p:grpSpPr>
      <p:sp>
        <p:nvSpPr>
          <p:cNvPr id="67" name="Rectangle 3">
            <a:extLst>
              <a:ext uri="{FF2B5EF4-FFF2-40B4-BE49-F238E27FC236}">
                <a16:creationId xmlns:a16="http://schemas.microsoft.com/office/drawing/2014/main" id="{F5EF8DCD-9292-462B-A74B-D8652305D139}"/>
              </a:ext>
            </a:extLst>
          </p:cNvPr>
          <p:cNvSpPr/>
          <p:nvPr/>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Picture Placeholder 13">
            <a:extLst>
              <a:ext uri="{FF2B5EF4-FFF2-40B4-BE49-F238E27FC236}">
                <a16:creationId xmlns:a16="http://schemas.microsoft.com/office/drawing/2014/main" id="{0C409B38-ACCF-4D90-961D-C94121FA2E9A}"/>
              </a:ext>
            </a:extLst>
          </p:cNvPr>
          <p:cNvSpPr>
            <a:spLocks noGrp="1"/>
          </p:cNvSpPr>
          <p:nvPr>
            <p:ph type="pic" sz="quarter" idx="12" hasCustomPrompt="1"/>
          </p:nvPr>
        </p:nvSpPr>
        <p:spPr>
          <a:xfrm>
            <a:off x="614838" y="0"/>
            <a:ext cx="11577160" cy="4704629"/>
          </a:xfrm>
          <a:custGeom>
            <a:avLst/>
            <a:gdLst>
              <a:gd name="connsiteX0" fmla="*/ 0 w 11577160"/>
              <a:gd name="connsiteY0" fmla="*/ 0 h 4704629"/>
              <a:gd name="connsiteX1" fmla="*/ 11577160 w 11577160"/>
              <a:gd name="connsiteY1" fmla="*/ 0 h 4704629"/>
              <a:gd name="connsiteX2" fmla="*/ 11577160 w 11577160"/>
              <a:gd name="connsiteY2" fmla="*/ 559955 h 4704629"/>
              <a:gd name="connsiteX3" fmla="*/ 11577160 w 11577160"/>
              <a:gd name="connsiteY3" fmla="*/ 3713070 h 4704629"/>
              <a:gd name="connsiteX4" fmla="*/ 11577160 w 11577160"/>
              <a:gd name="connsiteY4" fmla="*/ 4273025 h 4704629"/>
              <a:gd name="connsiteX5" fmla="*/ 4823817 w 11577160"/>
              <a:gd name="connsiteY5" fmla="*/ 4273025 h 4704629"/>
              <a:gd name="connsiteX6" fmla="*/ 4392212 w 11577160"/>
              <a:gd name="connsiteY6" fmla="*/ 4704629 h 4704629"/>
              <a:gd name="connsiteX7" fmla="*/ 609325 w 11577160"/>
              <a:gd name="connsiteY7" fmla="*/ 4704629 h 4704629"/>
              <a:gd name="connsiteX8" fmla="*/ 0 w 11577160"/>
              <a:gd name="connsiteY8" fmla="*/ 4095305 h 4704629"/>
              <a:gd name="connsiteX9" fmla="*/ 0 w 11577160"/>
              <a:gd name="connsiteY9" fmla="*/ 3535350 h 4704629"/>
              <a:gd name="connsiteX10" fmla="*/ 0 w 11577160"/>
              <a:gd name="connsiteY10" fmla="*/ 559955 h 470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0" h="4704629">
                <a:moveTo>
                  <a:pt x="0" y="0"/>
                </a:moveTo>
                <a:lnTo>
                  <a:pt x="11577160" y="0"/>
                </a:lnTo>
                <a:lnTo>
                  <a:pt x="11577160" y="559955"/>
                </a:lnTo>
                <a:lnTo>
                  <a:pt x="11577160" y="3713070"/>
                </a:lnTo>
                <a:lnTo>
                  <a:pt x="11577160" y="4273025"/>
                </a:lnTo>
                <a:lnTo>
                  <a:pt x="4823817" y="4273025"/>
                </a:lnTo>
                <a:cubicBezTo>
                  <a:pt x="4585165" y="4273025"/>
                  <a:pt x="4392212" y="4465977"/>
                  <a:pt x="4392212" y="4704629"/>
                </a:cubicBezTo>
                <a:lnTo>
                  <a:pt x="609325" y="4704629"/>
                </a:lnTo>
                <a:cubicBezTo>
                  <a:pt x="272927" y="4704629"/>
                  <a:pt x="0" y="4431702"/>
                  <a:pt x="0" y="4095305"/>
                </a:cubicBezTo>
                <a:lnTo>
                  <a:pt x="0" y="3535350"/>
                </a:lnTo>
                <a:lnTo>
                  <a:pt x="0" y="559955"/>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en-US" noProof="0" dirty="0"/>
              <a:t>Click on icon  </a:t>
            </a:r>
            <a:br>
              <a:rPr lang="en-US" noProof="0" dirty="0"/>
            </a:br>
            <a:r>
              <a:rPr lang="en-US" noProof="0" dirty="0"/>
              <a:t>to add picture</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557165"/>
            <a:ext cx="6153150" cy="553998"/>
          </a:xfrm>
        </p:spPr>
        <p:txBody>
          <a:bodyPr anchor="b" anchorCtr="0">
            <a:noAutofit/>
          </a:bodyPr>
          <a:lstStyle>
            <a:lvl1pPr>
              <a:lnSpc>
                <a:spcPct val="80000"/>
              </a:lnSpc>
              <a:defRPr sz="4000" spc="-60" baseline="0"/>
            </a:lvl1pPr>
          </a:lstStyle>
          <a:p>
            <a:r>
              <a:rPr lang="en-US" noProof="0" dirty="0"/>
              <a:t>Click to add title</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spcAft>
                <a:spcPts val="0"/>
              </a:spcAft>
              <a:defRPr sz="1800"/>
            </a:lvl1pPr>
          </a:lstStyle>
          <a:p>
            <a:pPr lvl="0"/>
            <a:r>
              <a:rPr lang="en-US" noProof="0" dirty="0"/>
              <a:t>Click to add department and date</a:t>
            </a:r>
          </a:p>
        </p:txBody>
      </p:sp>
      <p:cxnSp>
        <p:nvCxnSpPr>
          <p:cNvPr id="15" name="Straight Connector 14">
            <a:extLst>
              <a:ext uri="{FF2B5EF4-FFF2-40B4-BE49-F238E27FC236}">
                <a16:creationId xmlns:a16="http://schemas.microsoft.com/office/drawing/2014/main" id="{B6061A2D-2FC7-49E9-9022-09838866AA7E}"/>
              </a:ext>
            </a:extLst>
          </p:cNvPr>
          <p:cNvCxnSpPr>
            <a:cxnSpLocks/>
          </p:cNvCxnSpPr>
          <p:nvPr/>
        </p:nvCxnSpPr>
        <p:spPr>
          <a:xfrm>
            <a:off x="5453062" y="5247914"/>
            <a:ext cx="1104901" cy="0"/>
          </a:xfrm>
          <a:prstGeom prst="line">
            <a:avLst/>
          </a:prstGeom>
          <a:ln w="508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 Placeholder 25">
            <a:extLst>
              <a:ext uri="{FF2B5EF4-FFF2-40B4-BE49-F238E27FC236}">
                <a16:creationId xmlns:a16="http://schemas.microsoft.com/office/drawing/2014/main" id="{35170365-DF7B-4447-9BBE-72F81EAD074D}"/>
              </a:ext>
            </a:extLst>
          </p:cNvPr>
          <p:cNvSpPr>
            <a:spLocks noGrp="1"/>
          </p:cNvSpPr>
          <p:nvPr>
            <p:ph type="body" sz="quarter" idx="13" hasCustomPrompt="1"/>
          </p:nvPr>
        </p:nvSpPr>
        <p:spPr>
          <a:xfrm>
            <a:off x="5419726" y="5465351"/>
            <a:ext cx="6152400" cy="590400"/>
          </a:xfrm>
        </p:spPr>
        <p:txBody>
          <a:bodyPr/>
          <a:lstStyle>
            <a:lvl1pPr>
              <a:spcAft>
                <a:spcPts val="0"/>
              </a:spcAft>
              <a:defRPr sz="4000" spc="-60" baseline="0">
                <a:solidFill>
                  <a:srgbClr val="1191FA"/>
                </a:solidFill>
              </a:defRPr>
            </a:lvl1pPr>
          </a:lstStyle>
          <a:p>
            <a:pPr lvl="0"/>
            <a:r>
              <a:rPr lang="en-US" noProof="0" dirty="0"/>
              <a:t>Click to add subtitle</a:t>
            </a:r>
          </a:p>
        </p:txBody>
      </p:sp>
      <p:sp>
        <p:nvSpPr>
          <p:cNvPr id="42" name="Rectangle 106">
            <a:extLst>
              <a:ext uri="{FF2B5EF4-FFF2-40B4-BE49-F238E27FC236}">
                <a16:creationId xmlns:a16="http://schemas.microsoft.com/office/drawing/2014/main" id="{B5E8D6AF-E84B-418A-8BBA-A76B7DF3B5EE}"/>
              </a:ext>
            </a:extLst>
          </p:cNvPr>
          <p:cNvSpPr>
            <a:spLocks noChangeArrowheads="1"/>
          </p:cNvSpPr>
          <p:nvPr/>
        </p:nvSpPr>
        <p:spPr bwMode="gray">
          <a:xfrm>
            <a:off x="-2463800" y="0"/>
            <a:ext cx="2329217" cy="1595973"/>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Add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icon in the center of the image area</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Select an image. Note: Use a landscape image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‘Insert’ and the image will be placed</a:t>
            </a:r>
          </a:p>
        </p:txBody>
      </p:sp>
      <p:sp>
        <p:nvSpPr>
          <p:cNvPr id="43" name="Rectangle 106">
            <a:extLst>
              <a:ext uri="{FF2B5EF4-FFF2-40B4-BE49-F238E27FC236}">
                <a16:creationId xmlns:a16="http://schemas.microsoft.com/office/drawing/2014/main" id="{50996C0E-E4D5-4F0B-9D33-28B9BD40C124}"/>
              </a:ext>
            </a:extLst>
          </p:cNvPr>
          <p:cNvSpPr>
            <a:spLocks noChangeArrowheads="1"/>
          </p:cNvSpPr>
          <p:nvPr/>
        </p:nvSpPr>
        <p:spPr bwMode="gray">
          <a:xfrm>
            <a:off x="-2463800" y="5269721"/>
            <a:ext cx="2329217" cy="1588279"/>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grpSp>
        <p:nvGrpSpPr>
          <p:cNvPr id="45" name="Group 44">
            <a:extLst>
              <a:ext uri="{FF2B5EF4-FFF2-40B4-BE49-F238E27FC236}">
                <a16:creationId xmlns:a16="http://schemas.microsoft.com/office/drawing/2014/main" id="{D7E86D69-8878-4F2F-B237-077EA4BE83CE}"/>
              </a:ext>
            </a:extLst>
          </p:cNvPr>
          <p:cNvGrpSpPr/>
          <p:nvPr/>
        </p:nvGrpSpPr>
        <p:grpSpPr>
          <a:xfrm>
            <a:off x="12326583" y="1"/>
            <a:ext cx="2329217" cy="5577839"/>
            <a:chOff x="12326583" y="1"/>
            <a:chExt cx="2329217" cy="5577839"/>
          </a:xfrm>
        </p:grpSpPr>
        <p:sp>
          <p:nvSpPr>
            <p:cNvPr id="46" name="Rectangle 106">
              <a:extLst>
                <a:ext uri="{FF2B5EF4-FFF2-40B4-BE49-F238E27FC236}">
                  <a16:creationId xmlns:a16="http://schemas.microsoft.com/office/drawing/2014/main" id="{EAAF62C9-7324-454B-9338-D54E099FD047}"/>
                </a:ext>
              </a:extLst>
            </p:cNvPr>
            <p:cNvSpPr>
              <a:spLocks noChangeArrowheads="1"/>
            </p:cNvSpPr>
            <p:nvPr/>
          </p:nvSpPr>
          <p:spPr bwMode="gray">
            <a:xfrm>
              <a:off x="12326583" y="1"/>
              <a:ext cx="2329217" cy="5577839"/>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Crop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placed image and then select the tab ‘Image Format’</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‘Crop’ button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You can now fit the image in </a:t>
              </a:r>
              <a:b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two ways:</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Drag the photo in such a way that the part that should be visible in the image plane is correct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white dots you can make the image larger or smaller in such a way that the part that should be visible in the image plane is correct</a:t>
              </a:r>
            </a:p>
          </p:txBody>
        </p:sp>
        <p:grpSp>
          <p:nvGrpSpPr>
            <p:cNvPr id="47" name="Groep 75">
              <a:extLst>
                <a:ext uri="{FF2B5EF4-FFF2-40B4-BE49-F238E27FC236}">
                  <a16:creationId xmlns:a16="http://schemas.microsoft.com/office/drawing/2014/main" id="{FD7A15A7-FE84-4DED-8920-16D4F5671906}"/>
                </a:ext>
              </a:extLst>
            </p:cNvPr>
            <p:cNvGrpSpPr>
              <a:grpSpLocks noChangeAspect="1"/>
            </p:cNvGrpSpPr>
            <p:nvPr/>
          </p:nvGrpSpPr>
          <p:grpSpPr>
            <a:xfrm>
              <a:off x="12616299" y="4610804"/>
              <a:ext cx="1766851" cy="793244"/>
              <a:chOff x="2766083" y="6357983"/>
              <a:chExt cx="1485890" cy="667104"/>
            </a:xfrm>
          </p:grpSpPr>
          <p:pic>
            <p:nvPicPr>
              <p:cNvPr id="52" name="Picture 15">
                <a:extLst>
                  <a:ext uri="{FF2B5EF4-FFF2-40B4-BE49-F238E27FC236}">
                    <a16:creationId xmlns:a16="http://schemas.microsoft.com/office/drawing/2014/main" id="{F8227AF3-946A-4722-B2BC-D74F23B51F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3" name="Picture 18">
                <a:extLst>
                  <a:ext uri="{FF2B5EF4-FFF2-40B4-BE49-F238E27FC236}">
                    <a16:creationId xmlns:a16="http://schemas.microsoft.com/office/drawing/2014/main" id="{55EA290E-158C-4C3F-A358-EB12175727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4" name="Picture 19">
                <a:extLst>
                  <a:ext uri="{FF2B5EF4-FFF2-40B4-BE49-F238E27FC236}">
                    <a16:creationId xmlns:a16="http://schemas.microsoft.com/office/drawing/2014/main" id="{96B981E3-A59D-47C0-BEB5-B657666760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5" name="Straight Arrow Connector 23">
                <a:extLst>
                  <a:ext uri="{FF2B5EF4-FFF2-40B4-BE49-F238E27FC236}">
                    <a16:creationId xmlns:a16="http://schemas.microsoft.com/office/drawing/2014/main" id="{1503258A-5894-4672-8B84-01592DB52E46}"/>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24">
                <a:extLst>
                  <a:ext uri="{FF2B5EF4-FFF2-40B4-BE49-F238E27FC236}">
                    <a16:creationId xmlns:a16="http://schemas.microsoft.com/office/drawing/2014/main" id="{390BA5B0-F1C6-450F-BAC4-F8787C48F47E}"/>
                  </a:ext>
                </a:extLst>
              </p:cNvPr>
              <p:cNvCxnSpPr>
                <a:cxnSpLocks/>
                <a:stCxn id="52" idx="0"/>
                <a:endCxn id="52"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26">
                <a:extLst>
                  <a:ext uri="{FF2B5EF4-FFF2-40B4-BE49-F238E27FC236}">
                    <a16:creationId xmlns:a16="http://schemas.microsoft.com/office/drawing/2014/main" id="{96531038-527A-425F-BD02-7099621FCB21}"/>
                  </a:ext>
                </a:extLst>
              </p:cNvPr>
              <p:cNvCxnSpPr>
                <a:cxnSpLocks/>
                <a:stCxn id="52" idx="3"/>
                <a:endCxn id="52"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27">
                <a:extLst>
                  <a:ext uri="{FF2B5EF4-FFF2-40B4-BE49-F238E27FC236}">
                    <a16:creationId xmlns:a16="http://schemas.microsoft.com/office/drawing/2014/main" id="{EAF4DA52-CE8D-4A82-8E35-D40478065FFC}"/>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Oval 28">
                <a:extLst>
                  <a:ext uri="{FF2B5EF4-FFF2-40B4-BE49-F238E27FC236}">
                    <a16:creationId xmlns:a16="http://schemas.microsoft.com/office/drawing/2014/main" id="{89CECA65-9170-4C36-8E8D-04B424116A28}"/>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pic>
          <p:nvPicPr>
            <p:cNvPr id="48" name="Afbeelding 77">
              <a:extLst>
                <a:ext uri="{FF2B5EF4-FFF2-40B4-BE49-F238E27FC236}">
                  <a16:creationId xmlns:a16="http://schemas.microsoft.com/office/drawing/2014/main" id="{E2B058BF-C284-4CF1-B159-A127391470F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nvGrpSpPr>
            <p:cNvPr id="49" name="Group 48">
              <a:extLst>
                <a:ext uri="{FF2B5EF4-FFF2-40B4-BE49-F238E27FC236}">
                  <a16:creationId xmlns:a16="http://schemas.microsoft.com/office/drawing/2014/main" id="{56D89D04-36FC-4E54-B848-4B212F50972A}"/>
                </a:ext>
              </a:extLst>
            </p:cNvPr>
            <p:cNvGrpSpPr>
              <a:grpSpLocks noChangeAspect="1"/>
            </p:cNvGrpSpPr>
            <p:nvPr/>
          </p:nvGrpSpPr>
          <p:grpSpPr>
            <a:xfrm>
              <a:off x="12610022" y="1108316"/>
              <a:ext cx="339817" cy="579600"/>
              <a:chOff x="13120767" y="944180"/>
              <a:chExt cx="338852" cy="577954"/>
            </a:xfrm>
          </p:grpSpPr>
          <p:pic>
            <p:nvPicPr>
              <p:cNvPr id="50" name="Picture 49">
                <a:extLst>
                  <a:ext uri="{FF2B5EF4-FFF2-40B4-BE49-F238E27FC236}">
                    <a16:creationId xmlns:a16="http://schemas.microsoft.com/office/drawing/2014/main" id="{BA692DC4-6807-4015-9616-637F4AAFDD9A}"/>
                  </a:ext>
                </a:extLst>
              </p:cNvPr>
              <p:cNvPicPr>
                <a:picLocks noChangeAspect="1"/>
              </p:cNvPicPr>
              <p:nvPr/>
            </p:nvPicPr>
            <p:blipFill rotWithShape="1">
              <a:blip r:embed="rId6"/>
              <a:srcRect l="14719" t="19274" r="31777" b="25730"/>
              <a:stretch/>
            </p:blipFill>
            <p:spPr>
              <a:xfrm>
                <a:off x="13120767" y="944180"/>
                <a:ext cx="338852" cy="577954"/>
              </a:xfrm>
              <a:prstGeom prst="rect">
                <a:avLst/>
              </a:prstGeom>
              <a:noFill/>
              <a:ln>
                <a:noFill/>
              </a:ln>
              <a:effectLst>
                <a:outerShdw blurRad="63500" sx="102000" sy="102000" algn="ctr" rotWithShape="0">
                  <a:prstClr val="black">
                    <a:alpha val="40000"/>
                  </a:prstClr>
                </a:outerShdw>
              </a:effectLst>
            </p:spPr>
          </p:pic>
          <p:sp>
            <p:nvSpPr>
              <p:cNvPr id="51" name="Rectangle 21">
                <a:extLst>
                  <a:ext uri="{FF2B5EF4-FFF2-40B4-BE49-F238E27FC236}">
                    <a16:creationId xmlns:a16="http://schemas.microsoft.com/office/drawing/2014/main" id="{613D454E-7313-4972-8548-FEBA44D82382}"/>
                  </a:ext>
                </a:extLst>
              </p:cNvPr>
              <p:cNvSpPr/>
              <p:nvPr/>
            </p:nvSpPr>
            <p:spPr bwMode="gray">
              <a:xfrm>
                <a:off x="13143785" y="982825"/>
                <a:ext cx="292816" cy="376057"/>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grpSp>
      <p:pic>
        <p:nvPicPr>
          <p:cNvPr id="28" name="Afbeelding 27">
            <a:extLst>
              <a:ext uri="{FF2B5EF4-FFF2-40B4-BE49-F238E27FC236}">
                <a16:creationId xmlns:a16="http://schemas.microsoft.com/office/drawing/2014/main" id="{3E908ED0-C3DE-5343-AC75-222D9C42C90E}"/>
              </a:ext>
            </a:extLst>
          </p:cNvPr>
          <p:cNvPicPr>
            <a:picLocks noChangeAspect="1"/>
          </p:cNvPicPr>
          <p:nvPr/>
        </p:nvPicPr>
        <p:blipFill>
          <a:blip r:embed="rId7"/>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2962881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ee objecten">
    <p:spTree>
      <p:nvGrpSpPr>
        <p:cNvPr id="1" name=""/>
        <p:cNvGrpSpPr/>
        <p:nvPr/>
      </p:nvGrpSpPr>
      <p:grpSpPr>
        <a:xfrm>
          <a:off x="0" y="0"/>
          <a:ext cx="0" cy="0"/>
          <a:chOff x="0" y="0"/>
          <a:chExt cx="0" cy="0"/>
        </a:xfrm>
      </p:grpSpPr>
      <p:sp>
        <p:nvSpPr>
          <p:cNvPr id="8" name="Tijdelijke aanduiding voor inhoud 3"/>
          <p:cNvSpPr>
            <a:spLocks noGrp="1"/>
          </p:cNvSpPr>
          <p:nvPr>
            <p:ph sz="half" idx="13"/>
          </p:nvPr>
        </p:nvSpPr>
        <p:spPr>
          <a:xfrm>
            <a:off x="967759" y="1291446"/>
            <a:ext cx="4886888" cy="427422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p:txBody>
      </p:sp>
      <p:sp>
        <p:nvSpPr>
          <p:cNvPr id="10" name="Tijdelijke aanduiding voor inhoud 3"/>
          <p:cNvSpPr>
            <a:spLocks noGrp="1"/>
          </p:cNvSpPr>
          <p:nvPr>
            <p:ph sz="half" idx="14"/>
          </p:nvPr>
        </p:nvSpPr>
        <p:spPr>
          <a:xfrm>
            <a:off x="6158727" y="1291446"/>
            <a:ext cx="4886888" cy="427422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p:txBody>
      </p:sp>
      <p:sp>
        <p:nvSpPr>
          <p:cNvPr id="6" name="Titel 1"/>
          <p:cNvSpPr>
            <a:spLocks noGrp="1"/>
          </p:cNvSpPr>
          <p:nvPr>
            <p:ph type="title"/>
          </p:nvPr>
        </p:nvSpPr>
        <p:spPr>
          <a:xfrm>
            <a:off x="986160" y="371690"/>
            <a:ext cx="10057680" cy="817022"/>
          </a:xfrm>
          <a:prstGeom prst="rect">
            <a:avLst/>
          </a:prstGeom>
        </p:spPr>
        <p:txBody>
          <a:bodyPr/>
          <a:lstStyle>
            <a:lvl1pPr>
              <a:defRPr sz="2800" b="1" i="0">
                <a:latin typeface="Segoe UI"/>
              </a:defRPr>
            </a:lvl1pPr>
          </a:lstStyle>
          <a:p>
            <a:r>
              <a:rPr lang="nl-NL"/>
              <a:t>Klik om stijl te bewerken</a:t>
            </a:r>
            <a:endParaRPr lang="nl-NL" dirty="0"/>
          </a:p>
        </p:txBody>
      </p:sp>
      <p:sp>
        <p:nvSpPr>
          <p:cNvPr id="5" name="Tijdelijke aanduiding voor voettekst 5"/>
          <p:cNvSpPr>
            <a:spLocks noGrp="1"/>
          </p:cNvSpPr>
          <p:nvPr>
            <p:ph type="ftr" sz="quarter" idx="15"/>
          </p:nvPr>
        </p:nvSpPr>
        <p:spPr>
          <a:xfrm>
            <a:off x="967317" y="6173791"/>
            <a:ext cx="38608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7467831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iteldia (1 regelige titel) zonder subtitel">
    <p:bg>
      <p:bgPr>
        <a:solidFill>
          <a:schemeClr val="bg1"/>
        </a:solidFill>
        <a:effectLst/>
      </p:bgPr>
    </p:bg>
    <p:spTree>
      <p:nvGrpSpPr>
        <p:cNvPr id="1" name=""/>
        <p:cNvGrpSpPr/>
        <p:nvPr/>
      </p:nvGrpSpPr>
      <p:grpSpPr>
        <a:xfrm>
          <a:off x="0" y="0"/>
          <a:ext cx="0" cy="0"/>
          <a:chOff x="0" y="0"/>
          <a:chExt cx="0" cy="0"/>
        </a:xfrm>
      </p:grpSpPr>
      <p:sp>
        <p:nvSpPr>
          <p:cNvPr id="61" name="Rectangle 3">
            <a:extLst>
              <a:ext uri="{FF2B5EF4-FFF2-40B4-BE49-F238E27FC236}">
                <a16:creationId xmlns:a16="http://schemas.microsoft.com/office/drawing/2014/main" id="{E5520479-9DAB-498A-956C-B48E2928D851}"/>
              </a:ext>
            </a:extLst>
          </p:cNvPr>
          <p:cNvSpPr/>
          <p:nvPr/>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5244727"/>
            <a:ext cx="6153150" cy="553998"/>
          </a:xfrm>
        </p:spPr>
        <p:txBody>
          <a:bodyPr anchor="b" anchorCtr="0">
            <a:noAutofit/>
          </a:bodyPr>
          <a:lstStyle>
            <a:lvl1pPr>
              <a:lnSpc>
                <a:spcPct val="100000"/>
              </a:lnSpc>
              <a:defRPr sz="4000" spc="-60" baseline="0"/>
            </a:lvl1pPr>
          </a:lstStyle>
          <a:p>
            <a:r>
              <a:rPr lang="en-US" noProof="0" dirty="0"/>
              <a:t>Click to add title</a:t>
            </a:r>
          </a:p>
        </p:txBody>
      </p:sp>
      <p:cxnSp>
        <p:nvCxnSpPr>
          <p:cNvPr id="13" name="Straight Connector 12">
            <a:extLst>
              <a:ext uri="{FF2B5EF4-FFF2-40B4-BE49-F238E27FC236}">
                <a16:creationId xmlns:a16="http://schemas.microsoft.com/office/drawing/2014/main" id="{7B7EAE85-1489-4FF0-9901-C2B1367E9677}"/>
              </a:ext>
            </a:extLst>
          </p:cNvPr>
          <p:cNvCxnSpPr>
            <a:cxnSpLocks/>
          </p:cNvCxnSpPr>
          <p:nvPr/>
        </p:nvCxnSpPr>
        <p:spPr>
          <a:xfrm>
            <a:off x="5453062" y="5933095"/>
            <a:ext cx="1104901" cy="0"/>
          </a:xfrm>
          <a:prstGeom prst="line">
            <a:avLst/>
          </a:prstGeom>
          <a:ln w="508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en-US" noProof="0" dirty="0"/>
              <a:t>Click to add department and date</a:t>
            </a:r>
          </a:p>
        </p:txBody>
      </p:sp>
      <p:sp>
        <p:nvSpPr>
          <p:cNvPr id="15" name="Picture Placeholder 14">
            <a:extLst>
              <a:ext uri="{FF2B5EF4-FFF2-40B4-BE49-F238E27FC236}">
                <a16:creationId xmlns:a16="http://schemas.microsoft.com/office/drawing/2014/main" id="{1D99B095-1501-4B59-8DD9-77BC4593140D}"/>
              </a:ext>
            </a:extLst>
          </p:cNvPr>
          <p:cNvSpPr>
            <a:spLocks noGrp="1"/>
          </p:cNvSpPr>
          <p:nvPr>
            <p:ph type="pic" sz="quarter" idx="14" hasCustomPrompt="1"/>
          </p:nvPr>
        </p:nvSpPr>
        <p:spPr>
          <a:xfrm>
            <a:off x="614838" y="0"/>
            <a:ext cx="11577162" cy="5394374"/>
          </a:xfrm>
          <a:custGeom>
            <a:avLst/>
            <a:gdLst>
              <a:gd name="connsiteX0" fmla="*/ 0 w 11577162"/>
              <a:gd name="connsiteY0" fmla="*/ 0 h 5394374"/>
              <a:gd name="connsiteX1" fmla="*/ 11577162 w 11577162"/>
              <a:gd name="connsiteY1" fmla="*/ 0 h 5394374"/>
              <a:gd name="connsiteX2" fmla="*/ 11577162 w 11577162"/>
              <a:gd name="connsiteY2" fmla="*/ 287354 h 5394374"/>
              <a:gd name="connsiteX3" fmla="*/ 11577162 w 11577162"/>
              <a:gd name="connsiteY3" fmla="*/ 578978 h 5394374"/>
              <a:gd name="connsiteX4" fmla="*/ 11577162 w 11577162"/>
              <a:gd name="connsiteY4" fmla="*/ 866332 h 5394374"/>
              <a:gd name="connsiteX5" fmla="*/ 11577162 w 11577162"/>
              <a:gd name="connsiteY5" fmla="*/ 4096437 h 5394374"/>
              <a:gd name="connsiteX6" fmla="*/ 11577162 w 11577162"/>
              <a:gd name="connsiteY6" fmla="*/ 4383791 h 5394374"/>
              <a:gd name="connsiteX7" fmla="*/ 11577162 w 11577162"/>
              <a:gd name="connsiteY7" fmla="*/ 4675415 h 5394374"/>
              <a:gd name="connsiteX8" fmla="*/ 11577162 w 11577162"/>
              <a:gd name="connsiteY8" fmla="*/ 4962769 h 5394374"/>
              <a:gd name="connsiteX9" fmla="*/ 4823818 w 11577162"/>
              <a:gd name="connsiteY9" fmla="*/ 4962769 h 5394374"/>
              <a:gd name="connsiteX10" fmla="*/ 4392213 w 11577162"/>
              <a:gd name="connsiteY10" fmla="*/ 5394374 h 5394374"/>
              <a:gd name="connsiteX11" fmla="*/ 609324 w 11577162"/>
              <a:gd name="connsiteY11" fmla="*/ 5394374 h 5394374"/>
              <a:gd name="connsiteX12" fmla="*/ 0 w 11577162"/>
              <a:gd name="connsiteY12" fmla="*/ 4785050 h 5394374"/>
              <a:gd name="connsiteX13" fmla="*/ 0 w 11577162"/>
              <a:gd name="connsiteY13" fmla="*/ 4497696 h 5394374"/>
              <a:gd name="connsiteX14" fmla="*/ 0 w 11577162"/>
              <a:gd name="connsiteY14" fmla="*/ 4206072 h 5394374"/>
              <a:gd name="connsiteX15" fmla="*/ 0 w 11577162"/>
              <a:gd name="connsiteY15" fmla="*/ 3918718 h 5394374"/>
              <a:gd name="connsiteX16" fmla="*/ 0 w 11577162"/>
              <a:gd name="connsiteY16" fmla="*/ 866332 h 5394374"/>
              <a:gd name="connsiteX17" fmla="*/ 0 w 11577162"/>
              <a:gd name="connsiteY17" fmla="*/ 578978 h 5394374"/>
              <a:gd name="connsiteX18" fmla="*/ 0 w 11577162"/>
              <a:gd name="connsiteY18" fmla="*/ 287354 h 539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77162" h="5394374">
                <a:moveTo>
                  <a:pt x="0" y="0"/>
                </a:moveTo>
                <a:lnTo>
                  <a:pt x="11577162" y="0"/>
                </a:lnTo>
                <a:lnTo>
                  <a:pt x="11577162" y="287354"/>
                </a:lnTo>
                <a:lnTo>
                  <a:pt x="11577162" y="578978"/>
                </a:lnTo>
                <a:lnTo>
                  <a:pt x="11577162" y="866332"/>
                </a:lnTo>
                <a:lnTo>
                  <a:pt x="11577162" y="4096437"/>
                </a:lnTo>
                <a:lnTo>
                  <a:pt x="11577162" y="4383791"/>
                </a:lnTo>
                <a:lnTo>
                  <a:pt x="11577162" y="4675415"/>
                </a:lnTo>
                <a:lnTo>
                  <a:pt x="11577162" y="4962769"/>
                </a:lnTo>
                <a:lnTo>
                  <a:pt x="4823818" y="4962769"/>
                </a:lnTo>
                <a:cubicBezTo>
                  <a:pt x="4585166" y="4962769"/>
                  <a:pt x="4392213" y="5155722"/>
                  <a:pt x="4392213" y="5394374"/>
                </a:cubicBezTo>
                <a:lnTo>
                  <a:pt x="609324" y="5394374"/>
                </a:lnTo>
                <a:cubicBezTo>
                  <a:pt x="272927" y="5394374"/>
                  <a:pt x="0" y="5121448"/>
                  <a:pt x="0" y="4785050"/>
                </a:cubicBezTo>
                <a:lnTo>
                  <a:pt x="0" y="4497696"/>
                </a:lnTo>
                <a:lnTo>
                  <a:pt x="0" y="4206072"/>
                </a:lnTo>
                <a:lnTo>
                  <a:pt x="0" y="3918718"/>
                </a:lnTo>
                <a:lnTo>
                  <a:pt x="0" y="866332"/>
                </a:lnTo>
                <a:lnTo>
                  <a:pt x="0" y="57897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en-US" noProof="0" dirty="0"/>
              <a:t>Click on icon  </a:t>
            </a:r>
            <a:br>
              <a:rPr lang="en-US" noProof="0" dirty="0"/>
            </a:br>
            <a:r>
              <a:rPr lang="en-US" noProof="0" dirty="0"/>
              <a:t>to add picture</a:t>
            </a:r>
          </a:p>
        </p:txBody>
      </p:sp>
      <p:sp>
        <p:nvSpPr>
          <p:cNvPr id="40" name="Rectangle 106">
            <a:extLst>
              <a:ext uri="{FF2B5EF4-FFF2-40B4-BE49-F238E27FC236}">
                <a16:creationId xmlns:a16="http://schemas.microsoft.com/office/drawing/2014/main" id="{02F68636-161F-4B70-A166-ABA2523D1ACD}"/>
              </a:ext>
            </a:extLst>
          </p:cNvPr>
          <p:cNvSpPr>
            <a:spLocks noChangeArrowheads="1"/>
          </p:cNvSpPr>
          <p:nvPr/>
        </p:nvSpPr>
        <p:spPr bwMode="gray">
          <a:xfrm>
            <a:off x="-2463800" y="0"/>
            <a:ext cx="2329217" cy="1595973"/>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Add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icon in the center of the image area</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Select an image. Note: Use a landscape image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‘Insert’ and the image will be placed</a:t>
            </a:r>
          </a:p>
        </p:txBody>
      </p:sp>
      <p:sp>
        <p:nvSpPr>
          <p:cNvPr id="41" name="Rectangle 106">
            <a:extLst>
              <a:ext uri="{FF2B5EF4-FFF2-40B4-BE49-F238E27FC236}">
                <a16:creationId xmlns:a16="http://schemas.microsoft.com/office/drawing/2014/main" id="{486F824E-9B4C-4900-B082-BD07465D5AA8}"/>
              </a:ext>
            </a:extLst>
          </p:cNvPr>
          <p:cNvSpPr>
            <a:spLocks noChangeArrowheads="1"/>
          </p:cNvSpPr>
          <p:nvPr/>
        </p:nvSpPr>
        <p:spPr bwMode="gray">
          <a:xfrm>
            <a:off x="-2463800" y="5269721"/>
            <a:ext cx="2329217" cy="1588279"/>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grpSp>
        <p:nvGrpSpPr>
          <p:cNvPr id="42" name="Group 41">
            <a:extLst>
              <a:ext uri="{FF2B5EF4-FFF2-40B4-BE49-F238E27FC236}">
                <a16:creationId xmlns:a16="http://schemas.microsoft.com/office/drawing/2014/main" id="{F15E442B-B621-4D51-A258-3F46E08FDA1E}"/>
              </a:ext>
            </a:extLst>
          </p:cNvPr>
          <p:cNvGrpSpPr/>
          <p:nvPr/>
        </p:nvGrpSpPr>
        <p:grpSpPr>
          <a:xfrm>
            <a:off x="12326583" y="1"/>
            <a:ext cx="2329217" cy="5577839"/>
            <a:chOff x="12326583" y="1"/>
            <a:chExt cx="2329217" cy="5577839"/>
          </a:xfrm>
        </p:grpSpPr>
        <p:sp>
          <p:nvSpPr>
            <p:cNvPr id="43" name="Rectangle 106">
              <a:extLst>
                <a:ext uri="{FF2B5EF4-FFF2-40B4-BE49-F238E27FC236}">
                  <a16:creationId xmlns:a16="http://schemas.microsoft.com/office/drawing/2014/main" id="{2FEDA564-AE5A-4F15-A800-091EB7417BD4}"/>
                </a:ext>
              </a:extLst>
            </p:cNvPr>
            <p:cNvSpPr>
              <a:spLocks noChangeArrowheads="1"/>
            </p:cNvSpPr>
            <p:nvPr/>
          </p:nvSpPr>
          <p:spPr bwMode="gray">
            <a:xfrm>
              <a:off x="12326583" y="1"/>
              <a:ext cx="2329217" cy="5577839"/>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Crop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placed image and then select the tab ‘Image Format’</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‘Crop’ button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You can now fit the image in </a:t>
              </a:r>
              <a:b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two ways:</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Drag the photo in such a way that the part that should be visible in the image plane is correct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white dots you can make the image larger or smaller in such a way that the part that should be visible in the image plane is correct</a:t>
              </a:r>
            </a:p>
          </p:txBody>
        </p:sp>
        <p:grpSp>
          <p:nvGrpSpPr>
            <p:cNvPr id="44" name="Groep 75">
              <a:extLst>
                <a:ext uri="{FF2B5EF4-FFF2-40B4-BE49-F238E27FC236}">
                  <a16:creationId xmlns:a16="http://schemas.microsoft.com/office/drawing/2014/main" id="{BD91A0C0-40C5-4AE0-B41A-3F71F8F5364F}"/>
                </a:ext>
              </a:extLst>
            </p:cNvPr>
            <p:cNvGrpSpPr>
              <a:grpSpLocks noChangeAspect="1"/>
            </p:cNvGrpSpPr>
            <p:nvPr/>
          </p:nvGrpSpPr>
          <p:grpSpPr>
            <a:xfrm>
              <a:off x="12616299" y="4610804"/>
              <a:ext cx="1766851" cy="793244"/>
              <a:chOff x="2766083" y="6357983"/>
              <a:chExt cx="1485890" cy="667104"/>
            </a:xfrm>
          </p:grpSpPr>
          <p:pic>
            <p:nvPicPr>
              <p:cNvPr id="49" name="Picture 15">
                <a:extLst>
                  <a:ext uri="{FF2B5EF4-FFF2-40B4-BE49-F238E27FC236}">
                    <a16:creationId xmlns:a16="http://schemas.microsoft.com/office/drawing/2014/main" id="{72968D80-8652-423C-AAF4-ED497BD25B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0" name="Picture 18">
                <a:extLst>
                  <a:ext uri="{FF2B5EF4-FFF2-40B4-BE49-F238E27FC236}">
                    <a16:creationId xmlns:a16="http://schemas.microsoft.com/office/drawing/2014/main" id="{48331372-6A86-4E03-985B-80DF02AF9F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1" name="Picture 19">
                <a:extLst>
                  <a:ext uri="{FF2B5EF4-FFF2-40B4-BE49-F238E27FC236}">
                    <a16:creationId xmlns:a16="http://schemas.microsoft.com/office/drawing/2014/main" id="{66CDC42D-AA1C-45DC-83E5-30A8ECD069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2" name="Straight Arrow Connector 23">
                <a:extLst>
                  <a:ext uri="{FF2B5EF4-FFF2-40B4-BE49-F238E27FC236}">
                    <a16:creationId xmlns:a16="http://schemas.microsoft.com/office/drawing/2014/main" id="{E868C753-FBD7-4AF2-918F-7AFDE5761C9D}"/>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24">
                <a:extLst>
                  <a:ext uri="{FF2B5EF4-FFF2-40B4-BE49-F238E27FC236}">
                    <a16:creationId xmlns:a16="http://schemas.microsoft.com/office/drawing/2014/main" id="{2DB13C1D-3E83-4B45-9B8C-C9BD15F73113}"/>
                  </a:ext>
                </a:extLst>
              </p:cNvPr>
              <p:cNvCxnSpPr>
                <a:cxnSpLocks/>
                <a:stCxn id="49" idx="0"/>
                <a:endCxn id="49"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26">
                <a:extLst>
                  <a:ext uri="{FF2B5EF4-FFF2-40B4-BE49-F238E27FC236}">
                    <a16:creationId xmlns:a16="http://schemas.microsoft.com/office/drawing/2014/main" id="{E8132503-6FA8-41C3-A010-0E13B66C4E0E}"/>
                  </a:ext>
                </a:extLst>
              </p:cNvPr>
              <p:cNvCxnSpPr>
                <a:cxnSpLocks/>
                <a:stCxn id="49" idx="3"/>
                <a:endCxn id="49"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27">
                <a:extLst>
                  <a:ext uri="{FF2B5EF4-FFF2-40B4-BE49-F238E27FC236}">
                    <a16:creationId xmlns:a16="http://schemas.microsoft.com/office/drawing/2014/main" id="{19D6D07D-AC00-42FF-9D54-46CAC9C3F02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Oval 28">
                <a:extLst>
                  <a:ext uri="{FF2B5EF4-FFF2-40B4-BE49-F238E27FC236}">
                    <a16:creationId xmlns:a16="http://schemas.microsoft.com/office/drawing/2014/main" id="{6CBA5528-E394-40C6-9B07-92BAE897EC09}"/>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pic>
          <p:nvPicPr>
            <p:cNvPr id="45" name="Afbeelding 77">
              <a:extLst>
                <a:ext uri="{FF2B5EF4-FFF2-40B4-BE49-F238E27FC236}">
                  <a16:creationId xmlns:a16="http://schemas.microsoft.com/office/drawing/2014/main" id="{D7AD9303-E3C3-43EC-B205-EE1847B2EB8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nvGrpSpPr>
            <p:cNvPr id="46" name="Group 45">
              <a:extLst>
                <a:ext uri="{FF2B5EF4-FFF2-40B4-BE49-F238E27FC236}">
                  <a16:creationId xmlns:a16="http://schemas.microsoft.com/office/drawing/2014/main" id="{591C3F2A-BFA8-4E53-8931-D6683D803EDB}"/>
                </a:ext>
              </a:extLst>
            </p:cNvPr>
            <p:cNvGrpSpPr>
              <a:grpSpLocks noChangeAspect="1"/>
            </p:cNvGrpSpPr>
            <p:nvPr/>
          </p:nvGrpSpPr>
          <p:grpSpPr>
            <a:xfrm>
              <a:off x="12610022" y="1108316"/>
              <a:ext cx="339817" cy="579600"/>
              <a:chOff x="13120767" y="944180"/>
              <a:chExt cx="338852" cy="577954"/>
            </a:xfrm>
          </p:grpSpPr>
          <p:pic>
            <p:nvPicPr>
              <p:cNvPr id="47" name="Picture 46">
                <a:extLst>
                  <a:ext uri="{FF2B5EF4-FFF2-40B4-BE49-F238E27FC236}">
                    <a16:creationId xmlns:a16="http://schemas.microsoft.com/office/drawing/2014/main" id="{32DF94B0-DF60-49EA-AC0A-8DECFF7E3C71}"/>
                  </a:ext>
                </a:extLst>
              </p:cNvPr>
              <p:cNvPicPr>
                <a:picLocks noChangeAspect="1"/>
              </p:cNvPicPr>
              <p:nvPr/>
            </p:nvPicPr>
            <p:blipFill rotWithShape="1">
              <a:blip r:embed="rId6"/>
              <a:srcRect l="14719" t="19274" r="31777" b="25730"/>
              <a:stretch/>
            </p:blipFill>
            <p:spPr>
              <a:xfrm>
                <a:off x="13120767" y="944180"/>
                <a:ext cx="338852" cy="577954"/>
              </a:xfrm>
              <a:prstGeom prst="rect">
                <a:avLst/>
              </a:prstGeom>
              <a:noFill/>
              <a:ln>
                <a:noFill/>
              </a:ln>
              <a:effectLst>
                <a:outerShdw blurRad="63500" sx="102000" sy="102000" algn="ctr" rotWithShape="0">
                  <a:prstClr val="black">
                    <a:alpha val="40000"/>
                  </a:prstClr>
                </a:outerShdw>
              </a:effectLst>
            </p:spPr>
          </p:pic>
          <p:sp>
            <p:nvSpPr>
              <p:cNvPr id="48" name="Rectangle 21">
                <a:extLst>
                  <a:ext uri="{FF2B5EF4-FFF2-40B4-BE49-F238E27FC236}">
                    <a16:creationId xmlns:a16="http://schemas.microsoft.com/office/drawing/2014/main" id="{0E092A32-F504-4634-910B-CE83DF5E2E81}"/>
                  </a:ext>
                </a:extLst>
              </p:cNvPr>
              <p:cNvSpPr/>
              <p:nvPr/>
            </p:nvSpPr>
            <p:spPr bwMode="gray">
              <a:xfrm>
                <a:off x="13143785" y="982825"/>
                <a:ext cx="292816" cy="376057"/>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grpSp>
      <p:pic>
        <p:nvPicPr>
          <p:cNvPr id="26" name="Afbeelding 25">
            <a:extLst>
              <a:ext uri="{FF2B5EF4-FFF2-40B4-BE49-F238E27FC236}">
                <a16:creationId xmlns:a16="http://schemas.microsoft.com/office/drawing/2014/main" id="{87B68F82-81A3-7B4D-97CF-E8243B08A451}"/>
              </a:ext>
            </a:extLst>
          </p:cNvPr>
          <p:cNvPicPr>
            <a:picLocks noChangeAspect="1"/>
          </p:cNvPicPr>
          <p:nvPr/>
        </p:nvPicPr>
        <p:blipFill>
          <a:blip r:embed="rId7"/>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22954871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eldia met subtitel zonder beeld 1">
    <p:bg>
      <p:bgPr>
        <a:solidFill>
          <a:schemeClr val="bg1"/>
        </a:solid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F441F434-2751-4438-ACB6-688DC0C991C1}"/>
              </a:ext>
            </a:extLst>
          </p:cNvPr>
          <p:cNvSpPr/>
          <p:nvPr/>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194918"/>
            <a:ext cx="6152400" cy="1123949"/>
          </a:xfrm>
        </p:spPr>
        <p:txBody>
          <a:bodyPr anchor="b" anchorCtr="0">
            <a:noAutofit/>
          </a:bodyPr>
          <a:lstStyle>
            <a:lvl1pPr>
              <a:lnSpc>
                <a:spcPct val="80000"/>
              </a:lnSpc>
              <a:defRPr sz="4000" spc="-60" baseline="0"/>
            </a:lvl1pPr>
          </a:lstStyle>
          <a:p>
            <a:r>
              <a:rPr lang="en-US" noProof="0" dirty="0"/>
              <a:t>Click to add title</a:t>
            </a:r>
          </a:p>
        </p:txBody>
      </p:sp>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en-US" noProof="0" dirty="0"/>
              <a:t>Click to add department and date</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5419726" y="4768849"/>
            <a:ext cx="6152400" cy="590400"/>
          </a:xfrm>
        </p:spPr>
        <p:txBody>
          <a:bodyPr/>
          <a:lstStyle>
            <a:lvl1pPr>
              <a:defRPr sz="4000" spc="-60" baseline="0">
                <a:solidFill>
                  <a:srgbClr val="1191FA"/>
                </a:solidFill>
              </a:defRPr>
            </a:lvl1pPr>
          </a:lstStyle>
          <a:p>
            <a:pPr lvl="0"/>
            <a:r>
              <a:rPr lang="en-US" noProof="0" dirty="0"/>
              <a:t>Click to add subtitle</a:t>
            </a:r>
          </a:p>
        </p:txBody>
      </p:sp>
      <p:sp>
        <p:nvSpPr>
          <p:cNvPr id="31" name="Rectangle 106">
            <a:extLst>
              <a:ext uri="{FF2B5EF4-FFF2-40B4-BE49-F238E27FC236}">
                <a16:creationId xmlns:a16="http://schemas.microsoft.com/office/drawing/2014/main" id="{9C2955B0-0A63-441B-93FF-777C8E5C1517}"/>
              </a:ext>
            </a:extLst>
          </p:cNvPr>
          <p:cNvSpPr>
            <a:spLocks noChangeArrowheads="1"/>
          </p:cNvSpPr>
          <p:nvPr/>
        </p:nvSpPr>
        <p:spPr bwMode="gray">
          <a:xfrm>
            <a:off x="-2463800" y="5269721"/>
            <a:ext cx="2329217" cy="1588279"/>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pic>
        <p:nvPicPr>
          <p:cNvPr id="9" name="Graphic 8">
            <a:extLst>
              <a:ext uri="{FF2B5EF4-FFF2-40B4-BE49-F238E27FC236}">
                <a16:creationId xmlns:a16="http://schemas.microsoft.com/office/drawing/2014/main" id="{626ED360-199D-472F-8AE4-5594A5B086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118" y="5840001"/>
            <a:ext cx="3517200" cy="669493"/>
          </a:xfrm>
          <a:prstGeom prst="rect">
            <a:avLst/>
          </a:prstGeom>
        </p:spPr>
      </p:pic>
      <p:pic>
        <p:nvPicPr>
          <p:cNvPr id="12" name="Graphic 11">
            <a:extLst>
              <a:ext uri="{FF2B5EF4-FFF2-40B4-BE49-F238E27FC236}">
                <a16:creationId xmlns:a16="http://schemas.microsoft.com/office/drawing/2014/main" id="{EDE472C6-3A19-4F93-AB30-708AE5E67A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1"/>
            <a:ext cx="12192002" cy="6858001"/>
          </a:xfrm>
          <a:prstGeom prst="rect">
            <a:avLst/>
          </a:prstGeom>
        </p:spPr>
      </p:pic>
    </p:spTree>
    <p:extLst>
      <p:ext uri="{BB962C8B-B14F-4D97-AF65-F5344CB8AC3E}">
        <p14:creationId xmlns:p14="http://schemas.microsoft.com/office/powerpoint/2010/main" val="17842323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eldia met subtitel zonder beeld 2">
    <p:bg>
      <p:bgPr>
        <a:solidFill>
          <a:schemeClr val="bg1"/>
        </a:solidFill>
        <a:effectLst/>
      </p:bgPr>
    </p:bg>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B41B8346-F3B0-48B2-ADB6-0689F297D39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 t="13983" r="717" b="30830"/>
          <a:stretch/>
        </p:blipFill>
        <p:spPr>
          <a:xfrm>
            <a:off x="87461" y="0"/>
            <a:ext cx="12104539" cy="3784712"/>
          </a:xfrm>
          <a:prstGeom prst="rect">
            <a:avLst/>
          </a:prstGeom>
        </p:spPr>
      </p:pic>
      <p:sp>
        <p:nvSpPr>
          <p:cNvPr id="14" name="Rectangle 3">
            <a:extLst>
              <a:ext uri="{FF2B5EF4-FFF2-40B4-BE49-F238E27FC236}">
                <a16:creationId xmlns:a16="http://schemas.microsoft.com/office/drawing/2014/main" id="{F441F434-2751-4438-ACB6-688DC0C991C1}"/>
              </a:ext>
            </a:extLst>
          </p:cNvPr>
          <p:cNvSpPr/>
          <p:nvPr/>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422760" y="2286197"/>
            <a:ext cx="8333981" cy="1123949"/>
          </a:xfrm>
        </p:spPr>
        <p:txBody>
          <a:bodyPr anchor="b" anchorCtr="0">
            <a:noAutofit/>
          </a:bodyPr>
          <a:lstStyle>
            <a:lvl1pPr>
              <a:lnSpc>
                <a:spcPct val="80000"/>
              </a:lnSpc>
              <a:defRPr sz="4800" spc="-60" baseline="0"/>
            </a:lvl1pPr>
          </a:lstStyle>
          <a:p>
            <a:r>
              <a:rPr lang="en-US" noProof="0" dirty="0"/>
              <a:t>Click to add title</a:t>
            </a:r>
          </a:p>
        </p:txBody>
      </p:sp>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1422760" y="4624705"/>
            <a:ext cx="8333980" cy="232858"/>
          </a:xfrm>
        </p:spPr>
        <p:txBody>
          <a:bodyPr>
            <a:noAutofit/>
          </a:bodyPr>
          <a:lstStyle>
            <a:lvl1pPr>
              <a:lnSpc>
                <a:spcPct val="80000"/>
              </a:lnSpc>
              <a:spcAft>
                <a:spcPts val="0"/>
              </a:spcAft>
              <a:defRPr sz="2300"/>
            </a:lvl1pPr>
          </a:lstStyle>
          <a:p>
            <a:pPr lvl="0"/>
            <a:r>
              <a:rPr lang="en-US" noProof="0" dirty="0"/>
              <a:t>Click to add department and date</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1422761" y="3784712"/>
            <a:ext cx="8333980" cy="590400"/>
          </a:xfrm>
        </p:spPr>
        <p:txBody>
          <a:bodyPr/>
          <a:lstStyle>
            <a:lvl1pPr>
              <a:defRPr sz="4800" spc="-60" baseline="0">
                <a:solidFill>
                  <a:srgbClr val="1191FA"/>
                </a:solidFill>
              </a:defRPr>
            </a:lvl1pPr>
          </a:lstStyle>
          <a:p>
            <a:pPr lvl="0"/>
            <a:r>
              <a:rPr lang="en-US" noProof="0" dirty="0"/>
              <a:t>Click to add subtitle</a:t>
            </a:r>
          </a:p>
        </p:txBody>
      </p:sp>
      <p:sp>
        <p:nvSpPr>
          <p:cNvPr id="12" name="Rectangle 106">
            <a:extLst>
              <a:ext uri="{FF2B5EF4-FFF2-40B4-BE49-F238E27FC236}">
                <a16:creationId xmlns:a16="http://schemas.microsoft.com/office/drawing/2014/main" id="{4E9468D3-65FE-4F62-B240-E99F03BAB3C5}"/>
              </a:ext>
            </a:extLst>
          </p:cNvPr>
          <p:cNvSpPr>
            <a:spLocks noChangeArrowheads="1"/>
          </p:cNvSpPr>
          <p:nvPr/>
        </p:nvSpPr>
        <p:spPr bwMode="gray">
          <a:xfrm>
            <a:off x="-2463800" y="5269721"/>
            <a:ext cx="2329217" cy="1588279"/>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pic>
        <p:nvPicPr>
          <p:cNvPr id="10" name="Afbeelding 9">
            <a:extLst>
              <a:ext uri="{FF2B5EF4-FFF2-40B4-BE49-F238E27FC236}">
                <a16:creationId xmlns:a16="http://schemas.microsoft.com/office/drawing/2014/main" id="{1078E21F-521B-0945-8356-04E099043A98}"/>
              </a:ext>
            </a:extLst>
          </p:cNvPr>
          <p:cNvPicPr>
            <a:picLocks noChangeAspect="1"/>
          </p:cNvPicPr>
          <p:nvPr/>
        </p:nvPicPr>
        <p:blipFill>
          <a:blip r:embed="rId4"/>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17776188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en-US" noProof="0" dirty="0"/>
              <a:t>Click to add title</a:t>
            </a:r>
          </a:p>
        </p:txBody>
      </p:sp>
      <p:sp>
        <p:nvSpPr>
          <p:cNvPr id="12" name="Text Placeholder 12">
            <a:extLst>
              <a:ext uri="{FF2B5EF4-FFF2-40B4-BE49-F238E27FC236}">
                <a16:creationId xmlns:a16="http://schemas.microsoft.com/office/drawing/2014/main" id="{DBE59BA6-D22F-4AAF-B420-086CE5FA7AFA}"/>
              </a:ext>
            </a:extLst>
          </p:cNvPr>
          <p:cNvSpPr>
            <a:spLocks noGrp="1"/>
          </p:cNvSpPr>
          <p:nvPr>
            <p:ph type="body" sz="quarter" idx="10" hasCustomPrompt="1"/>
          </p:nvPr>
        </p:nvSpPr>
        <p:spPr>
          <a:xfrm>
            <a:off x="619125" y="1529540"/>
            <a:ext cx="10966451" cy="4320000"/>
          </a:xfrm>
        </p:spPr>
        <p:txBody>
          <a:bodyPr/>
          <a:lstStyle>
            <a:lvl1pPr marL="0" indent="0">
              <a:lnSpc>
                <a:spcPct val="80000"/>
              </a:lnSpc>
              <a:spcBef>
                <a:spcPts val="0"/>
              </a:spcBef>
              <a:spcAft>
                <a:spcPts val="0"/>
              </a:spcAft>
              <a:buFont typeface="+mj-lt"/>
              <a:buNone/>
              <a:defRPr b="1">
                <a:solidFill>
                  <a:schemeClr val="tx2"/>
                </a:solidFill>
              </a:defRPr>
            </a:lvl1pPr>
            <a:lvl2pPr marL="0" indent="0">
              <a:lnSpc>
                <a:spcPct val="80000"/>
              </a:lnSpc>
              <a:spcBef>
                <a:spcPts val="0"/>
              </a:spcBef>
              <a:spcAft>
                <a:spcPts val="0"/>
              </a:spcAft>
              <a:buNone/>
              <a:defRPr>
                <a:solidFill>
                  <a:schemeClr val="bg2"/>
                </a:solidFill>
              </a:defRPr>
            </a:lvl2pPr>
            <a:lvl3pPr marL="360000" indent="-360000">
              <a:lnSpc>
                <a:spcPct val="80000"/>
              </a:lnSpc>
              <a:spcBef>
                <a:spcPts val="0"/>
              </a:spcBef>
              <a:spcAft>
                <a:spcPts val="0"/>
              </a:spcAft>
              <a:buFont typeface="+mj-lt"/>
              <a:buAutoNum type="arabicPeriod"/>
              <a:defRPr/>
            </a:lvl3pPr>
            <a:lvl4pPr marL="630000">
              <a:lnSpc>
                <a:spcPct val="80000"/>
              </a:lnSpc>
              <a:spcBef>
                <a:spcPts val="0"/>
              </a:spcBef>
              <a:spcAft>
                <a:spcPts val="0"/>
              </a:spcAft>
              <a:defRPr/>
            </a:lvl4pPr>
            <a:lvl5pPr>
              <a:lnSpc>
                <a:spcPts val="2800"/>
              </a:lnSpc>
              <a:spcBef>
                <a:spcPts val="1200"/>
              </a:spcBef>
              <a:defRPr/>
            </a:lvl5pPr>
          </a:lstStyle>
          <a:p>
            <a:pPr lvl="0"/>
            <a:r>
              <a:rPr lang="en-US" noProof="0" dirty="0"/>
              <a:t>Click to add heading</a:t>
            </a:r>
          </a:p>
          <a:p>
            <a:pPr lvl="1"/>
            <a:r>
              <a:rPr lang="en-US" noProof="0" dirty="0"/>
              <a:t>Sub-heading</a:t>
            </a:r>
          </a:p>
          <a:p>
            <a:pPr lvl="2"/>
            <a:r>
              <a:rPr lang="en-US" noProof="0" dirty="0"/>
              <a:t>Agenda item</a:t>
            </a:r>
          </a:p>
          <a:p>
            <a:pPr lvl="3"/>
            <a:r>
              <a:rPr lang="en-US" noProof="0" dirty="0"/>
              <a:t>Bullet level</a:t>
            </a:r>
          </a:p>
        </p:txBody>
      </p:sp>
      <p:sp>
        <p:nvSpPr>
          <p:cNvPr id="4" name="Slide Number Placeholder 3">
            <a:extLst>
              <a:ext uri="{FF2B5EF4-FFF2-40B4-BE49-F238E27FC236}">
                <a16:creationId xmlns:a16="http://schemas.microsoft.com/office/drawing/2014/main" id="{FC7632C6-E4C5-4388-B122-E2FF62E3DB65}"/>
              </a:ext>
            </a:extLst>
          </p:cNvPr>
          <p:cNvSpPr>
            <a:spLocks noGrp="1"/>
          </p:cNvSpPr>
          <p:nvPr>
            <p:ph type="sldNum" sz="quarter" idx="11"/>
          </p:nvPr>
        </p:nvSpPr>
        <p:spPr/>
        <p:txBody>
          <a:bodyPr/>
          <a:lstStyle/>
          <a:p>
            <a:fld id="{5A195573-6125-40C3-AA0C-3AC6CFB9F86B}" type="slidenum">
              <a:rPr lang="en-US" smtClean="0"/>
              <a:pPr/>
              <a:t>‹nr.›</a:t>
            </a:fld>
            <a:endParaRPr lang="en-US" dirty="0"/>
          </a:p>
        </p:txBody>
      </p:sp>
      <p:grpSp>
        <p:nvGrpSpPr>
          <p:cNvPr id="13" name="Group 12">
            <a:extLst>
              <a:ext uri="{FF2B5EF4-FFF2-40B4-BE49-F238E27FC236}">
                <a16:creationId xmlns:a16="http://schemas.microsoft.com/office/drawing/2014/main" id="{3FFAD9D6-05B2-435C-8329-6CE20FBBDD09}"/>
              </a:ext>
            </a:extLst>
          </p:cNvPr>
          <p:cNvGrpSpPr/>
          <p:nvPr/>
        </p:nvGrpSpPr>
        <p:grpSpPr>
          <a:xfrm>
            <a:off x="-2463800" y="0"/>
            <a:ext cx="2329217" cy="3010976"/>
            <a:chOff x="-2463800" y="0"/>
            <a:chExt cx="2329217" cy="3010976"/>
          </a:xfrm>
        </p:grpSpPr>
        <p:sp>
          <p:nvSpPr>
            <p:cNvPr id="14" name="Rectangle 106">
              <a:extLst>
                <a:ext uri="{FF2B5EF4-FFF2-40B4-BE49-F238E27FC236}">
                  <a16:creationId xmlns:a16="http://schemas.microsoft.com/office/drawing/2014/main" id="{B7940837-05FC-4F97-939F-CFA1606C113B}"/>
                </a:ext>
              </a:extLst>
            </p:cNvPr>
            <p:cNvSpPr>
              <a:spLocks noChangeArrowheads="1"/>
            </p:cNvSpPr>
            <p:nvPr/>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15" name="Group 14">
              <a:extLst>
                <a:ext uri="{FF2B5EF4-FFF2-40B4-BE49-F238E27FC236}">
                  <a16:creationId xmlns:a16="http://schemas.microsoft.com/office/drawing/2014/main" id="{A8F6FE66-31D9-4408-B5EB-7C2363F3DCCB}"/>
                </a:ext>
              </a:extLst>
            </p:cNvPr>
            <p:cNvGrpSpPr/>
            <p:nvPr/>
          </p:nvGrpSpPr>
          <p:grpSpPr>
            <a:xfrm>
              <a:off x="-2318863" y="1175951"/>
              <a:ext cx="1847751" cy="535742"/>
              <a:chOff x="-2108199" y="2679700"/>
              <a:chExt cx="2091530" cy="606424"/>
            </a:xfrm>
          </p:grpSpPr>
          <p:grpSp>
            <p:nvGrpSpPr>
              <p:cNvPr id="16" name="Group 15">
                <a:extLst>
                  <a:ext uri="{FF2B5EF4-FFF2-40B4-BE49-F238E27FC236}">
                    <a16:creationId xmlns:a16="http://schemas.microsoft.com/office/drawing/2014/main" id="{3C18A13D-2195-46D5-BD6B-4CA1ACC3EBCE}"/>
                  </a:ext>
                </a:extLst>
              </p:cNvPr>
              <p:cNvGrpSpPr/>
              <p:nvPr/>
            </p:nvGrpSpPr>
            <p:grpSpPr>
              <a:xfrm>
                <a:off x="-2108199" y="2679700"/>
                <a:ext cx="2091530" cy="606424"/>
                <a:chOff x="-2108199" y="2679700"/>
                <a:chExt cx="2091530" cy="606424"/>
              </a:xfrm>
            </p:grpSpPr>
            <p:pic>
              <p:nvPicPr>
                <p:cNvPr id="18" name="Picture 17">
                  <a:extLst>
                    <a:ext uri="{FF2B5EF4-FFF2-40B4-BE49-F238E27FC236}">
                      <a16:creationId xmlns:a16="http://schemas.microsoft.com/office/drawing/2014/main" id="{7541B771-C601-413D-AC8D-D2E927487578}"/>
                    </a:ext>
                  </a:extLst>
                </p:cNvPr>
                <p:cNvPicPr>
                  <a:picLocks noChangeAspect="1"/>
                </p:cNvPicPr>
                <p:nvPr/>
              </p:nvPicPr>
              <p:blipFill rotWithShape="1">
                <a:blip r:embed="rId2"/>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F61594CA-FE80-44CC-87F4-915C10CFF163}"/>
                    </a:ext>
                  </a:extLst>
                </p:cNvPr>
                <p:cNvSpPr/>
                <p:nvPr/>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7" name="Graphic 19" descr="Close with solid fill">
                <a:extLst>
                  <a:ext uri="{FF2B5EF4-FFF2-40B4-BE49-F238E27FC236}">
                    <a16:creationId xmlns:a16="http://schemas.microsoft.com/office/drawing/2014/main" id="{9BF4A3D7-4D6D-4E24-845A-E93D6AFB7584}"/>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pic>
        <p:nvPicPr>
          <p:cNvPr id="20" name="Afbeelding 19">
            <a:extLst>
              <a:ext uri="{FF2B5EF4-FFF2-40B4-BE49-F238E27FC236}">
                <a16:creationId xmlns:a16="http://schemas.microsoft.com/office/drawing/2014/main" id="{0389E001-F223-C341-ABDC-55230604ACF0}"/>
              </a:ext>
            </a:extLst>
          </p:cNvPr>
          <p:cNvPicPr>
            <a:picLocks noChangeAspect="1"/>
          </p:cNvPicPr>
          <p:nvPr/>
        </p:nvPicPr>
        <p:blipFill>
          <a:blip r:embed="rId3"/>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12945935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el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en-US" noProof="0" dirty="0"/>
              <a:t>Click to add title</a:t>
            </a:r>
          </a:p>
        </p:txBody>
      </p:sp>
      <p:sp>
        <p:nvSpPr>
          <p:cNvPr id="12" name="Text Placeholder 12">
            <a:extLst>
              <a:ext uri="{FF2B5EF4-FFF2-40B4-BE49-F238E27FC236}">
                <a16:creationId xmlns:a16="http://schemas.microsoft.com/office/drawing/2014/main" id="{E6683DB6-B943-4CFE-A5AE-48FA906A5710}"/>
              </a:ext>
            </a:extLst>
          </p:cNvPr>
          <p:cNvSpPr>
            <a:spLocks noGrp="1"/>
          </p:cNvSpPr>
          <p:nvPr>
            <p:ph type="body" sz="quarter" idx="11" hasCustomPrompt="1"/>
          </p:nvPr>
        </p:nvSpPr>
        <p:spPr>
          <a:xfrm>
            <a:off x="619125" y="1530000"/>
            <a:ext cx="10966451" cy="4320000"/>
          </a:xfrm>
        </p:spPr>
        <p:txBody>
          <a:bodyPr/>
          <a:lstStyle>
            <a:lvl1pPr marL="0" indent="0">
              <a:lnSpc>
                <a:spcPct val="80000"/>
              </a:lnSpc>
              <a:spcBef>
                <a:spcPts val="0"/>
              </a:spcBef>
              <a:spcAft>
                <a:spcPts val="0"/>
              </a:spcAft>
              <a:buFont typeface="+mj-lt"/>
              <a:buNone/>
              <a:defRPr b="1">
                <a:solidFill>
                  <a:schemeClr val="tx2"/>
                </a:solidFill>
              </a:defRPr>
            </a:lvl1pPr>
            <a:lvl2pPr marL="0" indent="0">
              <a:lnSpc>
                <a:spcPct val="80000"/>
              </a:lnSpc>
              <a:spcBef>
                <a:spcPts val="0"/>
              </a:spcBef>
              <a:spcAft>
                <a:spcPts val="0"/>
              </a:spcAft>
              <a:buNone/>
              <a:defRPr>
                <a:solidFill>
                  <a:schemeClr val="bg2"/>
                </a:solidFill>
              </a:defRPr>
            </a:lvl2pPr>
            <a:lvl3pPr marL="0" indent="0">
              <a:lnSpc>
                <a:spcPct val="80000"/>
              </a:lnSpc>
              <a:spcBef>
                <a:spcPts val="0"/>
              </a:spcBef>
              <a:spcAft>
                <a:spcPts val="0"/>
              </a:spcAft>
              <a:buFont typeface="+mj-lt"/>
              <a:buNone/>
              <a:defRPr/>
            </a:lvl3pPr>
            <a:lvl4pPr marL="270000">
              <a:lnSpc>
                <a:spcPct val="80000"/>
              </a:lnSpc>
              <a:spcBef>
                <a:spcPts val="0"/>
              </a:spcBef>
              <a:spcAft>
                <a:spcPts val="0"/>
              </a:spcAft>
              <a:defRPr/>
            </a:lvl4pPr>
            <a:lvl5pPr marL="540000">
              <a:lnSpc>
                <a:spcPct val="80000"/>
              </a:lnSpc>
              <a:spcBef>
                <a:spcPts val="0"/>
              </a:spcBef>
              <a:spcAft>
                <a:spcPts val="0"/>
              </a:spcAft>
              <a:defRPr/>
            </a:lvl5pPr>
            <a:lvl6pPr marL="810000">
              <a:lnSpc>
                <a:spcPct val="80000"/>
              </a:lnSpc>
              <a:spcBef>
                <a:spcPts val="0"/>
              </a:spcBef>
              <a:spcAft>
                <a:spcPts val="0"/>
              </a:spcAft>
              <a:defRPr/>
            </a:lvl6pPr>
            <a:lvl7pPr marL="1080000">
              <a:lnSpc>
                <a:spcPct val="80000"/>
              </a:lnSpc>
              <a:spcBef>
                <a:spcPts val="0"/>
              </a:spcBef>
              <a:spcAft>
                <a:spcPts val="0"/>
              </a:spcAft>
              <a:defRPr/>
            </a:lvl7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p:txBody>
      </p:sp>
      <p:sp>
        <p:nvSpPr>
          <p:cNvPr id="3" name="Slide Number Placeholder 2">
            <a:extLst>
              <a:ext uri="{FF2B5EF4-FFF2-40B4-BE49-F238E27FC236}">
                <a16:creationId xmlns:a16="http://schemas.microsoft.com/office/drawing/2014/main" id="{4E165EC0-D73C-4C51-9202-7CAC512A781B}"/>
              </a:ext>
            </a:extLst>
          </p:cNvPr>
          <p:cNvSpPr>
            <a:spLocks noGrp="1"/>
          </p:cNvSpPr>
          <p:nvPr>
            <p:ph type="sldNum" sz="quarter" idx="12"/>
          </p:nvPr>
        </p:nvSpPr>
        <p:spPr/>
        <p:txBody>
          <a:bodyPr/>
          <a:lstStyle/>
          <a:p>
            <a:fld id="{5A195573-6125-40C3-AA0C-3AC6CFB9F86B}" type="slidenum">
              <a:rPr lang="en-US" smtClean="0"/>
              <a:pPr/>
              <a:t>‹nr.›</a:t>
            </a:fld>
            <a:endParaRPr lang="en-US" dirty="0"/>
          </a:p>
        </p:txBody>
      </p:sp>
      <p:grpSp>
        <p:nvGrpSpPr>
          <p:cNvPr id="13" name="Group 12">
            <a:extLst>
              <a:ext uri="{FF2B5EF4-FFF2-40B4-BE49-F238E27FC236}">
                <a16:creationId xmlns:a16="http://schemas.microsoft.com/office/drawing/2014/main" id="{579B413D-CF53-4D76-955F-4F5EC88D462F}"/>
              </a:ext>
            </a:extLst>
          </p:cNvPr>
          <p:cNvGrpSpPr/>
          <p:nvPr/>
        </p:nvGrpSpPr>
        <p:grpSpPr>
          <a:xfrm>
            <a:off x="-2463800" y="0"/>
            <a:ext cx="2329217" cy="3010976"/>
            <a:chOff x="-2463800" y="0"/>
            <a:chExt cx="2329217" cy="3010976"/>
          </a:xfrm>
        </p:grpSpPr>
        <p:sp>
          <p:nvSpPr>
            <p:cNvPr id="14" name="Rectangle 106">
              <a:extLst>
                <a:ext uri="{FF2B5EF4-FFF2-40B4-BE49-F238E27FC236}">
                  <a16:creationId xmlns:a16="http://schemas.microsoft.com/office/drawing/2014/main" id="{2741AA3F-90EC-40A8-BCA8-6BCC196679AD}"/>
                </a:ext>
              </a:extLst>
            </p:cNvPr>
            <p:cNvSpPr>
              <a:spLocks noChangeArrowheads="1"/>
            </p:cNvSpPr>
            <p:nvPr/>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15" name="Group 14">
              <a:extLst>
                <a:ext uri="{FF2B5EF4-FFF2-40B4-BE49-F238E27FC236}">
                  <a16:creationId xmlns:a16="http://schemas.microsoft.com/office/drawing/2014/main" id="{6EF3BE31-3190-4440-95F6-C39357BC1AF3}"/>
                </a:ext>
              </a:extLst>
            </p:cNvPr>
            <p:cNvGrpSpPr/>
            <p:nvPr/>
          </p:nvGrpSpPr>
          <p:grpSpPr>
            <a:xfrm>
              <a:off x="-2318863" y="1175951"/>
              <a:ext cx="1847751" cy="535742"/>
              <a:chOff x="-2108199" y="2679700"/>
              <a:chExt cx="2091530" cy="606424"/>
            </a:xfrm>
          </p:grpSpPr>
          <p:grpSp>
            <p:nvGrpSpPr>
              <p:cNvPr id="16" name="Group 15">
                <a:extLst>
                  <a:ext uri="{FF2B5EF4-FFF2-40B4-BE49-F238E27FC236}">
                    <a16:creationId xmlns:a16="http://schemas.microsoft.com/office/drawing/2014/main" id="{09417E91-143A-4F5E-BAC2-48336D07E6F8}"/>
                  </a:ext>
                </a:extLst>
              </p:cNvPr>
              <p:cNvGrpSpPr/>
              <p:nvPr/>
            </p:nvGrpSpPr>
            <p:grpSpPr>
              <a:xfrm>
                <a:off x="-2108199" y="2679700"/>
                <a:ext cx="2091530" cy="606424"/>
                <a:chOff x="-2108199" y="2679700"/>
                <a:chExt cx="2091530" cy="606424"/>
              </a:xfrm>
            </p:grpSpPr>
            <p:pic>
              <p:nvPicPr>
                <p:cNvPr id="18" name="Picture 17">
                  <a:extLst>
                    <a:ext uri="{FF2B5EF4-FFF2-40B4-BE49-F238E27FC236}">
                      <a16:creationId xmlns:a16="http://schemas.microsoft.com/office/drawing/2014/main" id="{ABDC6C48-5AD7-438E-BC8F-E7F1CEBDE9EC}"/>
                    </a:ext>
                  </a:extLst>
                </p:cNvPr>
                <p:cNvPicPr>
                  <a:picLocks noChangeAspect="1"/>
                </p:cNvPicPr>
                <p:nvPr/>
              </p:nvPicPr>
              <p:blipFill rotWithShape="1">
                <a:blip r:embed="rId2"/>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FF9D7A65-E097-4A8C-B529-EF723C6090B9}"/>
                    </a:ext>
                  </a:extLst>
                </p:cNvPr>
                <p:cNvSpPr/>
                <p:nvPr/>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7" name="Graphic 19" descr="Close with solid fill">
                <a:extLst>
                  <a:ext uri="{FF2B5EF4-FFF2-40B4-BE49-F238E27FC236}">
                    <a16:creationId xmlns:a16="http://schemas.microsoft.com/office/drawing/2014/main" id="{1FFE551A-C174-445B-90F3-91A4016493B7}"/>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pic>
        <p:nvPicPr>
          <p:cNvPr id="20" name="Afbeelding 19">
            <a:extLst>
              <a:ext uri="{FF2B5EF4-FFF2-40B4-BE49-F238E27FC236}">
                <a16:creationId xmlns:a16="http://schemas.microsoft.com/office/drawing/2014/main" id="{400D0B6B-B49E-424B-A03A-4823D4FC3197}"/>
              </a:ext>
            </a:extLst>
          </p:cNvPr>
          <p:cNvPicPr>
            <a:picLocks noChangeAspect="1"/>
          </p:cNvPicPr>
          <p:nvPr/>
        </p:nvPicPr>
        <p:blipFill>
          <a:blip r:embed="rId3"/>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3892139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koloms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11" name="Text Placeholder 12">
            <a:extLst>
              <a:ext uri="{FF2B5EF4-FFF2-40B4-BE49-F238E27FC236}">
                <a16:creationId xmlns:a16="http://schemas.microsoft.com/office/drawing/2014/main" id="{BF03EF43-1CE9-43B9-9D99-256AC413D31E}"/>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a:p>
            <a:pPr lvl="0"/>
            <a:endParaRPr lang="en-US" noProof="0" dirty="0"/>
          </a:p>
        </p:txBody>
      </p:sp>
      <p:sp>
        <p:nvSpPr>
          <p:cNvPr id="15" name="Text Placeholder 12">
            <a:extLst>
              <a:ext uri="{FF2B5EF4-FFF2-40B4-BE49-F238E27FC236}">
                <a16:creationId xmlns:a16="http://schemas.microsoft.com/office/drawing/2014/main" id="{79C41B6F-A534-4BD9-9984-FECBB4CC7474}"/>
              </a:ext>
            </a:extLst>
          </p:cNvPr>
          <p:cNvSpPr>
            <a:spLocks noGrp="1"/>
          </p:cNvSpPr>
          <p:nvPr>
            <p:ph type="body" sz="quarter" idx="11" hasCustomPrompt="1"/>
          </p:nvPr>
        </p:nvSpPr>
        <p:spPr>
          <a:xfrm>
            <a:off x="626427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p:txBody>
      </p:sp>
      <p:sp>
        <p:nvSpPr>
          <p:cNvPr id="5" name="Slide Number Placeholder 4">
            <a:extLst>
              <a:ext uri="{FF2B5EF4-FFF2-40B4-BE49-F238E27FC236}">
                <a16:creationId xmlns:a16="http://schemas.microsoft.com/office/drawing/2014/main" id="{2A484065-0AA2-4FEF-9C7E-2E004F682004}"/>
              </a:ext>
            </a:extLst>
          </p:cNvPr>
          <p:cNvSpPr>
            <a:spLocks noGrp="1"/>
          </p:cNvSpPr>
          <p:nvPr>
            <p:ph type="sldNum" sz="quarter" idx="12"/>
          </p:nvPr>
        </p:nvSpPr>
        <p:spPr/>
        <p:txBody>
          <a:bodyPr/>
          <a:lstStyle/>
          <a:p>
            <a:fld id="{5A195573-6125-40C3-AA0C-3AC6CFB9F86B}" type="slidenum">
              <a:rPr lang="en-US" smtClean="0"/>
              <a:pPr/>
              <a:t>‹nr.›</a:t>
            </a:fld>
            <a:endParaRPr lang="en-US" dirty="0"/>
          </a:p>
        </p:txBody>
      </p:sp>
      <p:grpSp>
        <p:nvGrpSpPr>
          <p:cNvPr id="13" name="Group 12">
            <a:extLst>
              <a:ext uri="{FF2B5EF4-FFF2-40B4-BE49-F238E27FC236}">
                <a16:creationId xmlns:a16="http://schemas.microsoft.com/office/drawing/2014/main" id="{234842FA-08EA-4288-BC18-B6983BE5D327}"/>
              </a:ext>
            </a:extLst>
          </p:cNvPr>
          <p:cNvGrpSpPr/>
          <p:nvPr/>
        </p:nvGrpSpPr>
        <p:grpSpPr>
          <a:xfrm>
            <a:off x="-2463800" y="0"/>
            <a:ext cx="2329217" cy="3010976"/>
            <a:chOff x="-2463800" y="0"/>
            <a:chExt cx="2329217" cy="3010976"/>
          </a:xfrm>
        </p:grpSpPr>
        <p:sp>
          <p:nvSpPr>
            <p:cNvPr id="14" name="Rectangle 106">
              <a:extLst>
                <a:ext uri="{FF2B5EF4-FFF2-40B4-BE49-F238E27FC236}">
                  <a16:creationId xmlns:a16="http://schemas.microsoft.com/office/drawing/2014/main" id="{A875B65C-4493-479C-AFCA-8FF3E53B7F4E}"/>
                </a:ext>
              </a:extLst>
            </p:cNvPr>
            <p:cNvSpPr>
              <a:spLocks noChangeArrowheads="1"/>
            </p:cNvSpPr>
            <p:nvPr/>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16" name="Group 15">
              <a:extLst>
                <a:ext uri="{FF2B5EF4-FFF2-40B4-BE49-F238E27FC236}">
                  <a16:creationId xmlns:a16="http://schemas.microsoft.com/office/drawing/2014/main" id="{9CFA26A1-2651-4809-8E15-003AD44F21AF}"/>
                </a:ext>
              </a:extLst>
            </p:cNvPr>
            <p:cNvGrpSpPr/>
            <p:nvPr/>
          </p:nvGrpSpPr>
          <p:grpSpPr>
            <a:xfrm>
              <a:off x="-2318863" y="1175951"/>
              <a:ext cx="1847751" cy="535742"/>
              <a:chOff x="-2108199" y="2679700"/>
              <a:chExt cx="2091530" cy="606424"/>
            </a:xfrm>
          </p:grpSpPr>
          <p:grpSp>
            <p:nvGrpSpPr>
              <p:cNvPr id="17" name="Group 16">
                <a:extLst>
                  <a:ext uri="{FF2B5EF4-FFF2-40B4-BE49-F238E27FC236}">
                    <a16:creationId xmlns:a16="http://schemas.microsoft.com/office/drawing/2014/main" id="{325EE056-5179-474F-BDC2-6E1D060B5E9A}"/>
                  </a:ext>
                </a:extLst>
              </p:cNvPr>
              <p:cNvGrpSpPr/>
              <p:nvPr/>
            </p:nvGrpSpPr>
            <p:grpSpPr>
              <a:xfrm>
                <a:off x="-2108199" y="2679700"/>
                <a:ext cx="2091530" cy="606424"/>
                <a:chOff x="-2108199" y="2679700"/>
                <a:chExt cx="2091530" cy="606424"/>
              </a:xfrm>
            </p:grpSpPr>
            <p:pic>
              <p:nvPicPr>
                <p:cNvPr id="19" name="Picture 18">
                  <a:extLst>
                    <a:ext uri="{FF2B5EF4-FFF2-40B4-BE49-F238E27FC236}">
                      <a16:creationId xmlns:a16="http://schemas.microsoft.com/office/drawing/2014/main" id="{0953D44B-3A4F-485F-ABA4-033EE1B12622}"/>
                    </a:ext>
                  </a:extLst>
                </p:cNvPr>
                <p:cNvPicPr>
                  <a:picLocks noChangeAspect="1"/>
                </p:cNvPicPr>
                <p:nvPr/>
              </p:nvPicPr>
              <p:blipFill rotWithShape="1">
                <a:blip r:embed="rId2"/>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4E96C385-1483-41FF-9B03-88B61FA3FB17}"/>
                    </a:ext>
                  </a:extLst>
                </p:cNvPr>
                <p:cNvSpPr/>
                <p:nvPr/>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8" name="Graphic 19" descr="Close with solid fill">
                <a:extLst>
                  <a:ext uri="{FF2B5EF4-FFF2-40B4-BE49-F238E27FC236}">
                    <a16:creationId xmlns:a16="http://schemas.microsoft.com/office/drawing/2014/main" id="{C47C3395-066E-4045-A4F4-4DFE78F5BBCE}"/>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pic>
        <p:nvPicPr>
          <p:cNvPr id="21" name="Afbeelding 20">
            <a:extLst>
              <a:ext uri="{FF2B5EF4-FFF2-40B4-BE49-F238E27FC236}">
                <a16:creationId xmlns:a16="http://schemas.microsoft.com/office/drawing/2014/main" id="{8F85EF33-AD8B-E64A-9005-0A1FA38AE4E3}"/>
              </a:ext>
            </a:extLst>
          </p:cNvPr>
          <p:cNvPicPr>
            <a:picLocks noChangeAspect="1"/>
          </p:cNvPicPr>
          <p:nvPr/>
        </p:nvPicPr>
        <p:blipFill>
          <a:blip r:embed="rId3"/>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30497989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nhoud met blauw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a:p>
            <a:pPr lvl="0"/>
            <a:endParaRPr lang="en-US" noProof="0" dirty="0"/>
          </a:p>
        </p:txBody>
      </p:sp>
      <p:sp>
        <p:nvSpPr>
          <p:cNvPr id="12" name="Text Placeholder 12">
            <a:extLst>
              <a:ext uri="{FF2B5EF4-FFF2-40B4-BE49-F238E27FC236}">
                <a16:creationId xmlns:a16="http://schemas.microsoft.com/office/drawing/2014/main" id="{1576DDBD-8C74-4D66-A41E-01436CB2875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en-US" noProof="0" dirty="0"/>
              <a:t>Click to add heading</a:t>
            </a:r>
          </a:p>
          <a:p>
            <a:pPr lvl="1"/>
            <a:r>
              <a:rPr lang="en-US" noProof="0" dirty="0"/>
              <a:t>Body text</a:t>
            </a:r>
          </a:p>
          <a:p>
            <a:pPr lvl="2"/>
            <a:r>
              <a:rPr lang="en-US" noProof="0" dirty="0"/>
              <a:t>Bullet level 1</a:t>
            </a:r>
          </a:p>
          <a:p>
            <a:pPr lvl="3"/>
            <a:r>
              <a:rPr lang="en-US" noProof="0" dirty="0"/>
              <a:t>Bullet level 2</a:t>
            </a:r>
          </a:p>
          <a:p>
            <a:pPr lvl="4"/>
            <a:r>
              <a:rPr lang="en-US" noProof="0" dirty="0"/>
              <a:t>Bullet level 3</a:t>
            </a:r>
          </a:p>
          <a:p>
            <a:pPr lvl="5"/>
            <a:r>
              <a:rPr lang="en-US" noProof="0" dirty="0"/>
              <a:t>Bullet level 4</a:t>
            </a:r>
          </a:p>
          <a:p>
            <a:pPr lvl="6"/>
            <a:r>
              <a:rPr lang="en-US" noProof="0" dirty="0"/>
              <a:t>Bullet level 5</a:t>
            </a:r>
          </a:p>
          <a:p>
            <a:pPr lvl="7"/>
            <a:r>
              <a:rPr lang="en-US" noProof="0" dirty="0"/>
              <a:t>Bullet level 6</a:t>
            </a:r>
          </a:p>
          <a:p>
            <a:pPr lvl="7"/>
            <a:endParaRPr lang="en-US" noProof="0" dirty="0"/>
          </a:p>
        </p:txBody>
      </p:sp>
      <p:sp>
        <p:nvSpPr>
          <p:cNvPr id="3" name="Slide Number Placeholder 2">
            <a:extLst>
              <a:ext uri="{FF2B5EF4-FFF2-40B4-BE49-F238E27FC236}">
                <a16:creationId xmlns:a16="http://schemas.microsoft.com/office/drawing/2014/main" id="{8AC7641A-38B1-4899-903F-F3E44E2A41DE}"/>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15" name="Group 14">
            <a:extLst>
              <a:ext uri="{FF2B5EF4-FFF2-40B4-BE49-F238E27FC236}">
                <a16:creationId xmlns:a16="http://schemas.microsoft.com/office/drawing/2014/main" id="{C35711A8-79CB-4879-854E-0AA09840DC42}"/>
              </a:ext>
            </a:extLst>
          </p:cNvPr>
          <p:cNvGrpSpPr/>
          <p:nvPr/>
        </p:nvGrpSpPr>
        <p:grpSpPr>
          <a:xfrm>
            <a:off x="-2463800" y="0"/>
            <a:ext cx="2329217" cy="3010976"/>
            <a:chOff x="-2463800" y="0"/>
            <a:chExt cx="2329217" cy="3010976"/>
          </a:xfrm>
        </p:grpSpPr>
        <p:sp>
          <p:nvSpPr>
            <p:cNvPr id="16" name="Rectangle 106">
              <a:extLst>
                <a:ext uri="{FF2B5EF4-FFF2-40B4-BE49-F238E27FC236}">
                  <a16:creationId xmlns:a16="http://schemas.microsoft.com/office/drawing/2014/main" id="{6E4872CE-7110-4430-B855-CB1E268D8C89}"/>
                </a:ext>
              </a:extLst>
            </p:cNvPr>
            <p:cNvSpPr>
              <a:spLocks noChangeArrowheads="1"/>
            </p:cNvSpPr>
            <p:nvPr/>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17" name="Group 16">
              <a:extLst>
                <a:ext uri="{FF2B5EF4-FFF2-40B4-BE49-F238E27FC236}">
                  <a16:creationId xmlns:a16="http://schemas.microsoft.com/office/drawing/2014/main" id="{94E76956-055C-45F1-8D44-17734EA57E15}"/>
                </a:ext>
              </a:extLst>
            </p:cNvPr>
            <p:cNvGrpSpPr/>
            <p:nvPr/>
          </p:nvGrpSpPr>
          <p:grpSpPr>
            <a:xfrm>
              <a:off x="-2318863" y="1175951"/>
              <a:ext cx="1847751" cy="535742"/>
              <a:chOff x="-2108199" y="2679700"/>
              <a:chExt cx="2091530" cy="606424"/>
            </a:xfrm>
          </p:grpSpPr>
          <p:grpSp>
            <p:nvGrpSpPr>
              <p:cNvPr id="18" name="Group 17">
                <a:extLst>
                  <a:ext uri="{FF2B5EF4-FFF2-40B4-BE49-F238E27FC236}">
                    <a16:creationId xmlns:a16="http://schemas.microsoft.com/office/drawing/2014/main" id="{4E0504EA-EA22-475B-867B-14F749286627}"/>
                  </a:ext>
                </a:extLst>
              </p:cNvPr>
              <p:cNvGrpSpPr/>
              <p:nvPr/>
            </p:nvGrpSpPr>
            <p:grpSpPr>
              <a:xfrm>
                <a:off x="-2108199" y="2679700"/>
                <a:ext cx="2091530" cy="606424"/>
                <a:chOff x="-2108199" y="2679700"/>
                <a:chExt cx="2091530" cy="606424"/>
              </a:xfrm>
            </p:grpSpPr>
            <p:pic>
              <p:nvPicPr>
                <p:cNvPr id="20" name="Picture 19">
                  <a:extLst>
                    <a:ext uri="{FF2B5EF4-FFF2-40B4-BE49-F238E27FC236}">
                      <a16:creationId xmlns:a16="http://schemas.microsoft.com/office/drawing/2014/main" id="{75625AC1-4998-4290-8AFA-1AFBEDE5E6FD}"/>
                    </a:ext>
                  </a:extLst>
                </p:cNvPr>
                <p:cNvPicPr>
                  <a:picLocks noChangeAspect="1"/>
                </p:cNvPicPr>
                <p:nvPr/>
              </p:nvPicPr>
              <p:blipFill rotWithShape="1">
                <a:blip r:embed="rId3"/>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1" name="Rectangle 21">
                  <a:extLst>
                    <a:ext uri="{FF2B5EF4-FFF2-40B4-BE49-F238E27FC236}">
                      <a16:creationId xmlns:a16="http://schemas.microsoft.com/office/drawing/2014/main" id="{5A06FD14-EF8B-410A-A2CD-A23E3D21B308}"/>
                    </a:ext>
                  </a:extLst>
                </p:cNvPr>
                <p:cNvSpPr/>
                <p:nvPr/>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9" name="Graphic 19" descr="Close with solid fill">
                <a:extLst>
                  <a:ext uri="{FF2B5EF4-FFF2-40B4-BE49-F238E27FC236}">
                    <a16:creationId xmlns:a16="http://schemas.microsoft.com/office/drawing/2014/main" id="{46B7F34A-2AFA-442C-8203-B5D752407DE0}"/>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
        <p:nvSpPr>
          <p:cNvPr id="22" name="Rectangle 106">
            <a:extLst>
              <a:ext uri="{FF2B5EF4-FFF2-40B4-BE49-F238E27FC236}">
                <a16:creationId xmlns:a16="http://schemas.microsoft.com/office/drawing/2014/main" id="{79E80E37-53EB-4C13-9A15-8501F0070CAA}"/>
              </a:ext>
            </a:extLst>
          </p:cNvPr>
          <p:cNvSpPr>
            <a:spLocks noChangeArrowheads="1"/>
          </p:cNvSpPr>
          <p:nvPr/>
        </p:nvSpPr>
        <p:spPr bwMode="gray">
          <a:xfrm>
            <a:off x="12326583" y="0"/>
            <a:ext cx="2329217" cy="1164316"/>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Make a text box bigger/smaller</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By pulling the circles/blocks around the text area you can make the text area larger and/or smaller. </a:t>
            </a:r>
          </a:p>
        </p:txBody>
      </p:sp>
      <p:pic>
        <p:nvPicPr>
          <p:cNvPr id="14" name="Afbeelding 13">
            <a:extLst>
              <a:ext uri="{FF2B5EF4-FFF2-40B4-BE49-F238E27FC236}">
                <a16:creationId xmlns:a16="http://schemas.microsoft.com/office/drawing/2014/main" id="{11A61073-BB07-7041-AA69-B86411F4E618}"/>
              </a:ext>
            </a:extLst>
          </p:cNvPr>
          <p:cNvPicPr>
            <a:picLocks noChangeAspect="1"/>
          </p:cNvPicPr>
          <p:nvPr/>
        </p:nvPicPr>
        <p:blipFill>
          <a:blip r:embed="rId4"/>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28102115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nhoud met groen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p:txBody>
      </p:sp>
      <p:sp>
        <p:nvSpPr>
          <p:cNvPr id="18" name="Text Placeholder 12">
            <a:extLst>
              <a:ext uri="{FF2B5EF4-FFF2-40B4-BE49-F238E27FC236}">
                <a16:creationId xmlns:a16="http://schemas.microsoft.com/office/drawing/2014/main" id="{25A166B4-18F6-436E-8167-1C56D0FFDF1B}"/>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en-US" noProof="0" dirty="0"/>
              <a:t>Click to add heading</a:t>
            </a:r>
          </a:p>
          <a:p>
            <a:pPr lvl="1"/>
            <a:r>
              <a:rPr lang="en-US" noProof="0" dirty="0"/>
              <a:t>Body text</a:t>
            </a:r>
          </a:p>
          <a:p>
            <a:pPr lvl="2"/>
            <a:r>
              <a:rPr lang="en-US" noProof="0" dirty="0"/>
              <a:t>Bullet level 1</a:t>
            </a:r>
          </a:p>
          <a:p>
            <a:pPr lvl="3"/>
            <a:r>
              <a:rPr lang="en-US" noProof="0" dirty="0"/>
              <a:t>Bullet level 2</a:t>
            </a:r>
          </a:p>
          <a:p>
            <a:pPr lvl="4"/>
            <a:r>
              <a:rPr lang="en-US" noProof="0" dirty="0"/>
              <a:t>Bullet level 3</a:t>
            </a:r>
          </a:p>
          <a:p>
            <a:pPr lvl="5"/>
            <a:r>
              <a:rPr lang="en-US" noProof="0" dirty="0"/>
              <a:t>Bullet level 4</a:t>
            </a:r>
          </a:p>
          <a:p>
            <a:pPr lvl="6"/>
            <a:r>
              <a:rPr lang="en-US" noProof="0" dirty="0"/>
              <a:t>Bullet level 5</a:t>
            </a:r>
          </a:p>
          <a:p>
            <a:pPr lvl="7"/>
            <a:r>
              <a:rPr lang="en-US" noProof="0" dirty="0"/>
              <a:t>Bullet level 6</a:t>
            </a:r>
          </a:p>
          <a:p>
            <a:pPr lvl="7"/>
            <a:endParaRPr lang="en-US" noProof="0" dirty="0"/>
          </a:p>
        </p:txBody>
      </p:sp>
      <p:sp>
        <p:nvSpPr>
          <p:cNvPr id="3" name="Slide Number Placeholder 2">
            <a:extLst>
              <a:ext uri="{FF2B5EF4-FFF2-40B4-BE49-F238E27FC236}">
                <a16:creationId xmlns:a16="http://schemas.microsoft.com/office/drawing/2014/main" id="{51091E67-127E-4273-8BDF-C6209C5147FA}"/>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14" name="Group 13">
            <a:extLst>
              <a:ext uri="{FF2B5EF4-FFF2-40B4-BE49-F238E27FC236}">
                <a16:creationId xmlns:a16="http://schemas.microsoft.com/office/drawing/2014/main" id="{9DA0E0F7-D499-4B94-8F9A-7BFC1D63DAEC}"/>
              </a:ext>
            </a:extLst>
          </p:cNvPr>
          <p:cNvGrpSpPr/>
          <p:nvPr/>
        </p:nvGrpSpPr>
        <p:grpSpPr>
          <a:xfrm>
            <a:off x="-2463800" y="0"/>
            <a:ext cx="2329217" cy="3010976"/>
            <a:chOff x="-2463800" y="0"/>
            <a:chExt cx="2329217" cy="3010976"/>
          </a:xfrm>
        </p:grpSpPr>
        <p:sp>
          <p:nvSpPr>
            <p:cNvPr id="16" name="Rectangle 106">
              <a:extLst>
                <a:ext uri="{FF2B5EF4-FFF2-40B4-BE49-F238E27FC236}">
                  <a16:creationId xmlns:a16="http://schemas.microsoft.com/office/drawing/2014/main" id="{321236EF-975A-46C4-AA12-0C44C29F6BDD}"/>
                </a:ext>
              </a:extLst>
            </p:cNvPr>
            <p:cNvSpPr>
              <a:spLocks noChangeArrowheads="1"/>
            </p:cNvSpPr>
            <p:nvPr/>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17" name="Group 16">
              <a:extLst>
                <a:ext uri="{FF2B5EF4-FFF2-40B4-BE49-F238E27FC236}">
                  <a16:creationId xmlns:a16="http://schemas.microsoft.com/office/drawing/2014/main" id="{D08C2BFE-75F3-46C4-9D9C-DCB6D2614473}"/>
                </a:ext>
              </a:extLst>
            </p:cNvPr>
            <p:cNvGrpSpPr/>
            <p:nvPr/>
          </p:nvGrpSpPr>
          <p:grpSpPr>
            <a:xfrm>
              <a:off x="-2318863" y="1175951"/>
              <a:ext cx="1847751" cy="535742"/>
              <a:chOff x="-2108199" y="2679700"/>
              <a:chExt cx="2091530" cy="606424"/>
            </a:xfrm>
          </p:grpSpPr>
          <p:grpSp>
            <p:nvGrpSpPr>
              <p:cNvPr id="19" name="Group 18">
                <a:extLst>
                  <a:ext uri="{FF2B5EF4-FFF2-40B4-BE49-F238E27FC236}">
                    <a16:creationId xmlns:a16="http://schemas.microsoft.com/office/drawing/2014/main" id="{5D79F3AC-D1E4-4A0C-9A36-E9E38C4D0E29}"/>
                  </a:ext>
                </a:extLst>
              </p:cNvPr>
              <p:cNvGrpSpPr/>
              <p:nvPr/>
            </p:nvGrpSpPr>
            <p:grpSpPr>
              <a:xfrm>
                <a:off x="-2108199" y="2679700"/>
                <a:ext cx="2091530" cy="606424"/>
                <a:chOff x="-2108199" y="2679700"/>
                <a:chExt cx="2091530" cy="606424"/>
              </a:xfrm>
            </p:grpSpPr>
            <p:pic>
              <p:nvPicPr>
                <p:cNvPr id="21" name="Picture 20">
                  <a:extLst>
                    <a:ext uri="{FF2B5EF4-FFF2-40B4-BE49-F238E27FC236}">
                      <a16:creationId xmlns:a16="http://schemas.microsoft.com/office/drawing/2014/main" id="{92687021-FB6E-4AC2-B72A-9565FCE35699}"/>
                    </a:ext>
                  </a:extLst>
                </p:cNvPr>
                <p:cNvPicPr>
                  <a:picLocks noChangeAspect="1"/>
                </p:cNvPicPr>
                <p:nvPr/>
              </p:nvPicPr>
              <p:blipFill rotWithShape="1">
                <a:blip r:embed="rId3"/>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2" name="Rectangle 21">
                  <a:extLst>
                    <a:ext uri="{FF2B5EF4-FFF2-40B4-BE49-F238E27FC236}">
                      <a16:creationId xmlns:a16="http://schemas.microsoft.com/office/drawing/2014/main" id="{A1C1C8F5-1060-43BB-B2C7-D4506626F7D5}"/>
                    </a:ext>
                  </a:extLst>
                </p:cNvPr>
                <p:cNvSpPr/>
                <p:nvPr/>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0" name="Graphic 19" descr="Close with solid fill">
                <a:extLst>
                  <a:ext uri="{FF2B5EF4-FFF2-40B4-BE49-F238E27FC236}">
                    <a16:creationId xmlns:a16="http://schemas.microsoft.com/office/drawing/2014/main" id="{334D284C-C75B-4F69-874D-D038C9624830}"/>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
        <p:nvSpPr>
          <p:cNvPr id="30" name="Rectangle 106">
            <a:extLst>
              <a:ext uri="{FF2B5EF4-FFF2-40B4-BE49-F238E27FC236}">
                <a16:creationId xmlns:a16="http://schemas.microsoft.com/office/drawing/2014/main" id="{A5838C33-6DBA-4D17-87A7-6B0E43B8A9C4}"/>
              </a:ext>
            </a:extLst>
          </p:cNvPr>
          <p:cNvSpPr>
            <a:spLocks noChangeArrowheads="1"/>
          </p:cNvSpPr>
          <p:nvPr/>
        </p:nvSpPr>
        <p:spPr bwMode="gray">
          <a:xfrm>
            <a:off x="12326583" y="0"/>
            <a:ext cx="2329217" cy="1164316"/>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Make a text box bigger/smaller</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By pulling the circles/blocks around the text area you can make the text area larger and/or smaller. </a:t>
            </a:r>
          </a:p>
        </p:txBody>
      </p:sp>
      <p:pic>
        <p:nvPicPr>
          <p:cNvPr id="15" name="Afbeelding 14">
            <a:extLst>
              <a:ext uri="{FF2B5EF4-FFF2-40B4-BE49-F238E27FC236}">
                <a16:creationId xmlns:a16="http://schemas.microsoft.com/office/drawing/2014/main" id="{FFEE35DA-4984-864B-A494-2EA9FD110054}"/>
              </a:ext>
            </a:extLst>
          </p:cNvPr>
          <p:cNvPicPr>
            <a:picLocks noChangeAspect="1"/>
          </p:cNvPicPr>
          <p:nvPr/>
        </p:nvPicPr>
        <p:blipFill>
          <a:blip r:embed="rId4"/>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41311120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auw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15" name="Text Placeholder 12">
            <a:extLst>
              <a:ext uri="{FF2B5EF4-FFF2-40B4-BE49-F238E27FC236}">
                <a16:creationId xmlns:a16="http://schemas.microsoft.com/office/drawing/2014/main" id="{A52874E6-6635-479D-9523-22F094A3E5C5}"/>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en-US" noProof="0" dirty="0"/>
              <a:t>Click to add heading</a:t>
            </a:r>
          </a:p>
          <a:p>
            <a:pPr lvl="1"/>
            <a:r>
              <a:rPr lang="en-US" noProof="0" dirty="0"/>
              <a:t>Body text</a:t>
            </a:r>
          </a:p>
          <a:p>
            <a:pPr lvl="2"/>
            <a:r>
              <a:rPr lang="en-US" noProof="0" dirty="0"/>
              <a:t>Bullet level 1</a:t>
            </a:r>
          </a:p>
          <a:p>
            <a:pPr lvl="3"/>
            <a:r>
              <a:rPr lang="en-US" noProof="0" dirty="0"/>
              <a:t>Bullet level 2</a:t>
            </a:r>
          </a:p>
          <a:p>
            <a:pPr lvl="4"/>
            <a:r>
              <a:rPr lang="en-US" noProof="0" dirty="0"/>
              <a:t>Bullet level 3</a:t>
            </a:r>
          </a:p>
          <a:p>
            <a:pPr lvl="5"/>
            <a:r>
              <a:rPr lang="en-US" noProof="0" dirty="0"/>
              <a:t>Bullet level 4</a:t>
            </a:r>
          </a:p>
          <a:p>
            <a:pPr lvl="6"/>
            <a:r>
              <a:rPr lang="en-US" noProof="0" dirty="0"/>
              <a:t>Bullet level 5</a:t>
            </a:r>
          </a:p>
          <a:p>
            <a:pPr lvl="7"/>
            <a:r>
              <a:rPr lang="en-US" noProof="0" dirty="0"/>
              <a:t>Bullet level 6</a:t>
            </a:r>
          </a:p>
          <a:p>
            <a:pPr lvl="7"/>
            <a:endParaRPr lang="en-US" noProof="0" dirty="0"/>
          </a:p>
        </p:txBody>
      </p:sp>
      <p:sp>
        <p:nvSpPr>
          <p:cNvPr id="16" name="Text Placeholder 12">
            <a:extLst>
              <a:ext uri="{FF2B5EF4-FFF2-40B4-BE49-F238E27FC236}">
                <a16:creationId xmlns:a16="http://schemas.microsoft.com/office/drawing/2014/main" id="{98A39B0A-3AD7-41A8-8CF5-32BCF6B2DC9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en-US" noProof="0" dirty="0"/>
              <a:t>Click to add heading</a:t>
            </a:r>
          </a:p>
          <a:p>
            <a:pPr lvl="1"/>
            <a:r>
              <a:rPr lang="en-US" noProof="0" dirty="0"/>
              <a:t>Body text</a:t>
            </a:r>
          </a:p>
          <a:p>
            <a:pPr lvl="2"/>
            <a:r>
              <a:rPr lang="en-US" noProof="0" dirty="0"/>
              <a:t>Bullet level 1</a:t>
            </a:r>
          </a:p>
          <a:p>
            <a:pPr lvl="3"/>
            <a:r>
              <a:rPr lang="en-US" noProof="0" dirty="0"/>
              <a:t>Bullet level 2</a:t>
            </a:r>
          </a:p>
          <a:p>
            <a:pPr lvl="4"/>
            <a:r>
              <a:rPr lang="en-US" noProof="0" dirty="0"/>
              <a:t>Bullet level 3</a:t>
            </a:r>
          </a:p>
          <a:p>
            <a:pPr lvl="5"/>
            <a:r>
              <a:rPr lang="en-US" noProof="0" dirty="0"/>
              <a:t>Bullet level 4</a:t>
            </a:r>
          </a:p>
          <a:p>
            <a:pPr lvl="6"/>
            <a:r>
              <a:rPr lang="en-US" noProof="0" dirty="0"/>
              <a:t>Bullet level 5</a:t>
            </a:r>
          </a:p>
          <a:p>
            <a:pPr lvl="7"/>
            <a:r>
              <a:rPr lang="en-US" noProof="0" dirty="0"/>
              <a:t>Bullet level 6</a:t>
            </a:r>
          </a:p>
          <a:p>
            <a:pPr lvl="7"/>
            <a:endParaRPr lang="en-US" noProof="0" dirty="0"/>
          </a:p>
        </p:txBody>
      </p:sp>
      <p:sp>
        <p:nvSpPr>
          <p:cNvPr id="3" name="Slide Number Placeholder 2">
            <a:extLst>
              <a:ext uri="{FF2B5EF4-FFF2-40B4-BE49-F238E27FC236}">
                <a16:creationId xmlns:a16="http://schemas.microsoft.com/office/drawing/2014/main" id="{6DB80AE6-D131-488D-86D5-21F4C600ADB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14" name="Group 13">
            <a:extLst>
              <a:ext uri="{FF2B5EF4-FFF2-40B4-BE49-F238E27FC236}">
                <a16:creationId xmlns:a16="http://schemas.microsoft.com/office/drawing/2014/main" id="{37BA8172-61DC-411F-85FE-868FEA63BF42}"/>
              </a:ext>
            </a:extLst>
          </p:cNvPr>
          <p:cNvGrpSpPr/>
          <p:nvPr/>
        </p:nvGrpSpPr>
        <p:grpSpPr>
          <a:xfrm>
            <a:off x="-2463800" y="0"/>
            <a:ext cx="2329217" cy="3010976"/>
            <a:chOff x="-2463800" y="0"/>
            <a:chExt cx="2329217" cy="3010976"/>
          </a:xfrm>
        </p:grpSpPr>
        <p:sp>
          <p:nvSpPr>
            <p:cNvPr id="18" name="Rectangle 106">
              <a:extLst>
                <a:ext uri="{FF2B5EF4-FFF2-40B4-BE49-F238E27FC236}">
                  <a16:creationId xmlns:a16="http://schemas.microsoft.com/office/drawing/2014/main" id="{6FFC2F26-AD54-4456-9FEE-E220D436C514}"/>
                </a:ext>
              </a:extLst>
            </p:cNvPr>
            <p:cNvSpPr>
              <a:spLocks noChangeArrowheads="1"/>
            </p:cNvSpPr>
            <p:nvPr/>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19" name="Group 18">
              <a:extLst>
                <a:ext uri="{FF2B5EF4-FFF2-40B4-BE49-F238E27FC236}">
                  <a16:creationId xmlns:a16="http://schemas.microsoft.com/office/drawing/2014/main" id="{2E01FE30-5497-427C-A11C-65347BE3A52D}"/>
                </a:ext>
              </a:extLst>
            </p:cNvPr>
            <p:cNvGrpSpPr/>
            <p:nvPr/>
          </p:nvGrpSpPr>
          <p:grpSpPr>
            <a:xfrm>
              <a:off x="-2318863" y="1175951"/>
              <a:ext cx="1847751" cy="535742"/>
              <a:chOff x="-2108199" y="2679700"/>
              <a:chExt cx="2091530" cy="606424"/>
            </a:xfrm>
          </p:grpSpPr>
          <p:grpSp>
            <p:nvGrpSpPr>
              <p:cNvPr id="20" name="Group 19">
                <a:extLst>
                  <a:ext uri="{FF2B5EF4-FFF2-40B4-BE49-F238E27FC236}">
                    <a16:creationId xmlns:a16="http://schemas.microsoft.com/office/drawing/2014/main" id="{3F41AE0C-1492-4855-97D1-230D84906DBF}"/>
                  </a:ext>
                </a:extLst>
              </p:cNvPr>
              <p:cNvGrpSpPr/>
              <p:nvPr/>
            </p:nvGrpSpPr>
            <p:grpSpPr>
              <a:xfrm>
                <a:off x="-2108199" y="2679700"/>
                <a:ext cx="2091530" cy="606424"/>
                <a:chOff x="-2108199" y="2679700"/>
                <a:chExt cx="2091530" cy="606424"/>
              </a:xfrm>
            </p:grpSpPr>
            <p:pic>
              <p:nvPicPr>
                <p:cNvPr id="22" name="Picture 21">
                  <a:extLst>
                    <a:ext uri="{FF2B5EF4-FFF2-40B4-BE49-F238E27FC236}">
                      <a16:creationId xmlns:a16="http://schemas.microsoft.com/office/drawing/2014/main" id="{980B9078-A446-4D76-BE33-93E0DF4A70F3}"/>
                    </a:ext>
                  </a:extLst>
                </p:cNvPr>
                <p:cNvPicPr>
                  <a:picLocks noChangeAspect="1"/>
                </p:cNvPicPr>
                <p:nvPr/>
              </p:nvPicPr>
              <p:blipFill rotWithShape="1">
                <a:blip r:embed="rId3"/>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30" name="Rectangle 21">
                  <a:extLst>
                    <a:ext uri="{FF2B5EF4-FFF2-40B4-BE49-F238E27FC236}">
                      <a16:creationId xmlns:a16="http://schemas.microsoft.com/office/drawing/2014/main" id="{CD0F585F-31F4-4CC0-A5D0-7C5B8E4D4F27}"/>
                    </a:ext>
                  </a:extLst>
                </p:cNvPr>
                <p:cNvSpPr/>
                <p:nvPr/>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1" name="Graphic 19" descr="Close with solid fill">
                <a:extLst>
                  <a:ext uri="{FF2B5EF4-FFF2-40B4-BE49-F238E27FC236}">
                    <a16:creationId xmlns:a16="http://schemas.microsoft.com/office/drawing/2014/main" id="{259B2288-5A1C-4172-BB6A-A5573DA97D25}"/>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
        <p:nvSpPr>
          <p:cNvPr id="31" name="Rectangle 106">
            <a:extLst>
              <a:ext uri="{FF2B5EF4-FFF2-40B4-BE49-F238E27FC236}">
                <a16:creationId xmlns:a16="http://schemas.microsoft.com/office/drawing/2014/main" id="{EB6D45FF-7D5D-4DC1-BDC9-F716D2575078}"/>
              </a:ext>
            </a:extLst>
          </p:cNvPr>
          <p:cNvSpPr>
            <a:spLocks noChangeArrowheads="1"/>
          </p:cNvSpPr>
          <p:nvPr/>
        </p:nvSpPr>
        <p:spPr bwMode="gray">
          <a:xfrm>
            <a:off x="12326583" y="0"/>
            <a:ext cx="2329217" cy="1164316"/>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Make a text box bigger/smaller</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By pulling the circles/blocks around the text area you can make the text area larger and/or smaller. </a:t>
            </a:r>
          </a:p>
        </p:txBody>
      </p:sp>
      <p:pic>
        <p:nvPicPr>
          <p:cNvPr id="17" name="Afbeelding 16">
            <a:extLst>
              <a:ext uri="{FF2B5EF4-FFF2-40B4-BE49-F238E27FC236}">
                <a16:creationId xmlns:a16="http://schemas.microsoft.com/office/drawing/2014/main" id="{BF34B6F1-20FB-BC41-BE2F-44DE7F966EE9}"/>
              </a:ext>
            </a:extLst>
          </p:cNvPr>
          <p:cNvPicPr>
            <a:picLocks noChangeAspect="1"/>
          </p:cNvPicPr>
          <p:nvPr/>
        </p:nvPicPr>
        <p:blipFill>
          <a:blip r:embed="rId4"/>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12982156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uw/groen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en-US" noProof="0" dirty="0"/>
              <a:t>Click to add heading</a:t>
            </a:r>
          </a:p>
          <a:p>
            <a:pPr lvl="1"/>
            <a:r>
              <a:rPr lang="en-US" noProof="0" dirty="0"/>
              <a:t>Body text</a:t>
            </a:r>
          </a:p>
          <a:p>
            <a:pPr lvl="2"/>
            <a:r>
              <a:rPr lang="en-US" noProof="0" dirty="0"/>
              <a:t>Bullet level 1</a:t>
            </a:r>
          </a:p>
          <a:p>
            <a:pPr lvl="3"/>
            <a:r>
              <a:rPr lang="en-US" noProof="0" dirty="0"/>
              <a:t>Bullet level 2</a:t>
            </a:r>
          </a:p>
          <a:p>
            <a:pPr lvl="4"/>
            <a:r>
              <a:rPr lang="en-US" noProof="0" dirty="0"/>
              <a:t>Bullet level 3</a:t>
            </a:r>
          </a:p>
          <a:p>
            <a:pPr lvl="5"/>
            <a:r>
              <a:rPr lang="en-US" noProof="0" dirty="0"/>
              <a:t>Bullet level 4</a:t>
            </a:r>
          </a:p>
          <a:p>
            <a:pPr lvl="6"/>
            <a:r>
              <a:rPr lang="en-US" noProof="0" dirty="0"/>
              <a:t>Bullet level 5</a:t>
            </a:r>
          </a:p>
          <a:p>
            <a:pPr lvl="7"/>
            <a:r>
              <a:rPr lang="en-US" noProof="0" dirty="0"/>
              <a:t>Bullet level 6</a:t>
            </a:r>
          </a:p>
          <a:p>
            <a:pPr lvl="7"/>
            <a:endParaRPr lang="en-US" noProof="0" dirty="0"/>
          </a:p>
        </p:txBody>
      </p:sp>
      <p:sp>
        <p:nvSpPr>
          <p:cNvPr id="15" name="Text Placeholder 12">
            <a:extLst>
              <a:ext uri="{FF2B5EF4-FFF2-40B4-BE49-F238E27FC236}">
                <a16:creationId xmlns:a16="http://schemas.microsoft.com/office/drawing/2014/main" id="{9C245039-906D-4B6D-8C16-99BBD8667B65}"/>
              </a:ext>
            </a:extLst>
          </p:cNvPr>
          <p:cNvSpPr>
            <a:spLocks noGrp="1"/>
          </p:cNvSpPr>
          <p:nvPr>
            <p:ph type="body" sz="quarter" idx="12" hasCustomPrompt="1"/>
          </p:nvPr>
        </p:nvSpPr>
        <p:spPr>
          <a:xfrm>
            <a:off x="6242050" y="1476375"/>
            <a:ext cx="5330825" cy="3981449"/>
          </a:xfrm>
          <a:blipFill>
            <a:blip r:embed="rId3"/>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en-US" noProof="0" dirty="0"/>
              <a:t>Click to add heading</a:t>
            </a:r>
          </a:p>
          <a:p>
            <a:pPr lvl="1"/>
            <a:r>
              <a:rPr lang="en-US" noProof="0" dirty="0"/>
              <a:t>Body text</a:t>
            </a:r>
          </a:p>
          <a:p>
            <a:pPr lvl="2"/>
            <a:r>
              <a:rPr lang="en-US" noProof="0" dirty="0"/>
              <a:t>Bullet level 1</a:t>
            </a:r>
          </a:p>
          <a:p>
            <a:pPr lvl="3"/>
            <a:r>
              <a:rPr lang="en-US" noProof="0" dirty="0"/>
              <a:t>Bullet level 2</a:t>
            </a:r>
          </a:p>
          <a:p>
            <a:pPr lvl="4"/>
            <a:r>
              <a:rPr lang="en-US" noProof="0" dirty="0"/>
              <a:t>Bullet level 3</a:t>
            </a:r>
          </a:p>
          <a:p>
            <a:pPr lvl="5"/>
            <a:r>
              <a:rPr lang="en-US" noProof="0" dirty="0"/>
              <a:t>Bullet level 4</a:t>
            </a:r>
          </a:p>
          <a:p>
            <a:pPr lvl="6"/>
            <a:r>
              <a:rPr lang="en-US" noProof="0" dirty="0"/>
              <a:t>Bullet level 5</a:t>
            </a:r>
          </a:p>
          <a:p>
            <a:pPr lvl="7"/>
            <a:r>
              <a:rPr lang="en-US" noProof="0" dirty="0"/>
              <a:t>Bullet level 6</a:t>
            </a:r>
          </a:p>
          <a:p>
            <a:pPr lvl="7"/>
            <a:endParaRPr lang="en-US" noProof="0" dirty="0"/>
          </a:p>
        </p:txBody>
      </p:sp>
      <p:sp>
        <p:nvSpPr>
          <p:cNvPr id="3" name="Slide Number Placeholder 2">
            <a:extLst>
              <a:ext uri="{FF2B5EF4-FFF2-40B4-BE49-F238E27FC236}">
                <a16:creationId xmlns:a16="http://schemas.microsoft.com/office/drawing/2014/main" id="{2B339B6A-5A6B-41DB-B7A9-B9400C3E5F80}"/>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16" name="Group 15">
            <a:extLst>
              <a:ext uri="{FF2B5EF4-FFF2-40B4-BE49-F238E27FC236}">
                <a16:creationId xmlns:a16="http://schemas.microsoft.com/office/drawing/2014/main" id="{FE5988FE-55D4-46B4-B7AA-5AA67993F1EF}"/>
              </a:ext>
            </a:extLst>
          </p:cNvPr>
          <p:cNvGrpSpPr/>
          <p:nvPr/>
        </p:nvGrpSpPr>
        <p:grpSpPr>
          <a:xfrm>
            <a:off x="-2463800" y="0"/>
            <a:ext cx="2329217" cy="3010976"/>
            <a:chOff x="-2463800" y="0"/>
            <a:chExt cx="2329217" cy="3010976"/>
          </a:xfrm>
        </p:grpSpPr>
        <p:sp>
          <p:nvSpPr>
            <p:cNvPr id="17" name="Rectangle 106">
              <a:extLst>
                <a:ext uri="{FF2B5EF4-FFF2-40B4-BE49-F238E27FC236}">
                  <a16:creationId xmlns:a16="http://schemas.microsoft.com/office/drawing/2014/main" id="{C77544DF-33D8-4477-B6CF-365D5652ED15}"/>
                </a:ext>
              </a:extLst>
            </p:cNvPr>
            <p:cNvSpPr>
              <a:spLocks noChangeArrowheads="1"/>
            </p:cNvSpPr>
            <p:nvPr/>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18" name="Group 17">
              <a:extLst>
                <a:ext uri="{FF2B5EF4-FFF2-40B4-BE49-F238E27FC236}">
                  <a16:creationId xmlns:a16="http://schemas.microsoft.com/office/drawing/2014/main" id="{2AC21E39-1771-45AA-AEF9-15185BCBB75D}"/>
                </a:ext>
              </a:extLst>
            </p:cNvPr>
            <p:cNvGrpSpPr/>
            <p:nvPr/>
          </p:nvGrpSpPr>
          <p:grpSpPr>
            <a:xfrm>
              <a:off x="-2318863" y="1175951"/>
              <a:ext cx="1847751" cy="535742"/>
              <a:chOff x="-2108199" y="2679700"/>
              <a:chExt cx="2091530" cy="606424"/>
            </a:xfrm>
          </p:grpSpPr>
          <p:grpSp>
            <p:nvGrpSpPr>
              <p:cNvPr id="19" name="Group 18">
                <a:extLst>
                  <a:ext uri="{FF2B5EF4-FFF2-40B4-BE49-F238E27FC236}">
                    <a16:creationId xmlns:a16="http://schemas.microsoft.com/office/drawing/2014/main" id="{FEA24E63-4136-4629-99EC-AD511F7A8086}"/>
                  </a:ext>
                </a:extLst>
              </p:cNvPr>
              <p:cNvGrpSpPr/>
              <p:nvPr/>
            </p:nvGrpSpPr>
            <p:grpSpPr>
              <a:xfrm>
                <a:off x="-2108199" y="2679700"/>
                <a:ext cx="2091530" cy="606424"/>
                <a:chOff x="-2108199" y="2679700"/>
                <a:chExt cx="2091530" cy="606424"/>
              </a:xfrm>
            </p:grpSpPr>
            <p:pic>
              <p:nvPicPr>
                <p:cNvPr id="21" name="Picture 20">
                  <a:extLst>
                    <a:ext uri="{FF2B5EF4-FFF2-40B4-BE49-F238E27FC236}">
                      <a16:creationId xmlns:a16="http://schemas.microsoft.com/office/drawing/2014/main" id="{613342C9-8ED3-4EEA-8A82-505839FD4DF6}"/>
                    </a:ext>
                  </a:extLst>
                </p:cNvPr>
                <p:cNvPicPr>
                  <a:picLocks noChangeAspect="1"/>
                </p:cNvPicPr>
                <p:nvPr/>
              </p:nvPicPr>
              <p:blipFill rotWithShape="1">
                <a:blip r:embed="rId4"/>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2" name="Rectangle 21">
                  <a:extLst>
                    <a:ext uri="{FF2B5EF4-FFF2-40B4-BE49-F238E27FC236}">
                      <a16:creationId xmlns:a16="http://schemas.microsoft.com/office/drawing/2014/main" id="{A5CCECA4-DC4C-482A-A035-0893F55E2AE0}"/>
                    </a:ext>
                  </a:extLst>
                </p:cNvPr>
                <p:cNvSpPr/>
                <p:nvPr/>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0" name="Graphic 19" descr="Close with solid fill">
                <a:extLst>
                  <a:ext uri="{FF2B5EF4-FFF2-40B4-BE49-F238E27FC236}">
                    <a16:creationId xmlns:a16="http://schemas.microsoft.com/office/drawing/2014/main" id="{2881FE8B-D94B-4834-B5BE-8BCC5C3C5BB0}"/>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
        <p:nvSpPr>
          <p:cNvPr id="30" name="Rectangle 106">
            <a:extLst>
              <a:ext uri="{FF2B5EF4-FFF2-40B4-BE49-F238E27FC236}">
                <a16:creationId xmlns:a16="http://schemas.microsoft.com/office/drawing/2014/main" id="{CC89FBE3-20DB-496D-BFD6-AC5A8CF1EBB8}"/>
              </a:ext>
            </a:extLst>
          </p:cNvPr>
          <p:cNvSpPr>
            <a:spLocks noChangeArrowheads="1"/>
          </p:cNvSpPr>
          <p:nvPr/>
        </p:nvSpPr>
        <p:spPr bwMode="gray">
          <a:xfrm>
            <a:off x="12326583" y="0"/>
            <a:ext cx="2329217" cy="1164316"/>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Make a text box bigger/smaller</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By pulling the circles/blocks around the text area you can make the text area larger and/or smaller. </a:t>
            </a:r>
          </a:p>
        </p:txBody>
      </p:sp>
      <p:pic>
        <p:nvPicPr>
          <p:cNvPr id="14" name="Afbeelding 13">
            <a:extLst>
              <a:ext uri="{FF2B5EF4-FFF2-40B4-BE49-F238E27FC236}">
                <a16:creationId xmlns:a16="http://schemas.microsoft.com/office/drawing/2014/main" id="{45D4EB1A-8CB7-8844-B988-A86B63529069}"/>
              </a:ext>
            </a:extLst>
          </p:cNvPr>
          <p:cNvPicPr>
            <a:picLocks noChangeAspect="1"/>
          </p:cNvPicPr>
          <p:nvPr/>
        </p:nvPicPr>
        <p:blipFill>
          <a:blip r:embed="rId5"/>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2357598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986162" y="1302089"/>
            <a:ext cx="4891212" cy="639762"/>
          </a:xfrm>
          <a:prstGeom prst="rect">
            <a:avLst/>
          </a:prstGeom>
        </p:spPr>
        <p:txBody>
          <a:bodyPr anchor="b"/>
          <a:lstStyle>
            <a:lvl1pPr marL="0" indent="0">
              <a:buNone/>
              <a:defRPr sz="22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986162" y="2028321"/>
            <a:ext cx="4891212" cy="3445551"/>
          </a:xfrm>
          <a:prstGeom prst="rect">
            <a:avLst/>
          </a:prstGeom>
        </p:spPr>
        <p:txBody>
          <a:bodyPr/>
          <a:lstStyle>
            <a:lvl1pPr>
              <a:defRPr sz="2000">
                <a:latin typeface="Segoe UI"/>
              </a:defRPr>
            </a:lvl1pPr>
            <a:lvl2pPr>
              <a:defRPr sz="1800">
                <a:latin typeface="Segoe UI"/>
              </a:defRPr>
            </a:lvl2pPr>
            <a:lvl3pPr>
              <a:defRPr sz="1600">
                <a:latin typeface="Segoe UI"/>
              </a:defRPr>
            </a:lvl3pPr>
            <a:lvl4pPr>
              <a:defRPr sz="1600">
                <a:latin typeface="Segoe UI"/>
              </a:defRPr>
            </a:lvl4pPr>
            <a:lvl5pPr>
              <a:defRPr sz="1600">
                <a:latin typeface="Segoe UI"/>
              </a:defRPr>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p:txBody>
      </p:sp>
      <p:sp>
        <p:nvSpPr>
          <p:cNvPr id="10" name="Tijdelijke aanduiding voor tekst 2"/>
          <p:cNvSpPr>
            <a:spLocks noGrp="1"/>
          </p:cNvSpPr>
          <p:nvPr>
            <p:ph type="body" idx="13"/>
          </p:nvPr>
        </p:nvSpPr>
        <p:spPr>
          <a:xfrm>
            <a:off x="6159835" y="1302089"/>
            <a:ext cx="4891212" cy="639762"/>
          </a:xfrm>
          <a:prstGeom prst="rect">
            <a:avLst/>
          </a:prstGeom>
        </p:spPr>
        <p:txBody>
          <a:bodyPr anchor="b"/>
          <a:lstStyle>
            <a:lvl1pPr marL="0" indent="0">
              <a:buNone/>
              <a:defRPr sz="22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1" name="Tijdelijke aanduiding voor inhoud 3"/>
          <p:cNvSpPr>
            <a:spLocks noGrp="1"/>
          </p:cNvSpPr>
          <p:nvPr>
            <p:ph sz="half" idx="14"/>
          </p:nvPr>
        </p:nvSpPr>
        <p:spPr>
          <a:xfrm>
            <a:off x="6159835" y="2028321"/>
            <a:ext cx="4891212" cy="3445551"/>
          </a:xfrm>
          <a:prstGeom prst="rect">
            <a:avLst/>
          </a:prstGeom>
        </p:spPr>
        <p:txBody>
          <a:bodyPr/>
          <a:lstStyle>
            <a:lvl1pPr>
              <a:defRPr sz="2000">
                <a:latin typeface="Segoe UI"/>
              </a:defRPr>
            </a:lvl1pPr>
            <a:lvl2pPr>
              <a:defRPr sz="1800">
                <a:latin typeface="Segoe UI"/>
              </a:defRPr>
            </a:lvl2pPr>
            <a:lvl3pPr>
              <a:defRPr sz="1600">
                <a:latin typeface="Segoe UI"/>
              </a:defRPr>
            </a:lvl3pPr>
            <a:lvl4pPr>
              <a:defRPr sz="1600">
                <a:latin typeface="Segoe UI"/>
              </a:defRPr>
            </a:lvl4pPr>
            <a:lvl5pPr>
              <a:defRPr sz="1600">
                <a:latin typeface="Segoe UI"/>
              </a:defRPr>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p:txBody>
      </p:sp>
      <p:sp>
        <p:nvSpPr>
          <p:cNvPr id="8" name="Titel 1"/>
          <p:cNvSpPr>
            <a:spLocks noGrp="1"/>
          </p:cNvSpPr>
          <p:nvPr>
            <p:ph type="title"/>
          </p:nvPr>
        </p:nvSpPr>
        <p:spPr>
          <a:xfrm>
            <a:off x="986160" y="371690"/>
            <a:ext cx="10057680" cy="817022"/>
          </a:xfrm>
          <a:prstGeom prst="rect">
            <a:avLst/>
          </a:prstGeom>
        </p:spPr>
        <p:txBody>
          <a:bodyPr/>
          <a:lstStyle>
            <a:lvl1pPr>
              <a:defRPr sz="2800" b="1" i="0">
                <a:latin typeface="Segoe UI"/>
              </a:defRPr>
            </a:lvl1pPr>
          </a:lstStyle>
          <a:p>
            <a:r>
              <a:rPr lang="nl-NL"/>
              <a:t>Klik om stijl te bewerken</a:t>
            </a:r>
            <a:endParaRPr lang="nl-NL" dirty="0"/>
          </a:p>
        </p:txBody>
      </p:sp>
      <p:sp>
        <p:nvSpPr>
          <p:cNvPr id="7" name="Tijdelijke aanduiding voor voettekst 7"/>
          <p:cNvSpPr>
            <a:spLocks noGrp="1"/>
          </p:cNvSpPr>
          <p:nvPr>
            <p:ph type="ftr" sz="quarter" idx="15"/>
          </p:nvPr>
        </p:nvSpPr>
        <p:spPr>
          <a:xfrm>
            <a:off x="986367" y="6173791"/>
            <a:ext cx="38608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34921001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Inhoud met afbeelding klein">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0F8960A-8517-423E-9815-4FF5C91B160F}"/>
              </a:ext>
            </a:extLst>
          </p:cNvPr>
          <p:cNvSpPr>
            <a:spLocks noGrp="1"/>
          </p:cNvSpPr>
          <p:nvPr>
            <p:ph type="pic" sz="quarter" idx="12" hasCustomPrompt="1"/>
          </p:nvPr>
        </p:nvSpPr>
        <p:spPr>
          <a:xfrm>
            <a:off x="6246814" y="1524000"/>
            <a:ext cx="5343910" cy="3982485"/>
          </a:xfrm>
          <a:custGeom>
            <a:avLst/>
            <a:gdLst>
              <a:gd name="connsiteX0" fmla="*/ 0 w 5343910"/>
              <a:gd name="connsiteY0" fmla="*/ 0 h 3982485"/>
              <a:gd name="connsiteX1" fmla="*/ 4936755 w 5343910"/>
              <a:gd name="connsiteY1" fmla="*/ 0 h 3982485"/>
              <a:gd name="connsiteX2" fmla="*/ 5343910 w 5343910"/>
              <a:gd name="connsiteY2" fmla="*/ 407155 h 3982485"/>
              <a:gd name="connsiteX3" fmla="*/ 5343910 w 5343910"/>
              <a:gd name="connsiteY3" fmla="*/ 3982485 h 3982485"/>
              <a:gd name="connsiteX4" fmla="*/ 407155 w 5343910"/>
              <a:gd name="connsiteY4" fmla="*/ 3982485 h 3982485"/>
              <a:gd name="connsiteX5" fmla="*/ 0 w 5343910"/>
              <a:gd name="connsiteY5" fmla="*/ 3575330 h 398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3910" h="3982485">
                <a:moveTo>
                  <a:pt x="0" y="0"/>
                </a:moveTo>
                <a:lnTo>
                  <a:pt x="4936755" y="0"/>
                </a:lnTo>
                <a:cubicBezTo>
                  <a:pt x="5161963" y="0"/>
                  <a:pt x="5343910" y="181947"/>
                  <a:pt x="5343910" y="407155"/>
                </a:cubicBezTo>
                <a:lnTo>
                  <a:pt x="5343910" y="3982485"/>
                </a:lnTo>
                <a:lnTo>
                  <a:pt x="407155" y="3982485"/>
                </a:lnTo>
                <a:cubicBezTo>
                  <a:pt x="181947" y="3982485"/>
                  <a:pt x="0" y="3800538"/>
                  <a:pt x="0" y="357533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en-US" noProof="0" dirty="0"/>
              <a:t>Click on icon  </a:t>
            </a:r>
            <a:br>
              <a:rPr lang="en-US" noProof="0" dirty="0"/>
            </a:br>
            <a:r>
              <a:rPr lang="en-US" noProof="0" dirty="0"/>
              <a:t>to add picture</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653349" y="5647464"/>
            <a:ext cx="4941751"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en-US" noProof="0" dirty="0"/>
              <a:t>Click to add caption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p:txBody>
      </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44" name="Rectangle 106">
            <a:extLst>
              <a:ext uri="{FF2B5EF4-FFF2-40B4-BE49-F238E27FC236}">
                <a16:creationId xmlns:a16="http://schemas.microsoft.com/office/drawing/2014/main" id="{D5712B56-3A5A-4484-9524-2B9C26E3950D}"/>
              </a:ext>
            </a:extLst>
          </p:cNvPr>
          <p:cNvSpPr>
            <a:spLocks noChangeArrowheads="1"/>
          </p:cNvSpPr>
          <p:nvPr/>
        </p:nvSpPr>
        <p:spPr bwMode="gray">
          <a:xfrm>
            <a:off x="-2463800" y="3277762"/>
            <a:ext cx="2329217" cy="1595973"/>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rgbClr val="004285"/>
                </a:solidFill>
                <a:effectLst/>
                <a:uLnTx/>
                <a:uFillTx/>
                <a:latin typeface="Open Sans"/>
                <a:ea typeface="+mn-ea"/>
                <a:cs typeface="+mn-cs"/>
              </a:rPr>
              <a:t>Add an image</a:t>
            </a:r>
            <a:endParaRPr kumimoji="0" lang="en-US" altLang="en-US" sz="1000" b="0" i="0" u="none" strike="noStrike" kern="1200" cap="none" spc="-10" normalizeH="0" baseline="0" noProof="0" dirty="0">
              <a:ln>
                <a:noFill/>
              </a:ln>
              <a:solidFill>
                <a:srgbClr val="004285"/>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on the icon in the center of the image area</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Select an image. Note: Use a landscape image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‘Insert’ and the image will be placed</a:t>
            </a:r>
          </a:p>
        </p:txBody>
      </p:sp>
      <p:grpSp>
        <p:nvGrpSpPr>
          <p:cNvPr id="45" name="Group 44">
            <a:extLst>
              <a:ext uri="{FF2B5EF4-FFF2-40B4-BE49-F238E27FC236}">
                <a16:creationId xmlns:a16="http://schemas.microsoft.com/office/drawing/2014/main" id="{E76E6454-606C-41D7-B4C0-DDB235C65174}"/>
              </a:ext>
            </a:extLst>
          </p:cNvPr>
          <p:cNvGrpSpPr/>
          <p:nvPr/>
        </p:nvGrpSpPr>
        <p:grpSpPr>
          <a:xfrm>
            <a:off x="12326583" y="1"/>
            <a:ext cx="2329217" cy="5577839"/>
            <a:chOff x="12326583" y="1"/>
            <a:chExt cx="2329217" cy="5577839"/>
          </a:xfrm>
        </p:grpSpPr>
        <p:sp>
          <p:nvSpPr>
            <p:cNvPr id="46" name="Rectangle 106">
              <a:extLst>
                <a:ext uri="{FF2B5EF4-FFF2-40B4-BE49-F238E27FC236}">
                  <a16:creationId xmlns:a16="http://schemas.microsoft.com/office/drawing/2014/main" id="{2B812685-AE53-4052-A8E5-B53DC1AA2FDA}"/>
                </a:ext>
              </a:extLst>
            </p:cNvPr>
            <p:cNvSpPr>
              <a:spLocks noChangeArrowheads="1"/>
            </p:cNvSpPr>
            <p:nvPr/>
          </p:nvSpPr>
          <p:spPr bwMode="gray">
            <a:xfrm>
              <a:off x="12326583" y="1"/>
              <a:ext cx="2329217" cy="5577839"/>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Crop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placed image and then select the tab ‘Image Format’</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‘Crop’ button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You can now fit the image in </a:t>
              </a:r>
              <a:b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two ways:</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Drag the photo in such a way that the part that should be visible in the image plane is correct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white dots you can make the image larger or smaller in such a way that the part that should be visible in the image plane is correct</a:t>
              </a:r>
            </a:p>
          </p:txBody>
        </p:sp>
        <p:grpSp>
          <p:nvGrpSpPr>
            <p:cNvPr id="47" name="Groep 75">
              <a:extLst>
                <a:ext uri="{FF2B5EF4-FFF2-40B4-BE49-F238E27FC236}">
                  <a16:creationId xmlns:a16="http://schemas.microsoft.com/office/drawing/2014/main" id="{CB436C4A-295C-4AA4-B626-D929DF375607}"/>
                </a:ext>
              </a:extLst>
            </p:cNvPr>
            <p:cNvGrpSpPr>
              <a:grpSpLocks noChangeAspect="1"/>
            </p:cNvGrpSpPr>
            <p:nvPr/>
          </p:nvGrpSpPr>
          <p:grpSpPr>
            <a:xfrm>
              <a:off x="12616299" y="4610804"/>
              <a:ext cx="1766851" cy="793244"/>
              <a:chOff x="2766083" y="6357983"/>
              <a:chExt cx="1485890" cy="667104"/>
            </a:xfrm>
          </p:grpSpPr>
          <p:pic>
            <p:nvPicPr>
              <p:cNvPr id="52" name="Picture 15">
                <a:extLst>
                  <a:ext uri="{FF2B5EF4-FFF2-40B4-BE49-F238E27FC236}">
                    <a16:creationId xmlns:a16="http://schemas.microsoft.com/office/drawing/2014/main" id="{7B09044D-EAF7-47FD-8E25-4FE41C311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3" name="Picture 18">
                <a:extLst>
                  <a:ext uri="{FF2B5EF4-FFF2-40B4-BE49-F238E27FC236}">
                    <a16:creationId xmlns:a16="http://schemas.microsoft.com/office/drawing/2014/main" id="{85158093-57E9-4747-9102-5184DDC8CB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4" name="Picture 19">
                <a:extLst>
                  <a:ext uri="{FF2B5EF4-FFF2-40B4-BE49-F238E27FC236}">
                    <a16:creationId xmlns:a16="http://schemas.microsoft.com/office/drawing/2014/main" id="{B9225FA9-C9E8-4559-A96E-537F68FA5B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5" name="Straight Arrow Connector 23">
                <a:extLst>
                  <a:ext uri="{FF2B5EF4-FFF2-40B4-BE49-F238E27FC236}">
                    <a16:creationId xmlns:a16="http://schemas.microsoft.com/office/drawing/2014/main" id="{3A11FE1B-C3B2-4D39-AF28-130B77B863AE}"/>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24">
                <a:extLst>
                  <a:ext uri="{FF2B5EF4-FFF2-40B4-BE49-F238E27FC236}">
                    <a16:creationId xmlns:a16="http://schemas.microsoft.com/office/drawing/2014/main" id="{C112CDEF-F6B2-444B-B756-5CE3D172BCAC}"/>
                  </a:ext>
                </a:extLst>
              </p:cNvPr>
              <p:cNvCxnSpPr>
                <a:stCxn id="52" idx="0"/>
                <a:endCxn id="52"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26">
                <a:extLst>
                  <a:ext uri="{FF2B5EF4-FFF2-40B4-BE49-F238E27FC236}">
                    <a16:creationId xmlns:a16="http://schemas.microsoft.com/office/drawing/2014/main" id="{A1C79704-D7C3-471A-A653-DA78D463B4F1}"/>
                  </a:ext>
                </a:extLst>
              </p:cNvPr>
              <p:cNvCxnSpPr>
                <a:stCxn id="52" idx="3"/>
                <a:endCxn id="52"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Arrow Connector 27">
                <a:extLst>
                  <a:ext uri="{FF2B5EF4-FFF2-40B4-BE49-F238E27FC236}">
                    <a16:creationId xmlns:a16="http://schemas.microsoft.com/office/drawing/2014/main" id="{0680BA07-983A-442D-9A79-0B354D8E0B4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Oval 28">
                <a:extLst>
                  <a:ext uri="{FF2B5EF4-FFF2-40B4-BE49-F238E27FC236}">
                    <a16:creationId xmlns:a16="http://schemas.microsoft.com/office/drawing/2014/main" id="{745A59AD-065B-4F37-99BF-1C87FEA7A34E}"/>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pic>
          <p:nvPicPr>
            <p:cNvPr id="48" name="Afbeelding 77">
              <a:extLst>
                <a:ext uri="{FF2B5EF4-FFF2-40B4-BE49-F238E27FC236}">
                  <a16:creationId xmlns:a16="http://schemas.microsoft.com/office/drawing/2014/main" id="{AF8BD0B7-B484-4558-9684-56B0195EA01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nvGrpSpPr>
            <p:cNvPr id="49" name="Group 48">
              <a:extLst>
                <a:ext uri="{FF2B5EF4-FFF2-40B4-BE49-F238E27FC236}">
                  <a16:creationId xmlns:a16="http://schemas.microsoft.com/office/drawing/2014/main" id="{5824A9F7-E5E7-4823-B1EF-F1A276929501}"/>
                </a:ext>
              </a:extLst>
            </p:cNvPr>
            <p:cNvGrpSpPr>
              <a:grpSpLocks noChangeAspect="1"/>
            </p:cNvGrpSpPr>
            <p:nvPr/>
          </p:nvGrpSpPr>
          <p:grpSpPr>
            <a:xfrm>
              <a:off x="12610022" y="1108316"/>
              <a:ext cx="339817" cy="579600"/>
              <a:chOff x="13120767" y="944180"/>
              <a:chExt cx="338852" cy="577954"/>
            </a:xfrm>
          </p:grpSpPr>
          <p:pic>
            <p:nvPicPr>
              <p:cNvPr id="50" name="Picture 49">
                <a:extLst>
                  <a:ext uri="{FF2B5EF4-FFF2-40B4-BE49-F238E27FC236}">
                    <a16:creationId xmlns:a16="http://schemas.microsoft.com/office/drawing/2014/main" id="{22BBCC3D-D34F-4448-9C1E-FFF0F99FAEF3}"/>
                  </a:ext>
                </a:extLst>
              </p:cNvPr>
              <p:cNvPicPr>
                <a:picLocks noChangeAspect="1"/>
              </p:cNvPicPr>
              <p:nvPr/>
            </p:nvPicPr>
            <p:blipFill rotWithShape="1">
              <a:blip r:embed="rId6"/>
              <a:srcRect l="14719" t="19274" r="31777" b="25730"/>
              <a:stretch/>
            </p:blipFill>
            <p:spPr>
              <a:xfrm>
                <a:off x="13120767" y="944180"/>
                <a:ext cx="338852" cy="577954"/>
              </a:xfrm>
              <a:prstGeom prst="rect">
                <a:avLst/>
              </a:prstGeom>
              <a:noFill/>
              <a:ln>
                <a:noFill/>
              </a:ln>
              <a:effectLst>
                <a:outerShdw blurRad="63500" sx="102000" sy="102000" algn="ctr" rotWithShape="0">
                  <a:prstClr val="black">
                    <a:alpha val="40000"/>
                  </a:prstClr>
                </a:outerShdw>
              </a:effectLst>
            </p:spPr>
          </p:pic>
          <p:sp>
            <p:nvSpPr>
              <p:cNvPr id="51" name="Rectangle 21">
                <a:extLst>
                  <a:ext uri="{FF2B5EF4-FFF2-40B4-BE49-F238E27FC236}">
                    <a16:creationId xmlns:a16="http://schemas.microsoft.com/office/drawing/2014/main" id="{E0BE5EA9-2EC0-41E5-94B1-CCD0865E7CD2}"/>
                  </a:ext>
                </a:extLst>
              </p:cNvPr>
              <p:cNvSpPr/>
              <p:nvPr/>
            </p:nvSpPr>
            <p:spPr bwMode="gray">
              <a:xfrm>
                <a:off x="13143785" y="982825"/>
                <a:ext cx="292816" cy="376057"/>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grpSp>
      <p:grpSp>
        <p:nvGrpSpPr>
          <p:cNvPr id="67" name="Group 66">
            <a:extLst>
              <a:ext uri="{FF2B5EF4-FFF2-40B4-BE49-F238E27FC236}">
                <a16:creationId xmlns:a16="http://schemas.microsoft.com/office/drawing/2014/main" id="{11063C49-848F-4707-AE96-6BAEAB11EB0D}"/>
              </a:ext>
            </a:extLst>
          </p:cNvPr>
          <p:cNvGrpSpPr/>
          <p:nvPr/>
        </p:nvGrpSpPr>
        <p:grpSpPr>
          <a:xfrm>
            <a:off x="-2463800" y="0"/>
            <a:ext cx="2329217" cy="3010976"/>
            <a:chOff x="-2463800" y="0"/>
            <a:chExt cx="2329217" cy="3010976"/>
          </a:xfrm>
        </p:grpSpPr>
        <p:sp>
          <p:nvSpPr>
            <p:cNvPr id="68" name="Rectangle 106">
              <a:extLst>
                <a:ext uri="{FF2B5EF4-FFF2-40B4-BE49-F238E27FC236}">
                  <a16:creationId xmlns:a16="http://schemas.microsoft.com/office/drawing/2014/main" id="{139C9112-372D-4BF6-B173-4F4940156A62}"/>
                </a:ext>
              </a:extLst>
            </p:cNvPr>
            <p:cNvSpPr>
              <a:spLocks noChangeArrowheads="1"/>
            </p:cNvSpPr>
            <p:nvPr/>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69" name="Group 68">
              <a:extLst>
                <a:ext uri="{FF2B5EF4-FFF2-40B4-BE49-F238E27FC236}">
                  <a16:creationId xmlns:a16="http://schemas.microsoft.com/office/drawing/2014/main" id="{5FD67B2B-F547-4E74-B6B2-64F8CDA8FAC1}"/>
                </a:ext>
              </a:extLst>
            </p:cNvPr>
            <p:cNvGrpSpPr/>
            <p:nvPr/>
          </p:nvGrpSpPr>
          <p:grpSpPr>
            <a:xfrm>
              <a:off x="-2318863" y="1175951"/>
              <a:ext cx="1847751" cy="535742"/>
              <a:chOff x="-2108199" y="2679700"/>
              <a:chExt cx="2091530" cy="606424"/>
            </a:xfrm>
          </p:grpSpPr>
          <p:grpSp>
            <p:nvGrpSpPr>
              <p:cNvPr id="70" name="Group 69">
                <a:extLst>
                  <a:ext uri="{FF2B5EF4-FFF2-40B4-BE49-F238E27FC236}">
                    <a16:creationId xmlns:a16="http://schemas.microsoft.com/office/drawing/2014/main" id="{FE72A65B-6249-458D-9E66-69B3EE47CF75}"/>
                  </a:ext>
                </a:extLst>
              </p:cNvPr>
              <p:cNvGrpSpPr/>
              <p:nvPr/>
            </p:nvGrpSpPr>
            <p:grpSpPr>
              <a:xfrm>
                <a:off x="-2108199" y="2679700"/>
                <a:ext cx="2091530" cy="606424"/>
                <a:chOff x="-2108199" y="2679700"/>
                <a:chExt cx="2091530" cy="606424"/>
              </a:xfrm>
            </p:grpSpPr>
            <p:pic>
              <p:nvPicPr>
                <p:cNvPr id="72" name="Picture 71">
                  <a:extLst>
                    <a:ext uri="{FF2B5EF4-FFF2-40B4-BE49-F238E27FC236}">
                      <a16:creationId xmlns:a16="http://schemas.microsoft.com/office/drawing/2014/main" id="{2838E5F2-0CA3-42AE-955A-03C45CBD9287}"/>
                    </a:ext>
                  </a:extLst>
                </p:cNvPr>
                <p:cNvPicPr>
                  <a:picLocks noChangeAspect="1"/>
                </p:cNvPicPr>
                <p:nvPr/>
              </p:nvPicPr>
              <p:blipFill rotWithShape="1">
                <a:blip r:embed="rId7"/>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73" name="Rectangle 21">
                  <a:extLst>
                    <a:ext uri="{FF2B5EF4-FFF2-40B4-BE49-F238E27FC236}">
                      <a16:creationId xmlns:a16="http://schemas.microsoft.com/office/drawing/2014/main" id="{37456CC7-5BC9-43F4-B6E2-668E84283BC7}"/>
                    </a:ext>
                  </a:extLst>
                </p:cNvPr>
                <p:cNvSpPr/>
                <p:nvPr/>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71" name="Graphic 19" descr="Close with solid fill">
                <a:extLst>
                  <a:ext uri="{FF2B5EF4-FFF2-40B4-BE49-F238E27FC236}">
                    <a16:creationId xmlns:a16="http://schemas.microsoft.com/office/drawing/2014/main" id="{6F06E9C8-3B84-40F0-BD67-02727E85177D}"/>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pic>
        <p:nvPicPr>
          <p:cNvPr id="30" name="Afbeelding 29">
            <a:extLst>
              <a:ext uri="{FF2B5EF4-FFF2-40B4-BE49-F238E27FC236}">
                <a16:creationId xmlns:a16="http://schemas.microsoft.com/office/drawing/2014/main" id="{555CB542-28D1-F14F-B93C-0FF4AD272FC4}"/>
              </a:ext>
            </a:extLst>
          </p:cNvPr>
          <p:cNvPicPr>
            <a:picLocks noChangeAspect="1"/>
          </p:cNvPicPr>
          <p:nvPr/>
        </p:nvPicPr>
        <p:blipFill>
          <a:blip r:embed="rId8"/>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33489291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Inhoud met afbeelding groo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E8B08A7-7635-430D-9C22-7D9B8213D1BB}"/>
              </a:ext>
            </a:extLst>
          </p:cNvPr>
          <p:cNvSpPr>
            <a:spLocks noGrp="1"/>
          </p:cNvSpPr>
          <p:nvPr>
            <p:ph type="pic" sz="quarter" idx="12" hasCustomPrompt="1"/>
          </p:nvPr>
        </p:nvSpPr>
        <p:spPr>
          <a:xfrm>
            <a:off x="6242052" y="0"/>
            <a:ext cx="5949948" cy="5504973"/>
          </a:xfrm>
          <a:custGeom>
            <a:avLst/>
            <a:gdLst>
              <a:gd name="connsiteX0" fmla="*/ 0 w 5949948"/>
              <a:gd name="connsiteY0" fmla="*/ 0 h 5504973"/>
              <a:gd name="connsiteX1" fmla="*/ 5949948 w 5949948"/>
              <a:gd name="connsiteY1" fmla="*/ 0 h 5504973"/>
              <a:gd name="connsiteX2" fmla="*/ 5949948 w 5949948"/>
              <a:gd name="connsiteY2" fmla="*/ 5504973 h 5504973"/>
              <a:gd name="connsiteX3" fmla="*/ 610251 w 5949948"/>
              <a:gd name="connsiteY3" fmla="*/ 5504973 h 5504973"/>
              <a:gd name="connsiteX4" fmla="*/ 0 w 5949948"/>
              <a:gd name="connsiteY4" fmla="*/ 4894722 h 5504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948" h="5504973">
                <a:moveTo>
                  <a:pt x="0" y="0"/>
                </a:moveTo>
                <a:lnTo>
                  <a:pt x="5949948" y="0"/>
                </a:lnTo>
                <a:lnTo>
                  <a:pt x="5949948" y="5504973"/>
                </a:lnTo>
                <a:lnTo>
                  <a:pt x="610251" y="5504973"/>
                </a:lnTo>
                <a:cubicBezTo>
                  <a:pt x="273342" y="5504973"/>
                  <a:pt x="0" y="5231632"/>
                  <a:pt x="0" y="489472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en-US" noProof="0" dirty="0"/>
              <a:t>Click on icon  </a:t>
            </a:r>
            <a:br>
              <a:rPr lang="en-US" noProof="0" dirty="0"/>
            </a:br>
            <a:r>
              <a:rPr lang="en-US" noProof="0" dirty="0"/>
              <a:t>to add picture</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5330825" cy="659242"/>
          </a:xfrm>
        </p:spPr>
        <p:txBody>
          <a:bodyPr>
            <a:noAutofit/>
          </a:bodyPr>
          <a:lstStyle>
            <a:lvl1pPr>
              <a:defRPr/>
            </a:lvl1pPr>
          </a:lstStyle>
          <a:p>
            <a:r>
              <a:rPr lang="en-US" noProof="0" dirty="0"/>
              <a:t>Click to add title</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881813" y="5656891"/>
            <a:ext cx="4713287"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en-US" noProof="0" dirty="0"/>
              <a:t>Click to add caption</a:t>
            </a:r>
          </a:p>
        </p:txBody>
      </p:sp>
      <p:sp>
        <p:nvSpPr>
          <p:cNvPr id="11" name="Text Placeholder 12">
            <a:extLst>
              <a:ext uri="{FF2B5EF4-FFF2-40B4-BE49-F238E27FC236}">
                <a16:creationId xmlns:a16="http://schemas.microsoft.com/office/drawing/2014/main" id="{646F98F3-FA89-44C8-97FA-51E866C043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p:txBody>
      </p:sp>
      <p:sp>
        <p:nvSpPr>
          <p:cNvPr id="5" name="Slide Number Placeholder 4">
            <a:extLst>
              <a:ext uri="{FF2B5EF4-FFF2-40B4-BE49-F238E27FC236}">
                <a16:creationId xmlns:a16="http://schemas.microsoft.com/office/drawing/2014/main" id="{4F10E8FA-A150-4B0B-8D46-B1DF1CB43E39}"/>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44" name="Rectangle 106">
            <a:extLst>
              <a:ext uri="{FF2B5EF4-FFF2-40B4-BE49-F238E27FC236}">
                <a16:creationId xmlns:a16="http://schemas.microsoft.com/office/drawing/2014/main" id="{8271D2E9-5503-4A3A-B02A-2DDF6D7E7F5A}"/>
              </a:ext>
            </a:extLst>
          </p:cNvPr>
          <p:cNvSpPr>
            <a:spLocks noChangeArrowheads="1"/>
          </p:cNvSpPr>
          <p:nvPr/>
        </p:nvSpPr>
        <p:spPr bwMode="gray">
          <a:xfrm>
            <a:off x="-2463800" y="3277762"/>
            <a:ext cx="2329217" cy="1595973"/>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rgbClr val="004285"/>
                </a:solidFill>
                <a:effectLst/>
                <a:uLnTx/>
                <a:uFillTx/>
                <a:latin typeface="Open Sans"/>
                <a:ea typeface="+mn-ea"/>
                <a:cs typeface="+mn-cs"/>
              </a:rPr>
              <a:t>Add an image</a:t>
            </a:r>
            <a:endParaRPr kumimoji="0" lang="en-US" altLang="en-US" sz="1000" b="0" i="0" u="none" strike="noStrike" kern="1200" cap="none" spc="-10" normalizeH="0" baseline="0" noProof="0" dirty="0">
              <a:ln>
                <a:noFill/>
              </a:ln>
              <a:solidFill>
                <a:srgbClr val="004285"/>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on the icon in the center of the image area</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Select an image. Note: Use a landscape image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‘Insert’ and the image will be placed</a:t>
            </a:r>
          </a:p>
        </p:txBody>
      </p:sp>
      <p:grpSp>
        <p:nvGrpSpPr>
          <p:cNvPr id="45" name="Group 44">
            <a:extLst>
              <a:ext uri="{FF2B5EF4-FFF2-40B4-BE49-F238E27FC236}">
                <a16:creationId xmlns:a16="http://schemas.microsoft.com/office/drawing/2014/main" id="{7347719C-29DE-4FE2-AA25-3323B61F096C}"/>
              </a:ext>
            </a:extLst>
          </p:cNvPr>
          <p:cNvGrpSpPr/>
          <p:nvPr/>
        </p:nvGrpSpPr>
        <p:grpSpPr>
          <a:xfrm>
            <a:off x="12326583" y="1"/>
            <a:ext cx="2329217" cy="5577839"/>
            <a:chOff x="12326583" y="1"/>
            <a:chExt cx="2329217" cy="5577839"/>
          </a:xfrm>
        </p:grpSpPr>
        <p:sp>
          <p:nvSpPr>
            <p:cNvPr id="46" name="Rectangle 106">
              <a:extLst>
                <a:ext uri="{FF2B5EF4-FFF2-40B4-BE49-F238E27FC236}">
                  <a16:creationId xmlns:a16="http://schemas.microsoft.com/office/drawing/2014/main" id="{D66E275E-50DB-40E3-989A-1BBE0864EC96}"/>
                </a:ext>
              </a:extLst>
            </p:cNvPr>
            <p:cNvSpPr>
              <a:spLocks noChangeArrowheads="1"/>
            </p:cNvSpPr>
            <p:nvPr/>
          </p:nvSpPr>
          <p:spPr bwMode="gray">
            <a:xfrm>
              <a:off x="12326583" y="1"/>
              <a:ext cx="2329217" cy="5577839"/>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Crop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placed image and then select the tab ‘Image Format’</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‘Crop’ button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You can now fit the image in </a:t>
              </a:r>
              <a:b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two ways:</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Drag the photo in such a way that the part that should be visible in the image plane is correct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white dots you can make the image larger or smaller in such a way that the part that should be visible in the image plane is correct</a:t>
              </a:r>
            </a:p>
          </p:txBody>
        </p:sp>
        <p:grpSp>
          <p:nvGrpSpPr>
            <p:cNvPr id="47" name="Groep 75">
              <a:extLst>
                <a:ext uri="{FF2B5EF4-FFF2-40B4-BE49-F238E27FC236}">
                  <a16:creationId xmlns:a16="http://schemas.microsoft.com/office/drawing/2014/main" id="{D7B3AD86-0B07-4D49-A312-5442E7A0B42F}"/>
                </a:ext>
              </a:extLst>
            </p:cNvPr>
            <p:cNvGrpSpPr>
              <a:grpSpLocks noChangeAspect="1"/>
            </p:cNvGrpSpPr>
            <p:nvPr/>
          </p:nvGrpSpPr>
          <p:grpSpPr>
            <a:xfrm>
              <a:off x="12616299" y="4610804"/>
              <a:ext cx="1766851" cy="793244"/>
              <a:chOff x="2766083" y="6357983"/>
              <a:chExt cx="1485890" cy="667104"/>
            </a:xfrm>
          </p:grpSpPr>
          <p:pic>
            <p:nvPicPr>
              <p:cNvPr id="52" name="Picture 15">
                <a:extLst>
                  <a:ext uri="{FF2B5EF4-FFF2-40B4-BE49-F238E27FC236}">
                    <a16:creationId xmlns:a16="http://schemas.microsoft.com/office/drawing/2014/main" id="{2A6BFE16-8FB7-495A-8DBF-B05F5BF63E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3" name="Picture 18">
                <a:extLst>
                  <a:ext uri="{FF2B5EF4-FFF2-40B4-BE49-F238E27FC236}">
                    <a16:creationId xmlns:a16="http://schemas.microsoft.com/office/drawing/2014/main" id="{284D36B9-2BC2-4F87-814F-8A8F86FDD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4" name="Picture 19">
                <a:extLst>
                  <a:ext uri="{FF2B5EF4-FFF2-40B4-BE49-F238E27FC236}">
                    <a16:creationId xmlns:a16="http://schemas.microsoft.com/office/drawing/2014/main" id="{ABD47640-69DD-4FD4-90BA-4300992CAD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5" name="Straight Arrow Connector 23">
                <a:extLst>
                  <a:ext uri="{FF2B5EF4-FFF2-40B4-BE49-F238E27FC236}">
                    <a16:creationId xmlns:a16="http://schemas.microsoft.com/office/drawing/2014/main" id="{873A4E40-F8F9-42D2-A608-60802CE48A17}"/>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24">
                <a:extLst>
                  <a:ext uri="{FF2B5EF4-FFF2-40B4-BE49-F238E27FC236}">
                    <a16:creationId xmlns:a16="http://schemas.microsoft.com/office/drawing/2014/main" id="{AC7F216F-7E6F-48DD-85E3-8A34133050B0}"/>
                  </a:ext>
                </a:extLst>
              </p:cNvPr>
              <p:cNvCxnSpPr>
                <a:stCxn id="52" idx="0"/>
                <a:endCxn id="52"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26">
                <a:extLst>
                  <a:ext uri="{FF2B5EF4-FFF2-40B4-BE49-F238E27FC236}">
                    <a16:creationId xmlns:a16="http://schemas.microsoft.com/office/drawing/2014/main" id="{12C4C255-BA91-4FEF-BABD-28CC0BAF8CA7}"/>
                  </a:ext>
                </a:extLst>
              </p:cNvPr>
              <p:cNvCxnSpPr>
                <a:stCxn id="52" idx="3"/>
                <a:endCxn id="52"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27">
                <a:extLst>
                  <a:ext uri="{FF2B5EF4-FFF2-40B4-BE49-F238E27FC236}">
                    <a16:creationId xmlns:a16="http://schemas.microsoft.com/office/drawing/2014/main" id="{C85166BA-3AEE-4269-8053-B689B583EC7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Oval 28">
                <a:extLst>
                  <a:ext uri="{FF2B5EF4-FFF2-40B4-BE49-F238E27FC236}">
                    <a16:creationId xmlns:a16="http://schemas.microsoft.com/office/drawing/2014/main" id="{EA2A2CCF-0086-462B-870E-6DB320BD68CB}"/>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pic>
          <p:nvPicPr>
            <p:cNvPr id="48" name="Afbeelding 77">
              <a:extLst>
                <a:ext uri="{FF2B5EF4-FFF2-40B4-BE49-F238E27FC236}">
                  <a16:creationId xmlns:a16="http://schemas.microsoft.com/office/drawing/2014/main" id="{CE9068D8-9C8C-4D2B-9614-58B50CE4EBF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nvGrpSpPr>
            <p:cNvPr id="49" name="Group 48">
              <a:extLst>
                <a:ext uri="{FF2B5EF4-FFF2-40B4-BE49-F238E27FC236}">
                  <a16:creationId xmlns:a16="http://schemas.microsoft.com/office/drawing/2014/main" id="{CA1643B1-1839-45D0-9188-6FE2A3107256}"/>
                </a:ext>
              </a:extLst>
            </p:cNvPr>
            <p:cNvGrpSpPr>
              <a:grpSpLocks noChangeAspect="1"/>
            </p:cNvGrpSpPr>
            <p:nvPr/>
          </p:nvGrpSpPr>
          <p:grpSpPr>
            <a:xfrm>
              <a:off x="12610022" y="1108316"/>
              <a:ext cx="339817" cy="579600"/>
              <a:chOff x="13120767" y="944180"/>
              <a:chExt cx="338852" cy="577954"/>
            </a:xfrm>
          </p:grpSpPr>
          <p:pic>
            <p:nvPicPr>
              <p:cNvPr id="50" name="Picture 49">
                <a:extLst>
                  <a:ext uri="{FF2B5EF4-FFF2-40B4-BE49-F238E27FC236}">
                    <a16:creationId xmlns:a16="http://schemas.microsoft.com/office/drawing/2014/main" id="{8D2224C2-55AA-432B-9C66-A9FB2E9018F0}"/>
                  </a:ext>
                </a:extLst>
              </p:cNvPr>
              <p:cNvPicPr>
                <a:picLocks noChangeAspect="1"/>
              </p:cNvPicPr>
              <p:nvPr/>
            </p:nvPicPr>
            <p:blipFill rotWithShape="1">
              <a:blip r:embed="rId6"/>
              <a:srcRect l="14719" t="19274" r="31777" b="25730"/>
              <a:stretch/>
            </p:blipFill>
            <p:spPr>
              <a:xfrm>
                <a:off x="13120767" y="944180"/>
                <a:ext cx="338852" cy="577954"/>
              </a:xfrm>
              <a:prstGeom prst="rect">
                <a:avLst/>
              </a:prstGeom>
              <a:noFill/>
              <a:ln>
                <a:noFill/>
              </a:ln>
              <a:effectLst>
                <a:outerShdw blurRad="63500" sx="102000" sy="102000" algn="ctr" rotWithShape="0">
                  <a:prstClr val="black">
                    <a:alpha val="40000"/>
                  </a:prstClr>
                </a:outerShdw>
              </a:effectLst>
            </p:spPr>
          </p:pic>
          <p:sp>
            <p:nvSpPr>
              <p:cNvPr id="51" name="Rectangle 21">
                <a:extLst>
                  <a:ext uri="{FF2B5EF4-FFF2-40B4-BE49-F238E27FC236}">
                    <a16:creationId xmlns:a16="http://schemas.microsoft.com/office/drawing/2014/main" id="{13B7AABD-B194-4639-BECC-94F08A2B4B4F}"/>
                  </a:ext>
                </a:extLst>
              </p:cNvPr>
              <p:cNvSpPr/>
              <p:nvPr/>
            </p:nvSpPr>
            <p:spPr bwMode="gray">
              <a:xfrm>
                <a:off x="13143785" y="982825"/>
                <a:ext cx="292816" cy="376057"/>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grpSp>
      <p:grpSp>
        <p:nvGrpSpPr>
          <p:cNvPr id="64" name="Group 63">
            <a:extLst>
              <a:ext uri="{FF2B5EF4-FFF2-40B4-BE49-F238E27FC236}">
                <a16:creationId xmlns:a16="http://schemas.microsoft.com/office/drawing/2014/main" id="{FDE7D56F-8A7B-4390-BD53-805728B1BA86}"/>
              </a:ext>
            </a:extLst>
          </p:cNvPr>
          <p:cNvGrpSpPr/>
          <p:nvPr/>
        </p:nvGrpSpPr>
        <p:grpSpPr>
          <a:xfrm>
            <a:off x="-2463800" y="0"/>
            <a:ext cx="2329217" cy="3010976"/>
            <a:chOff x="-2463800" y="0"/>
            <a:chExt cx="2329217" cy="3010976"/>
          </a:xfrm>
        </p:grpSpPr>
        <p:sp>
          <p:nvSpPr>
            <p:cNvPr id="65" name="Rectangle 106">
              <a:extLst>
                <a:ext uri="{FF2B5EF4-FFF2-40B4-BE49-F238E27FC236}">
                  <a16:creationId xmlns:a16="http://schemas.microsoft.com/office/drawing/2014/main" id="{8BB6CB87-8AD6-4A7B-98AE-12DB703914F8}"/>
                </a:ext>
              </a:extLst>
            </p:cNvPr>
            <p:cNvSpPr>
              <a:spLocks noChangeArrowheads="1"/>
            </p:cNvSpPr>
            <p:nvPr/>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66" name="Group 65">
              <a:extLst>
                <a:ext uri="{FF2B5EF4-FFF2-40B4-BE49-F238E27FC236}">
                  <a16:creationId xmlns:a16="http://schemas.microsoft.com/office/drawing/2014/main" id="{67045DBE-933B-4ACC-BD3A-804D41D15111}"/>
                </a:ext>
              </a:extLst>
            </p:cNvPr>
            <p:cNvGrpSpPr/>
            <p:nvPr/>
          </p:nvGrpSpPr>
          <p:grpSpPr>
            <a:xfrm>
              <a:off x="-2318863" y="1175951"/>
              <a:ext cx="1847751" cy="535742"/>
              <a:chOff x="-2108199" y="2679700"/>
              <a:chExt cx="2091530" cy="606424"/>
            </a:xfrm>
          </p:grpSpPr>
          <p:grpSp>
            <p:nvGrpSpPr>
              <p:cNvPr id="67" name="Group 66">
                <a:extLst>
                  <a:ext uri="{FF2B5EF4-FFF2-40B4-BE49-F238E27FC236}">
                    <a16:creationId xmlns:a16="http://schemas.microsoft.com/office/drawing/2014/main" id="{8E1D7437-C491-407A-951C-652314F251F5}"/>
                  </a:ext>
                </a:extLst>
              </p:cNvPr>
              <p:cNvGrpSpPr/>
              <p:nvPr/>
            </p:nvGrpSpPr>
            <p:grpSpPr>
              <a:xfrm>
                <a:off x="-2108199" y="2679700"/>
                <a:ext cx="2091530" cy="606424"/>
                <a:chOff x="-2108199" y="2679700"/>
                <a:chExt cx="2091530" cy="606424"/>
              </a:xfrm>
            </p:grpSpPr>
            <p:pic>
              <p:nvPicPr>
                <p:cNvPr id="69" name="Picture 68">
                  <a:extLst>
                    <a:ext uri="{FF2B5EF4-FFF2-40B4-BE49-F238E27FC236}">
                      <a16:creationId xmlns:a16="http://schemas.microsoft.com/office/drawing/2014/main" id="{36B04393-6571-46FD-8065-5005B6526FC3}"/>
                    </a:ext>
                  </a:extLst>
                </p:cNvPr>
                <p:cNvPicPr>
                  <a:picLocks noChangeAspect="1"/>
                </p:cNvPicPr>
                <p:nvPr/>
              </p:nvPicPr>
              <p:blipFill rotWithShape="1">
                <a:blip r:embed="rId7"/>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74" name="Rectangle 21">
                  <a:extLst>
                    <a:ext uri="{FF2B5EF4-FFF2-40B4-BE49-F238E27FC236}">
                      <a16:creationId xmlns:a16="http://schemas.microsoft.com/office/drawing/2014/main" id="{B08C8F42-B066-4EE8-8601-62CF23325852}"/>
                    </a:ext>
                  </a:extLst>
                </p:cNvPr>
                <p:cNvSpPr/>
                <p:nvPr/>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68" name="Graphic 19" descr="Close with solid fill">
                <a:extLst>
                  <a:ext uri="{FF2B5EF4-FFF2-40B4-BE49-F238E27FC236}">
                    <a16:creationId xmlns:a16="http://schemas.microsoft.com/office/drawing/2014/main" id="{1D1E3DC9-C3F1-41C8-AEB7-E906DD4B2A89}"/>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pic>
        <p:nvPicPr>
          <p:cNvPr id="30" name="Afbeelding 29">
            <a:extLst>
              <a:ext uri="{FF2B5EF4-FFF2-40B4-BE49-F238E27FC236}">
                <a16:creationId xmlns:a16="http://schemas.microsoft.com/office/drawing/2014/main" id="{A7296D50-87FB-7340-AA82-3631BF67FF04}"/>
              </a:ext>
            </a:extLst>
          </p:cNvPr>
          <p:cNvPicPr>
            <a:picLocks noChangeAspect="1"/>
          </p:cNvPicPr>
          <p:nvPr/>
        </p:nvPicPr>
        <p:blipFill>
          <a:blip r:embed="rId8"/>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13516615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Afbeelding paginagroo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E564127E-D772-4F30-A6F2-266E8FA2E9DD}"/>
              </a:ext>
            </a:extLst>
          </p:cNvPr>
          <p:cNvSpPr>
            <a:spLocks noGrp="1"/>
          </p:cNvSpPr>
          <p:nvPr>
            <p:ph type="pic" sz="quarter" idx="12" hasCustomPrompt="1"/>
          </p:nvPr>
        </p:nvSpPr>
        <p:spPr>
          <a:xfrm>
            <a:off x="603196" y="1"/>
            <a:ext cx="11588804" cy="5397889"/>
          </a:xfrm>
          <a:custGeom>
            <a:avLst/>
            <a:gdLst>
              <a:gd name="connsiteX0" fmla="*/ 0 w 11588804"/>
              <a:gd name="connsiteY0" fmla="*/ 0 h 5397889"/>
              <a:gd name="connsiteX1" fmla="*/ 11588804 w 11588804"/>
              <a:gd name="connsiteY1" fmla="*/ 0 h 5397889"/>
              <a:gd name="connsiteX2" fmla="*/ 11588804 w 11588804"/>
              <a:gd name="connsiteY2" fmla="*/ 5397889 h 5397889"/>
              <a:gd name="connsiteX3" fmla="*/ 609937 w 11588804"/>
              <a:gd name="connsiteY3" fmla="*/ 5397889 h 5397889"/>
              <a:gd name="connsiteX4" fmla="*/ 0 w 11588804"/>
              <a:gd name="connsiteY4" fmla="*/ 4787952 h 5397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8804" h="5397889">
                <a:moveTo>
                  <a:pt x="0" y="0"/>
                </a:moveTo>
                <a:lnTo>
                  <a:pt x="11588804" y="0"/>
                </a:lnTo>
                <a:lnTo>
                  <a:pt x="11588804" y="5397889"/>
                </a:lnTo>
                <a:lnTo>
                  <a:pt x="609937" y="5397889"/>
                </a:lnTo>
                <a:cubicBezTo>
                  <a:pt x="273201" y="5397889"/>
                  <a:pt x="0" y="5124688"/>
                  <a:pt x="0" y="478795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en-US" noProof="0" dirty="0"/>
              <a:t>Click on icon  </a:t>
            </a:r>
            <a:br>
              <a:rPr lang="en-US" noProof="0" dirty="0"/>
            </a:br>
            <a:r>
              <a:rPr lang="en-US" noProof="0" dirty="0"/>
              <a:t>to add picture</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1190625" y="5533251"/>
            <a:ext cx="10404476"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en-US" noProof="0" dirty="0"/>
              <a:t>Click to add caption</a:t>
            </a:r>
          </a:p>
        </p:txBody>
      </p:sp>
      <p:sp>
        <p:nvSpPr>
          <p:cNvPr id="4" name="Slide Number Placeholder 3">
            <a:extLst>
              <a:ext uri="{FF2B5EF4-FFF2-40B4-BE49-F238E27FC236}">
                <a16:creationId xmlns:a16="http://schemas.microsoft.com/office/drawing/2014/main" id="{A0D78B53-F86F-4949-A248-2228F7AB6F5C}"/>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3" name="Group 22">
            <a:extLst>
              <a:ext uri="{FF2B5EF4-FFF2-40B4-BE49-F238E27FC236}">
                <a16:creationId xmlns:a16="http://schemas.microsoft.com/office/drawing/2014/main" id="{4EE9C3EA-FF1F-43AB-AFD3-BA0CDF724589}"/>
              </a:ext>
            </a:extLst>
          </p:cNvPr>
          <p:cNvGrpSpPr/>
          <p:nvPr/>
        </p:nvGrpSpPr>
        <p:grpSpPr>
          <a:xfrm>
            <a:off x="12326583" y="1"/>
            <a:ext cx="2329217" cy="5577839"/>
            <a:chOff x="12326583" y="1"/>
            <a:chExt cx="2329217" cy="5577839"/>
          </a:xfrm>
        </p:grpSpPr>
        <p:sp>
          <p:nvSpPr>
            <p:cNvPr id="24" name="Rectangle 106">
              <a:extLst>
                <a:ext uri="{FF2B5EF4-FFF2-40B4-BE49-F238E27FC236}">
                  <a16:creationId xmlns:a16="http://schemas.microsoft.com/office/drawing/2014/main" id="{FBA92C13-8E5C-4851-9714-75E1C700C288}"/>
                </a:ext>
              </a:extLst>
            </p:cNvPr>
            <p:cNvSpPr>
              <a:spLocks noChangeArrowheads="1"/>
            </p:cNvSpPr>
            <p:nvPr/>
          </p:nvSpPr>
          <p:spPr bwMode="gray">
            <a:xfrm>
              <a:off x="12326583" y="1"/>
              <a:ext cx="2329217" cy="5577839"/>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Crop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placed image and then select the tab ‘Image Format’</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‘Crop’ button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You can now fit the image in </a:t>
              </a:r>
              <a:b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two ways:</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Drag the photo in such a way that the part that should be visible in the image plane is correct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white dots you can make the image larger or smaller in such a way that the part that should be visible in the image plane is correct</a:t>
              </a:r>
            </a:p>
          </p:txBody>
        </p:sp>
        <p:grpSp>
          <p:nvGrpSpPr>
            <p:cNvPr id="25" name="Groep 75">
              <a:extLst>
                <a:ext uri="{FF2B5EF4-FFF2-40B4-BE49-F238E27FC236}">
                  <a16:creationId xmlns:a16="http://schemas.microsoft.com/office/drawing/2014/main" id="{8290358A-43B0-47B5-B597-6CA53517F81B}"/>
                </a:ext>
              </a:extLst>
            </p:cNvPr>
            <p:cNvGrpSpPr>
              <a:grpSpLocks noChangeAspect="1"/>
            </p:cNvGrpSpPr>
            <p:nvPr/>
          </p:nvGrpSpPr>
          <p:grpSpPr>
            <a:xfrm>
              <a:off x="12616299" y="4610804"/>
              <a:ext cx="1766851" cy="793244"/>
              <a:chOff x="2766083" y="6357983"/>
              <a:chExt cx="1485890" cy="667104"/>
            </a:xfrm>
          </p:grpSpPr>
          <p:pic>
            <p:nvPicPr>
              <p:cNvPr id="30" name="Picture 15">
                <a:extLst>
                  <a:ext uri="{FF2B5EF4-FFF2-40B4-BE49-F238E27FC236}">
                    <a16:creationId xmlns:a16="http://schemas.microsoft.com/office/drawing/2014/main" id="{25C8DDF7-2F02-49E4-B073-B8F456F98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1" name="Picture 18">
                <a:extLst>
                  <a:ext uri="{FF2B5EF4-FFF2-40B4-BE49-F238E27FC236}">
                    <a16:creationId xmlns:a16="http://schemas.microsoft.com/office/drawing/2014/main" id="{083FF0C3-60DD-444D-A9A9-D71D3D114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2" name="Picture 19">
                <a:extLst>
                  <a:ext uri="{FF2B5EF4-FFF2-40B4-BE49-F238E27FC236}">
                    <a16:creationId xmlns:a16="http://schemas.microsoft.com/office/drawing/2014/main" id="{6F5F6795-99BE-4B58-AD86-0A9C667BC0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3" name="Straight Arrow Connector 23">
                <a:extLst>
                  <a:ext uri="{FF2B5EF4-FFF2-40B4-BE49-F238E27FC236}">
                    <a16:creationId xmlns:a16="http://schemas.microsoft.com/office/drawing/2014/main" id="{A6F23C14-AC1F-4EAD-9E9C-6FFCB8B99791}"/>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24">
                <a:extLst>
                  <a:ext uri="{FF2B5EF4-FFF2-40B4-BE49-F238E27FC236}">
                    <a16:creationId xmlns:a16="http://schemas.microsoft.com/office/drawing/2014/main" id="{DE27C4C6-44DE-4DF5-B81D-4FE6AC9F5A6D}"/>
                  </a:ext>
                </a:extLst>
              </p:cNvPr>
              <p:cNvCxnSpPr>
                <a:stCxn id="30" idx="0"/>
                <a:endCxn id="30"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26">
                <a:extLst>
                  <a:ext uri="{FF2B5EF4-FFF2-40B4-BE49-F238E27FC236}">
                    <a16:creationId xmlns:a16="http://schemas.microsoft.com/office/drawing/2014/main" id="{5CCDF70F-14C6-4447-B50D-7B6E48CD1096}"/>
                  </a:ext>
                </a:extLst>
              </p:cNvPr>
              <p:cNvCxnSpPr>
                <a:stCxn id="30" idx="3"/>
                <a:endCxn id="30"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27">
                <a:extLst>
                  <a:ext uri="{FF2B5EF4-FFF2-40B4-BE49-F238E27FC236}">
                    <a16:creationId xmlns:a16="http://schemas.microsoft.com/office/drawing/2014/main" id="{12695D69-1514-41F1-9C5D-F2ABDDCFB05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Oval 28">
                <a:extLst>
                  <a:ext uri="{FF2B5EF4-FFF2-40B4-BE49-F238E27FC236}">
                    <a16:creationId xmlns:a16="http://schemas.microsoft.com/office/drawing/2014/main" id="{3510FE3E-9A36-4AAD-9949-92E4EF9695D0}"/>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pic>
          <p:nvPicPr>
            <p:cNvPr id="26" name="Afbeelding 77">
              <a:extLst>
                <a:ext uri="{FF2B5EF4-FFF2-40B4-BE49-F238E27FC236}">
                  <a16:creationId xmlns:a16="http://schemas.microsoft.com/office/drawing/2014/main" id="{D29BAB33-C333-4754-957D-7D00313EFDF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nvGrpSpPr>
            <p:cNvPr id="27" name="Group 26">
              <a:extLst>
                <a:ext uri="{FF2B5EF4-FFF2-40B4-BE49-F238E27FC236}">
                  <a16:creationId xmlns:a16="http://schemas.microsoft.com/office/drawing/2014/main" id="{D6FACCED-FC75-4802-A955-5787B3F84272}"/>
                </a:ext>
              </a:extLst>
            </p:cNvPr>
            <p:cNvGrpSpPr>
              <a:grpSpLocks noChangeAspect="1"/>
            </p:cNvGrpSpPr>
            <p:nvPr/>
          </p:nvGrpSpPr>
          <p:grpSpPr>
            <a:xfrm>
              <a:off x="12610022" y="1108316"/>
              <a:ext cx="339817" cy="579600"/>
              <a:chOff x="13120767" y="944180"/>
              <a:chExt cx="338852" cy="577954"/>
            </a:xfrm>
          </p:grpSpPr>
          <p:pic>
            <p:nvPicPr>
              <p:cNvPr id="28" name="Picture 27">
                <a:extLst>
                  <a:ext uri="{FF2B5EF4-FFF2-40B4-BE49-F238E27FC236}">
                    <a16:creationId xmlns:a16="http://schemas.microsoft.com/office/drawing/2014/main" id="{7775F534-B8C6-47C4-89B0-375BAC9D3A42}"/>
                  </a:ext>
                </a:extLst>
              </p:cNvPr>
              <p:cNvPicPr>
                <a:picLocks noChangeAspect="1"/>
              </p:cNvPicPr>
              <p:nvPr/>
            </p:nvPicPr>
            <p:blipFill rotWithShape="1">
              <a:blip r:embed="rId6"/>
              <a:srcRect l="14719" t="19274" r="31777" b="25730"/>
              <a:stretch/>
            </p:blipFill>
            <p:spPr>
              <a:xfrm>
                <a:off x="13120767" y="944180"/>
                <a:ext cx="338852" cy="577954"/>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DA29A168-EAEC-42A5-928D-F02F78DEDD6C}"/>
                  </a:ext>
                </a:extLst>
              </p:cNvPr>
              <p:cNvSpPr/>
              <p:nvPr/>
            </p:nvSpPr>
            <p:spPr bwMode="gray">
              <a:xfrm>
                <a:off x="13143785" y="982825"/>
                <a:ext cx="292816" cy="376057"/>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grpSp>
      <p:sp>
        <p:nvSpPr>
          <p:cNvPr id="59" name="Rectangle 106">
            <a:extLst>
              <a:ext uri="{FF2B5EF4-FFF2-40B4-BE49-F238E27FC236}">
                <a16:creationId xmlns:a16="http://schemas.microsoft.com/office/drawing/2014/main" id="{02C72189-F9CE-4D40-9648-043DEC5CF89C}"/>
              </a:ext>
            </a:extLst>
          </p:cNvPr>
          <p:cNvSpPr>
            <a:spLocks noChangeArrowheads="1"/>
          </p:cNvSpPr>
          <p:nvPr/>
        </p:nvSpPr>
        <p:spPr bwMode="gray">
          <a:xfrm>
            <a:off x="-2463800" y="0"/>
            <a:ext cx="2329217" cy="1595973"/>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rgbClr val="004285"/>
                </a:solidFill>
                <a:effectLst/>
                <a:uLnTx/>
                <a:uFillTx/>
                <a:latin typeface="Open Sans"/>
                <a:ea typeface="+mn-ea"/>
                <a:cs typeface="+mn-cs"/>
              </a:rPr>
              <a:t>Add an image</a:t>
            </a:r>
            <a:endParaRPr kumimoji="0" lang="en-US" altLang="en-US" sz="1000" b="0" i="0" u="none" strike="noStrike" kern="1200" cap="none" spc="-10" normalizeH="0" baseline="0" noProof="0" dirty="0">
              <a:ln>
                <a:noFill/>
              </a:ln>
              <a:solidFill>
                <a:srgbClr val="004285"/>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on the icon in the center of the image area</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Select an image. Note: Use a landscape image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‘Insert’ and the image will be placed</a:t>
            </a:r>
          </a:p>
        </p:txBody>
      </p:sp>
      <p:pic>
        <p:nvPicPr>
          <p:cNvPr id="21" name="Afbeelding 20">
            <a:extLst>
              <a:ext uri="{FF2B5EF4-FFF2-40B4-BE49-F238E27FC236}">
                <a16:creationId xmlns:a16="http://schemas.microsoft.com/office/drawing/2014/main" id="{133BC391-3CBE-4E46-9F52-B73262A7C6BC}"/>
              </a:ext>
            </a:extLst>
          </p:cNvPr>
          <p:cNvPicPr>
            <a:picLocks noChangeAspect="1"/>
          </p:cNvPicPr>
          <p:nvPr/>
        </p:nvPicPr>
        <p:blipFill>
          <a:blip r:embed="rId7"/>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17871436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Hoofdstuk dia met achtergrondafbeelding">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A2303D10-7A22-4D77-961C-6FBC031E10FB}"/>
              </a:ext>
            </a:extLst>
          </p:cNvPr>
          <p:cNvSpPr/>
          <p:nvPr/>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 name="Graphic 4">
            <a:extLst>
              <a:ext uri="{FF2B5EF4-FFF2-40B4-BE49-F238E27FC236}">
                <a16:creationId xmlns:a16="http://schemas.microsoft.com/office/drawing/2014/main" id="{D131E5D0-3ED7-4EA0-A958-994E40B157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F0430514-7007-4E07-B2B0-7886DCCC86FD}"/>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chemeClr val="bg1"/>
                </a:solidFill>
              </a:defRPr>
            </a:lvl1pPr>
          </a:lstStyle>
          <a:p>
            <a:r>
              <a:rPr lang="en-US" noProof="0" dirty="0"/>
              <a:t>Click to add title</a:t>
            </a:r>
          </a:p>
        </p:txBody>
      </p:sp>
      <p:sp>
        <p:nvSpPr>
          <p:cNvPr id="8" name="Rectangle 106">
            <a:extLst>
              <a:ext uri="{FF2B5EF4-FFF2-40B4-BE49-F238E27FC236}">
                <a16:creationId xmlns:a16="http://schemas.microsoft.com/office/drawing/2014/main" id="{6DB02F12-213B-4BC3-BF01-64E6DEA8948A}"/>
              </a:ext>
            </a:extLst>
          </p:cNvPr>
          <p:cNvSpPr>
            <a:spLocks noChangeArrowheads="1"/>
          </p:cNvSpPr>
          <p:nvPr/>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9E25CC99-32E6-48EF-B160-205D6223D6B2}"/>
              </a:ext>
            </a:extLst>
          </p:cNvPr>
          <p:cNvSpPr>
            <a:spLocks noGrp="1"/>
          </p:cNvSpPr>
          <p:nvPr>
            <p:ph type="sldNum" sz="quarter" idx="10"/>
          </p:nvPr>
        </p:nvSpPr>
        <p:spPr/>
        <p:txBody>
          <a:bodyPr/>
          <a:lstStyle>
            <a:lvl1pPr>
              <a:defRPr>
                <a:solidFill>
                  <a:schemeClr val="bg1"/>
                </a:solidFill>
              </a:defRPr>
            </a:lvl1pPr>
          </a:lstStyle>
          <a:p>
            <a:fld id="{5A195573-6125-40C3-AA0C-3AC6CFB9F86B}" type="slidenum">
              <a:rPr lang="en-US" smtClean="0"/>
              <a:pPr/>
              <a:t>‹nr.›</a:t>
            </a:fld>
            <a:endParaRPr lang="en-US" dirty="0"/>
          </a:p>
        </p:txBody>
      </p:sp>
      <p:pic>
        <p:nvPicPr>
          <p:cNvPr id="9" name="Graphic 8">
            <a:extLst>
              <a:ext uri="{FF2B5EF4-FFF2-40B4-BE49-F238E27FC236}">
                <a16:creationId xmlns:a16="http://schemas.microsoft.com/office/drawing/2014/main" id="{6572D59D-101D-4C9F-BD7A-F0AFB5A089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32992212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Hoofdstuk dia zonder achtergrondafbeelding">
    <p:bg>
      <p:bgPr>
        <a:solidFill>
          <a:srgbClr val="C2E4FF"/>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55096AE1-B739-4752-A874-8A31C40C9C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0" name="Rectangle 3">
            <a:extLst>
              <a:ext uri="{FF2B5EF4-FFF2-40B4-BE49-F238E27FC236}">
                <a16:creationId xmlns:a16="http://schemas.microsoft.com/office/drawing/2014/main" id="{C6A9B036-C851-464B-A4B4-FD651AEC886D}"/>
              </a:ext>
            </a:extLst>
          </p:cNvPr>
          <p:cNvSpPr/>
          <p:nvPr/>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rgbClr val="1191FA"/>
                </a:solidFill>
              </a:defRPr>
            </a:lvl1pPr>
          </a:lstStyle>
          <a:p>
            <a:r>
              <a:rPr lang="en-US" noProof="0" dirty="0"/>
              <a:t>Click to add title</a:t>
            </a:r>
          </a:p>
        </p:txBody>
      </p:sp>
      <p:sp>
        <p:nvSpPr>
          <p:cNvPr id="5" name="Rectangle 106">
            <a:extLst>
              <a:ext uri="{FF2B5EF4-FFF2-40B4-BE49-F238E27FC236}">
                <a16:creationId xmlns:a16="http://schemas.microsoft.com/office/drawing/2014/main" id="{1FBA4FA0-818B-428B-91E4-7AAC8597B54C}"/>
              </a:ext>
            </a:extLst>
          </p:cNvPr>
          <p:cNvSpPr>
            <a:spLocks noChangeArrowheads="1"/>
          </p:cNvSpPr>
          <p:nvPr/>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 name="Slide Number Placeholder 2">
            <a:extLst>
              <a:ext uri="{FF2B5EF4-FFF2-40B4-BE49-F238E27FC236}">
                <a16:creationId xmlns:a16="http://schemas.microsoft.com/office/drawing/2014/main" id="{1E5A7128-E378-46DC-A7CA-6B5E436C53B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pic>
        <p:nvPicPr>
          <p:cNvPr id="8" name="Graphic 7">
            <a:extLst>
              <a:ext uri="{FF2B5EF4-FFF2-40B4-BE49-F238E27FC236}">
                <a16:creationId xmlns:a16="http://schemas.microsoft.com/office/drawing/2014/main" id="{98DE69E5-A8FE-497C-995E-D10447096B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35810820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Inhoud me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264275" y="1476375"/>
            <a:ext cx="5330825" cy="4320000"/>
          </a:xfrm>
        </p:spPr>
        <p:txBody>
          <a:bodyPr tIns="0" anchor="ctr" anchorCtr="1"/>
          <a:lstStyle>
            <a:lvl1pPr algn="l">
              <a:spcBef>
                <a:spcPts val="0"/>
              </a:spcBef>
              <a:defRPr sz="1200">
                <a:solidFill>
                  <a:schemeClr val="tx1"/>
                </a:solidFill>
              </a:defRPr>
            </a:lvl1pPr>
          </a:lstStyle>
          <a:p>
            <a:r>
              <a:rPr lang="en-US" noProof="0" dirty="0"/>
              <a:t>Click on icon</a:t>
            </a:r>
            <a:br>
              <a:rPr lang="en-US" noProof="0" dirty="0"/>
            </a:br>
            <a:r>
              <a:rPr lang="en-US" noProof="0" dirty="0"/>
              <a:t>to add table</a:t>
            </a:r>
          </a:p>
        </p:txBody>
      </p:sp>
      <p:sp>
        <p:nvSpPr>
          <p:cNvPr id="11" name="Text Placeholder 12">
            <a:extLst>
              <a:ext uri="{FF2B5EF4-FFF2-40B4-BE49-F238E27FC236}">
                <a16:creationId xmlns:a16="http://schemas.microsoft.com/office/drawing/2014/main" id="{F028C813-AC7A-4357-A8D4-1D61F095489D}"/>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p:txBody>
      </p:sp>
      <p:sp>
        <p:nvSpPr>
          <p:cNvPr id="3" name="Slide Number Placeholder 2">
            <a:extLst>
              <a:ext uri="{FF2B5EF4-FFF2-40B4-BE49-F238E27FC236}">
                <a16:creationId xmlns:a16="http://schemas.microsoft.com/office/drawing/2014/main" id="{DF3716CF-D9F7-4E85-A572-A8A5E9841A0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20" name="Rectangle 106">
            <a:extLst>
              <a:ext uri="{FF2B5EF4-FFF2-40B4-BE49-F238E27FC236}">
                <a16:creationId xmlns:a16="http://schemas.microsoft.com/office/drawing/2014/main" id="{9C24C4B8-89EA-4863-B602-CE5B7372D584}"/>
              </a:ext>
            </a:extLst>
          </p:cNvPr>
          <p:cNvSpPr>
            <a:spLocks noChangeArrowheads="1"/>
          </p:cNvSpPr>
          <p:nvPr/>
        </p:nvSpPr>
        <p:spPr bwMode="gray">
          <a:xfrm>
            <a:off x="12326583" y="0"/>
            <a:ext cx="2329217" cy="2403886"/>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rgbClr val="004285"/>
                </a:solidFill>
                <a:effectLst/>
                <a:uLnTx/>
                <a:uFillTx/>
                <a:latin typeface="Open Sans"/>
                <a:ea typeface="+mn-ea"/>
                <a:cs typeface="+mn-cs"/>
              </a:rPr>
              <a:t>Add a table</a:t>
            </a:r>
            <a:endParaRPr kumimoji="0" lang="en-US" altLang="en-US" sz="1000" b="0" i="0" u="none" strike="noStrike" kern="1200" cap="none" spc="-10" normalizeH="0" baseline="0" noProof="0" dirty="0">
              <a:ln>
                <a:noFill/>
              </a:ln>
              <a:solidFill>
                <a:srgbClr val="004285"/>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on the icon in the middle of the table area</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Choose how many columns and rows the table you want to insert should have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‘OK’ and the table will be inserted which can be filled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Then select all the text in the table, adjust the font size to 14pt and color the black text to dark blue</a:t>
            </a:r>
          </a:p>
        </p:txBody>
      </p:sp>
      <p:grpSp>
        <p:nvGrpSpPr>
          <p:cNvPr id="21" name="Group 20">
            <a:extLst>
              <a:ext uri="{FF2B5EF4-FFF2-40B4-BE49-F238E27FC236}">
                <a16:creationId xmlns:a16="http://schemas.microsoft.com/office/drawing/2014/main" id="{0E4F7BE6-4C36-40A7-AA53-E8233219AA44}"/>
              </a:ext>
            </a:extLst>
          </p:cNvPr>
          <p:cNvGrpSpPr/>
          <p:nvPr/>
        </p:nvGrpSpPr>
        <p:grpSpPr>
          <a:xfrm>
            <a:off x="-2463800" y="0"/>
            <a:ext cx="2329217" cy="3010976"/>
            <a:chOff x="-2463800" y="0"/>
            <a:chExt cx="2329217" cy="3010976"/>
          </a:xfrm>
        </p:grpSpPr>
        <p:sp>
          <p:nvSpPr>
            <p:cNvPr id="22" name="Rectangle 106">
              <a:extLst>
                <a:ext uri="{FF2B5EF4-FFF2-40B4-BE49-F238E27FC236}">
                  <a16:creationId xmlns:a16="http://schemas.microsoft.com/office/drawing/2014/main" id="{382F3E05-ECEE-4DDE-AEB7-7720D044CC93}"/>
                </a:ext>
              </a:extLst>
            </p:cNvPr>
            <p:cNvSpPr>
              <a:spLocks noChangeArrowheads="1"/>
            </p:cNvSpPr>
            <p:nvPr/>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23" name="Group 22">
              <a:extLst>
                <a:ext uri="{FF2B5EF4-FFF2-40B4-BE49-F238E27FC236}">
                  <a16:creationId xmlns:a16="http://schemas.microsoft.com/office/drawing/2014/main" id="{2EF23516-2677-4366-A601-E21D2B8F6437}"/>
                </a:ext>
              </a:extLst>
            </p:cNvPr>
            <p:cNvGrpSpPr/>
            <p:nvPr/>
          </p:nvGrpSpPr>
          <p:grpSpPr>
            <a:xfrm>
              <a:off x="-2318863" y="1175951"/>
              <a:ext cx="1847751" cy="535742"/>
              <a:chOff x="-2108199" y="2679700"/>
              <a:chExt cx="2091530" cy="606424"/>
            </a:xfrm>
          </p:grpSpPr>
          <p:grpSp>
            <p:nvGrpSpPr>
              <p:cNvPr id="24" name="Group 23">
                <a:extLst>
                  <a:ext uri="{FF2B5EF4-FFF2-40B4-BE49-F238E27FC236}">
                    <a16:creationId xmlns:a16="http://schemas.microsoft.com/office/drawing/2014/main" id="{F08E645D-42C3-4826-9EC7-D9B1A193918C}"/>
                  </a:ext>
                </a:extLst>
              </p:cNvPr>
              <p:cNvGrpSpPr/>
              <p:nvPr/>
            </p:nvGrpSpPr>
            <p:grpSpPr>
              <a:xfrm>
                <a:off x="-2108199" y="2679700"/>
                <a:ext cx="2091530" cy="606424"/>
                <a:chOff x="-2108199" y="2679700"/>
                <a:chExt cx="2091530" cy="606424"/>
              </a:xfrm>
            </p:grpSpPr>
            <p:pic>
              <p:nvPicPr>
                <p:cNvPr id="26" name="Picture 25">
                  <a:extLst>
                    <a:ext uri="{FF2B5EF4-FFF2-40B4-BE49-F238E27FC236}">
                      <a16:creationId xmlns:a16="http://schemas.microsoft.com/office/drawing/2014/main" id="{FD57E7FC-9120-4638-8018-871BCD39AD13}"/>
                    </a:ext>
                  </a:extLst>
                </p:cNvPr>
                <p:cNvPicPr>
                  <a:picLocks noChangeAspect="1"/>
                </p:cNvPicPr>
                <p:nvPr/>
              </p:nvPicPr>
              <p:blipFill rotWithShape="1">
                <a:blip r:embed="rId2"/>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7" name="Rectangle 21">
                  <a:extLst>
                    <a:ext uri="{FF2B5EF4-FFF2-40B4-BE49-F238E27FC236}">
                      <a16:creationId xmlns:a16="http://schemas.microsoft.com/office/drawing/2014/main" id="{6AC6B26A-57B6-403F-8D3B-55E148C9E21C}"/>
                    </a:ext>
                  </a:extLst>
                </p:cNvPr>
                <p:cNvSpPr/>
                <p:nvPr/>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5" name="Graphic 19" descr="Close with solid fill">
                <a:extLst>
                  <a:ext uri="{FF2B5EF4-FFF2-40B4-BE49-F238E27FC236}">
                    <a16:creationId xmlns:a16="http://schemas.microsoft.com/office/drawing/2014/main" id="{A597C326-3A09-4DBB-8F5C-2C8EE77E339B}"/>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
        <p:nvSpPr>
          <p:cNvPr id="14" name="Rectangle 106">
            <a:extLst>
              <a:ext uri="{FF2B5EF4-FFF2-40B4-BE49-F238E27FC236}">
                <a16:creationId xmlns:a16="http://schemas.microsoft.com/office/drawing/2014/main" id="{AA0D9EFF-2BD3-4315-84DA-8D0E8FFF3F75}"/>
              </a:ext>
            </a:extLst>
          </p:cNvPr>
          <p:cNvSpPr>
            <a:spLocks noChangeArrowheads="1"/>
          </p:cNvSpPr>
          <p:nvPr/>
        </p:nvSpPr>
        <p:spPr bwMode="gray">
          <a:xfrm>
            <a:off x="12326583" y="2650260"/>
            <a:ext cx="2329217" cy="1665223"/>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Add vertical lines to a table</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Insert a table. The table is inserted without vertical lines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To add the vertical lines; Click in the 'Table Style Options' menu, choose the 'Banded Columns' function and the vertical lines will appear</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p:txBody>
      </p:sp>
      <p:pic>
        <p:nvPicPr>
          <p:cNvPr id="15" name="Afbeelding 14">
            <a:extLst>
              <a:ext uri="{FF2B5EF4-FFF2-40B4-BE49-F238E27FC236}">
                <a16:creationId xmlns:a16="http://schemas.microsoft.com/office/drawing/2014/main" id="{211F4B13-12CB-144C-BE73-0D8519E9E9B9}"/>
              </a:ext>
            </a:extLst>
          </p:cNvPr>
          <p:cNvPicPr>
            <a:picLocks noChangeAspect="1"/>
          </p:cNvPicPr>
          <p:nvPr/>
        </p:nvPicPr>
        <p:blipFill>
          <a:blip r:embed="rId3"/>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17290675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abel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19125" y="1476375"/>
            <a:ext cx="10975975" cy="4320000"/>
          </a:xfrm>
        </p:spPr>
        <p:txBody>
          <a:bodyPr tIns="0" anchor="ctr" anchorCtr="1"/>
          <a:lstStyle>
            <a:lvl1pPr algn="l">
              <a:spcBef>
                <a:spcPts val="0"/>
              </a:spcBef>
              <a:defRPr sz="1200">
                <a:solidFill>
                  <a:schemeClr val="tx1"/>
                </a:solidFill>
              </a:defRPr>
            </a:lvl1pPr>
          </a:lstStyle>
          <a:p>
            <a:r>
              <a:rPr lang="en-US" noProof="0" dirty="0"/>
              <a:t>Click on icon</a:t>
            </a:r>
            <a:br>
              <a:rPr lang="en-US" noProof="0" dirty="0"/>
            </a:br>
            <a:r>
              <a:rPr lang="en-US" noProof="0" dirty="0"/>
              <a:t>to add table</a:t>
            </a:r>
          </a:p>
        </p:txBody>
      </p:sp>
      <p:sp>
        <p:nvSpPr>
          <p:cNvPr id="3" name="Slide Number Placeholder 2">
            <a:extLst>
              <a:ext uri="{FF2B5EF4-FFF2-40B4-BE49-F238E27FC236}">
                <a16:creationId xmlns:a16="http://schemas.microsoft.com/office/drawing/2014/main" id="{E1B7A5D4-DEE1-41E7-A578-DE688BC982F1}"/>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6" name="Rectangle 106">
            <a:extLst>
              <a:ext uri="{FF2B5EF4-FFF2-40B4-BE49-F238E27FC236}">
                <a16:creationId xmlns:a16="http://schemas.microsoft.com/office/drawing/2014/main" id="{6A62AD01-4E37-4D91-851E-18F47C781621}"/>
              </a:ext>
            </a:extLst>
          </p:cNvPr>
          <p:cNvSpPr>
            <a:spLocks noChangeArrowheads="1"/>
          </p:cNvSpPr>
          <p:nvPr/>
        </p:nvSpPr>
        <p:spPr bwMode="gray">
          <a:xfrm>
            <a:off x="12326583" y="0"/>
            <a:ext cx="2329217" cy="2403886"/>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rgbClr val="004285"/>
                </a:solidFill>
                <a:effectLst/>
                <a:uLnTx/>
                <a:uFillTx/>
                <a:latin typeface="Open Sans"/>
                <a:ea typeface="+mn-ea"/>
                <a:cs typeface="+mn-cs"/>
              </a:rPr>
              <a:t>Add a table</a:t>
            </a:r>
            <a:endParaRPr kumimoji="0" lang="en-US" altLang="en-US" sz="1000" b="0" i="0" u="none" strike="noStrike" kern="1200" cap="none" spc="-10" normalizeH="0" baseline="0" noProof="0" dirty="0">
              <a:ln>
                <a:noFill/>
              </a:ln>
              <a:solidFill>
                <a:srgbClr val="004285"/>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on the icon in the middle of the table area</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Choose how many columns and rows the table you want to insert should have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‘OK’ and the table will be inserted which can be filled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Then select all the text in the table, adjust the font size to 14pt and color the black text to dark blue</a:t>
            </a:r>
          </a:p>
        </p:txBody>
      </p:sp>
      <p:sp>
        <p:nvSpPr>
          <p:cNvPr id="9" name="Rectangle 106">
            <a:extLst>
              <a:ext uri="{FF2B5EF4-FFF2-40B4-BE49-F238E27FC236}">
                <a16:creationId xmlns:a16="http://schemas.microsoft.com/office/drawing/2014/main" id="{593A0718-B9EB-4A78-8A2C-34B77016E003}"/>
              </a:ext>
            </a:extLst>
          </p:cNvPr>
          <p:cNvSpPr>
            <a:spLocks noChangeArrowheads="1"/>
          </p:cNvSpPr>
          <p:nvPr/>
        </p:nvSpPr>
        <p:spPr bwMode="gray">
          <a:xfrm>
            <a:off x="12326583" y="2650260"/>
            <a:ext cx="2329217" cy="1665223"/>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Add vertical lines to a table</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Insert a table. The table is inserted without vertical lines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To add the vertical lines; Click in the 'Table Style Options' menu, choose the 'Banded Columns' function and the vertical lines will appear</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p:txBody>
      </p:sp>
      <p:pic>
        <p:nvPicPr>
          <p:cNvPr id="7" name="Afbeelding 6">
            <a:extLst>
              <a:ext uri="{FF2B5EF4-FFF2-40B4-BE49-F238E27FC236}">
                <a16:creationId xmlns:a16="http://schemas.microsoft.com/office/drawing/2014/main" id="{F15F47AB-1380-3E44-9D8B-67CC60FD4695}"/>
              </a:ext>
            </a:extLst>
          </p:cNvPr>
          <p:cNvPicPr>
            <a:picLocks noChangeAspect="1"/>
          </p:cNvPicPr>
          <p:nvPr/>
        </p:nvPicPr>
        <p:blipFill>
          <a:blip r:embed="rId2"/>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42157412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Inhoud met grafiek rec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en-US" noProof="0" dirty="0"/>
              <a:t>Click on icon</a:t>
            </a:r>
            <a:br>
              <a:rPr lang="en-US" noProof="0" dirty="0"/>
            </a:br>
            <a:r>
              <a:rPr lang="en-US" noProof="0" dirty="0"/>
              <a:t>to add chart</a:t>
            </a:r>
          </a:p>
        </p:txBody>
      </p:sp>
      <p:sp>
        <p:nvSpPr>
          <p:cNvPr id="8" name="Text Placeholder 12">
            <a:extLst>
              <a:ext uri="{FF2B5EF4-FFF2-40B4-BE49-F238E27FC236}">
                <a16:creationId xmlns:a16="http://schemas.microsoft.com/office/drawing/2014/main" id="{CC64508F-FB4D-4117-A07D-F5E6D9501D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p:txBody>
      </p:sp>
      <p:sp>
        <p:nvSpPr>
          <p:cNvPr id="11" name="Text Placeholder 3">
            <a:extLst>
              <a:ext uri="{FF2B5EF4-FFF2-40B4-BE49-F238E27FC236}">
                <a16:creationId xmlns:a16="http://schemas.microsoft.com/office/drawing/2014/main" id="{A573C153-27EA-4A91-9162-722BE6E06CAD}"/>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en-US" noProof="0" dirty="0"/>
              <a:t>Click to add source text</a:t>
            </a:r>
          </a:p>
        </p:txBody>
      </p:sp>
      <p:sp>
        <p:nvSpPr>
          <p:cNvPr id="3" name="Slide Number Placeholder 2">
            <a:extLst>
              <a:ext uri="{FF2B5EF4-FFF2-40B4-BE49-F238E27FC236}">
                <a16:creationId xmlns:a16="http://schemas.microsoft.com/office/drawing/2014/main" id="{0DDE9399-B94D-49BE-87E3-76B5B785CBDA}"/>
              </a:ext>
            </a:extLst>
          </p:cNvPr>
          <p:cNvSpPr>
            <a:spLocks noGrp="1"/>
          </p:cNvSpPr>
          <p:nvPr>
            <p:ph type="sldNum" sz="quarter" idx="19"/>
          </p:nvPr>
        </p:nvSpPr>
        <p:spPr/>
        <p:txBody>
          <a:bodyPr/>
          <a:lstStyle/>
          <a:p>
            <a:fld id="{5A195573-6125-40C3-AA0C-3AC6CFB9F86B}" type="slidenum">
              <a:rPr lang="en-US" smtClean="0"/>
              <a:pPr/>
              <a:t>‹nr.›</a:t>
            </a:fld>
            <a:endParaRPr lang="en-US" dirty="0"/>
          </a:p>
        </p:txBody>
      </p:sp>
      <p:grpSp>
        <p:nvGrpSpPr>
          <p:cNvPr id="16" name="Group 15">
            <a:extLst>
              <a:ext uri="{FF2B5EF4-FFF2-40B4-BE49-F238E27FC236}">
                <a16:creationId xmlns:a16="http://schemas.microsoft.com/office/drawing/2014/main" id="{3985A518-E0A7-4A91-9DBC-41D2EBDE915F}"/>
              </a:ext>
            </a:extLst>
          </p:cNvPr>
          <p:cNvGrpSpPr/>
          <p:nvPr/>
        </p:nvGrpSpPr>
        <p:grpSpPr>
          <a:xfrm>
            <a:off x="-2463800" y="0"/>
            <a:ext cx="2329217" cy="3010976"/>
            <a:chOff x="-2463800" y="0"/>
            <a:chExt cx="2329217" cy="3010976"/>
          </a:xfrm>
        </p:grpSpPr>
        <p:sp>
          <p:nvSpPr>
            <p:cNvPr id="17" name="Rectangle 106">
              <a:extLst>
                <a:ext uri="{FF2B5EF4-FFF2-40B4-BE49-F238E27FC236}">
                  <a16:creationId xmlns:a16="http://schemas.microsoft.com/office/drawing/2014/main" id="{1632026E-593D-4DB5-9EF1-0E0986DBE928}"/>
                </a:ext>
              </a:extLst>
            </p:cNvPr>
            <p:cNvSpPr>
              <a:spLocks noChangeArrowheads="1"/>
            </p:cNvSpPr>
            <p:nvPr/>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20" name="Group 19">
              <a:extLst>
                <a:ext uri="{FF2B5EF4-FFF2-40B4-BE49-F238E27FC236}">
                  <a16:creationId xmlns:a16="http://schemas.microsoft.com/office/drawing/2014/main" id="{012E2A27-76C5-4742-A76E-56EF39891FD3}"/>
                </a:ext>
              </a:extLst>
            </p:cNvPr>
            <p:cNvGrpSpPr/>
            <p:nvPr/>
          </p:nvGrpSpPr>
          <p:grpSpPr>
            <a:xfrm>
              <a:off x="-2318863" y="1175951"/>
              <a:ext cx="1847751" cy="535742"/>
              <a:chOff x="-2108199" y="2679700"/>
              <a:chExt cx="2091530" cy="606424"/>
            </a:xfrm>
          </p:grpSpPr>
          <p:grpSp>
            <p:nvGrpSpPr>
              <p:cNvPr id="21" name="Group 20">
                <a:extLst>
                  <a:ext uri="{FF2B5EF4-FFF2-40B4-BE49-F238E27FC236}">
                    <a16:creationId xmlns:a16="http://schemas.microsoft.com/office/drawing/2014/main" id="{3FD39359-F454-473B-8E3D-E77BAFC4E6CA}"/>
                  </a:ext>
                </a:extLst>
              </p:cNvPr>
              <p:cNvGrpSpPr/>
              <p:nvPr/>
            </p:nvGrpSpPr>
            <p:grpSpPr>
              <a:xfrm>
                <a:off x="-2108199" y="2679700"/>
                <a:ext cx="2091530" cy="606424"/>
                <a:chOff x="-2108199" y="2679700"/>
                <a:chExt cx="2091530" cy="606424"/>
              </a:xfrm>
            </p:grpSpPr>
            <p:pic>
              <p:nvPicPr>
                <p:cNvPr id="23" name="Picture 22">
                  <a:extLst>
                    <a:ext uri="{FF2B5EF4-FFF2-40B4-BE49-F238E27FC236}">
                      <a16:creationId xmlns:a16="http://schemas.microsoft.com/office/drawing/2014/main" id="{0B77FCBA-B02B-4B51-B5AC-EA60A1CDAC02}"/>
                    </a:ext>
                  </a:extLst>
                </p:cNvPr>
                <p:cNvPicPr>
                  <a:picLocks noChangeAspect="1"/>
                </p:cNvPicPr>
                <p:nvPr/>
              </p:nvPicPr>
              <p:blipFill rotWithShape="1">
                <a:blip r:embed="rId2"/>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7" name="Rectangle 21">
                  <a:extLst>
                    <a:ext uri="{FF2B5EF4-FFF2-40B4-BE49-F238E27FC236}">
                      <a16:creationId xmlns:a16="http://schemas.microsoft.com/office/drawing/2014/main" id="{DA4F290E-B67A-4EAD-B354-E770B23FC280}"/>
                    </a:ext>
                  </a:extLst>
                </p:cNvPr>
                <p:cNvSpPr/>
                <p:nvPr/>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2" name="Graphic 19" descr="Close with solid fill">
                <a:extLst>
                  <a:ext uri="{FF2B5EF4-FFF2-40B4-BE49-F238E27FC236}">
                    <a16:creationId xmlns:a16="http://schemas.microsoft.com/office/drawing/2014/main" id="{4D85A030-8918-472A-BE73-4F8DF0314941}"/>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pic>
        <p:nvPicPr>
          <p:cNvPr id="14" name="Afbeelding 13">
            <a:extLst>
              <a:ext uri="{FF2B5EF4-FFF2-40B4-BE49-F238E27FC236}">
                <a16:creationId xmlns:a16="http://schemas.microsoft.com/office/drawing/2014/main" id="{575F4312-725C-AD4D-B7EB-C94805E04DA0}"/>
              </a:ext>
            </a:extLst>
          </p:cNvPr>
          <p:cNvPicPr>
            <a:picLocks noChangeAspect="1"/>
          </p:cNvPicPr>
          <p:nvPr/>
        </p:nvPicPr>
        <p:blipFill>
          <a:blip r:embed="rId3"/>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40097262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Inhoud met grafiek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en-US" noProof="0" dirty="0"/>
              <a:t>Click on icon</a:t>
            </a:r>
            <a:br>
              <a:rPr lang="en-US" noProof="0" dirty="0"/>
            </a:br>
            <a:r>
              <a:rPr lang="en-US" noProof="0" dirty="0"/>
              <a:t>to add chart</a:t>
            </a:r>
          </a:p>
        </p:txBody>
      </p:sp>
      <p:sp>
        <p:nvSpPr>
          <p:cNvPr id="8" name="Text Placeholder 12">
            <a:extLst>
              <a:ext uri="{FF2B5EF4-FFF2-40B4-BE49-F238E27FC236}">
                <a16:creationId xmlns:a16="http://schemas.microsoft.com/office/drawing/2014/main" id="{4D3B61F8-A508-4E1F-AB2C-57AEA9320D93}"/>
              </a:ext>
            </a:extLst>
          </p:cNvPr>
          <p:cNvSpPr>
            <a:spLocks noGrp="1"/>
          </p:cNvSpPr>
          <p:nvPr>
            <p:ph type="body" sz="quarter" idx="10" hasCustomPrompt="1"/>
          </p:nvPr>
        </p:nvSpPr>
        <p:spPr>
          <a:xfrm>
            <a:off x="626427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p:txBody>
      </p:sp>
      <p:sp>
        <p:nvSpPr>
          <p:cNvPr id="11" name="Text Placeholder 3">
            <a:extLst>
              <a:ext uri="{FF2B5EF4-FFF2-40B4-BE49-F238E27FC236}">
                <a16:creationId xmlns:a16="http://schemas.microsoft.com/office/drawing/2014/main" id="{3970DEE3-03AB-4155-86AF-0AFDC23EC764}"/>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en-US" noProof="0" dirty="0"/>
              <a:t>Click to add source text</a:t>
            </a:r>
          </a:p>
        </p:txBody>
      </p:sp>
      <p:sp>
        <p:nvSpPr>
          <p:cNvPr id="3" name="Slide Number Placeholder 2">
            <a:extLst>
              <a:ext uri="{FF2B5EF4-FFF2-40B4-BE49-F238E27FC236}">
                <a16:creationId xmlns:a16="http://schemas.microsoft.com/office/drawing/2014/main" id="{0BFCFFBD-719A-4FAA-A247-AC7B7013957D}"/>
              </a:ext>
            </a:extLst>
          </p:cNvPr>
          <p:cNvSpPr>
            <a:spLocks noGrp="1"/>
          </p:cNvSpPr>
          <p:nvPr>
            <p:ph type="sldNum" sz="quarter" idx="18"/>
          </p:nvPr>
        </p:nvSpPr>
        <p:spPr/>
        <p:txBody>
          <a:bodyPr/>
          <a:lstStyle/>
          <a:p>
            <a:fld id="{5A195573-6125-40C3-AA0C-3AC6CFB9F86B}" type="slidenum">
              <a:rPr lang="en-US" smtClean="0"/>
              <a:pPr/>
              <a:t>‹nr.›</a:t>
            </a:fld>
            <a:endParaRPr lang="en-US" dirty="0"/>
          </a:p>
        </p:txBody>
      </p:sp>
      <p:grpSp>
        <p:nvGrpSpPr>
          <p:cNvPr id="21" name="Group 20">
            <a:extLst>
              <a:ext uri="{FF2B5EF4-FFF2-40B4-BE49-F238E27FC236}">
                <a16:creationId xmlns:a16="http://schemas.microsoft.com/office/drawing/2014/main" id="{A89C9194-3F30-4AF6-9560-B808E49B219A}"/>
              </a:ext>
            </a:extLst>
          </p:cNvPr>
          <p:cNvGrpSpPr/>
          <p:nvPr/>
        </p:nvGrpSpPr>
        <p:grpSpPr>
          <a:xfrm>
            <a:off x="-2463800" y="0"/>
            <a:ext cx="2329217" cy="3010976"/>
            <a:chOff x="-2463800" y="0"/>
            <a:chExt cx="2329217" cy="3010976"/>
          </a:xfrm>
        </p:grpSpPr>
        <p:sp>
          <p:nvSpPr>
            <p:cNvPr id="22" name="Rectangle 106">
              <a:extLst>
                <a:ext uri="{FF2B5EF4-FFF2-40B4-BE49-F238E27FC236}">
                  <a16:creationId xmlns:a16="http://schemas.microsoft.com/office/drawing/2014/main" id="{B4ED0B16-3ECE-4DE8-AF1C-D6336E9B5D7D}"/>
                </a:ext>
              </a:extLst>
            </p:cNvPr>
            <p:cNvSpPr>
              <a:spLocks noChangeArrowheads="1"/>
            </p:cNvSpPr>
            <p:nvPr/>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23" name="Group 22">
              <a:extLst>
                <a:ext uri="{FF2B5EF4-FFF2-40B4-BE49-F238E27FC236}">
                  <a16:creationId xmlns:a16="http://schemas.microsoft.com/office/drawing/2014/main" id="{469ADC3E-A72C-4F23-8A7F-27B34C823AFE}"/>
                </a:ext>
              </a:extLst>
            </p:cNvPr>
            <p:cNvGrpSpPr/>
            <p:nvPr/>
          </p:nvGrpSpPr>
          <p:grpSpPr>
            <a:xfrm>
              <a:off x="-2318863" y="1175951"/>
              <a:ext cx="1847751" cy="535742"/>
              <a:chOff x="-2108199" y="2679700"/>
              <a:chExt cx="2091530" cy="606424"/>
            </a:xfrm>
          </p:grpSpPr>
          <p:grpSp>
            <p:nvGrpSpPr>
              <p:cNvPr id="24" name="Group 23">
                <a:extLst>
                  <a:ext uri="{FF2B5EF4-FFF2-40B4-BE49-F238E27FC236}">
                    <a16:creationId xmlns:a16="http://schemas.microsoft.com/office/drawing/2014/main" id="{A485281C-144A-4177-BB1E-732ACB7BD574}"/>
                  </a:ext>
                </a:extLst>
              </p:cNvPr>
              <p:cNvGrpSpPr/>
              <p:nvPr/>
            </p:nvGrpSpPr>
            <p:grpSpPr>
              <a:xfrm>
                <a:off x="-2108199" y="2679700"/>
                <a:ext cx="2091530" cy="606424"/>
                <a:chOff x="-2108199" y="2679700"/>
                <a:chExt cx="2091530" cy="606424"/>
              </a:xfrm>
            </p:grpSpPr>
            <p:pic>
              <p:nvPicPr>
                <p:cNvPr id="26" name="Picture 25">
                  <a:extLst>
                    <a:ext uri="{FF2B5EF4-FFF2-40B4-BE49-F238E27FC236}">
                      <a16:creationId xmlns:a16="http://schemas.microsoft.com/office/drawing/2014/main" id="{7BA24487-1793-4009-8144-C0B87312BAE7}"/>
                    </a:ext>
                  </a:extLst>
                </p:cNvPr>
                <p:cNvPicPr>
                  <a:picLocks noChangeAspect="1"/>
                </p:cNvPicPr>
                <p:nvPr/>
              </p:nvPicPr>
              <p:blipFill rotWithShape="1">
                <a:blip r:embed="rId2"/>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7" name="Rectangle 21">
                  <a:extLst>
                    <a:ext uri="{FF2B5EF4-FFF2-40B4-BE49-F238E27FC236}">
                      <a16:creationId xmlns:a16="http://schemas.microsoft.com/office/drawing/2014/main" id="{C429563E-9F7F-4E40-9CC1-B29BE06F7BC9}"/>
                    </a:ext>
                  </a:extLst>
                </p:cNvPr>
                <p:cNvSpPr/>
                <p:nvPr/>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5" name="Graphic 19" descr="Close with solid fill">
                <a:extLst>
                  <a:ext uri="{FF2B5EF4-FFF2-40B4-BE49-F238E27FC236}">
                    <a16:creationId xmlns:a16="http://schemas.microsoft.com/office/drawing/2014/main" id="{42D4C060-8968-4D27-B189-CC3D65485EA5}"/>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pic>
        <p:nvPicPr>
          <p:cNvPr id="14" name="Afbeelding 13">
            <a:extLst>
              <a:ext uri="{FF2B5EF4-FFF2-40B4-BE49-F238E27FC236}">
                <a16:creationId xmlns:a16="http://schemas.microsoft.com/office/drawing/2014/main" id="{39E6DC15-F9C1-DB40-BA4E-3695E932BEA2}"/>
              </a:ext>
            </a:extLst>
          </p:cNvPr>
          <p:cNvPicPr>
            <a:picLocks noChangeAspect="1"/>
          </p:cNvPicPr>
          <p:nvPr/>
        </p:nvPicPr>
        <p:blipFill>
          <a:blip r:embed="rId3"/>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30944900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koloms grafiek">
    <p:spTree>
      <p:nvGrpSpPr>
        <p:cNvPr id="1" name=""/>
        <p:cNvGrpSpPr/>
        <p:nvPr/>
      </p:nvGrpSpPr>
      <p:grpSpPr>
        <a:xfrm>
          <a:off x="0" y="0"/>
          <a:ext cx="0" cy="0"/>
          <a:chOff x="0" y="0"/>
          <a:chExt cx="0" cy="0"/>
        </a:xfrm>
      </p:grpSpPr>
      <p:sp>
        <p:nvSpPr>
          <p:cNvPr id="13" name="Chart Placeholder 5">
            <a:extLst>
              <a:ext uri="{FF2B5EF4-FFF2-40B4-BE49-F238E27FC236}">
                <a16:creationId xmlns:a16="http://schemas.microsoft.com/office/drawing/2014/main" id="{399BE0BD-5C57-4F3C-BAE5-6DDEE19D7616}"/>
              </a:ext>
            </a:extLst>
          </p:cNvPr>
          <p:cNvSpPr>
            <a:spLocks noGrp="1"/>
          </p:cNvSpPr>
          <p:nvPr>
            <p:ph type="chart" sz="quarter" idx="16"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en-US" noProof="0" dirty="0"/>
              <a:t>Click on icon</a:t>
            </a:r>
            <a:br>
              <a:rPr lang="en-US" noProof="0" dirty="0"/>
            </a:br>
            <a:r>
              <a:rPr lang="en-US" noProof="0" dirty="0"/>
              <a:t>to add chart</a:t>
            </a:r>
          </a:p>
        </p:txBody>
      </p:sp>
      <p:sp>
        <p:nvSpPr>
          <p:cNvPr id="12" name="Chart Placeholder 5">
            <a:extLst>
              <a:ext uri="{FF2B5EF4-FFF2-40B4-BE49-F238E27FC236}">
                <a16:creationId xmlns:a16="http://schemas.microsoft.com/office/drawing/2014/main" id="{9B32F7E6-012D-47BA-9B6E-EBE47DCE3AFF}"/>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en-US" noProof="0" dirty="0"/>
              <a:t>Click on icon</a:t>
            </a:r>
            <a:br>
              <a:rPr lang="en-US" noProof="0" dirty="0"/>
            </a:br>
            <a:r>
              <a:rPr lang="en-US" noProof="0" dirty="0"/>
              <a:t>to add chart</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15" name="Text Placeholder 3">
            <a:extLst>
              <a:ext uri="{FF2B5EF4-FFF2-40B4-BE49-F238E27FC236}">
                <a16:creationId xmlns:a16="http://schemas.microsoft.com/office/drawing/2014/main" id="{1EBEB4EC-9E6D-4DE7-87A4-EF91AF2246DA}"/>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en-US" noProof="0" dirty="0"/>
              <a:t>Click to add source text</a:t>
            </a:r>
          </a:p>
        </p:txBody>
      </p:sp>
      <p:sp>
        <p:nvSpPr>
          <p:cNvPr id="16" name="Text Placeholder 3">
            <a:extLst>
              <a:ext uri="{FF2B5EF4-FFF2-40B4-BE49-F238E27FC236}">
                <a16:creationId xmlns:a16="http://schemas.microsoft.com/office/drawing/2014/main" id="{00E68F04-5757-45F4-8CBD-9E15A314E241}"/>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en-US" noProof="0" dirty="0"/>
              <a:t>Click to add source text</a:t>
            </a:r>
          </a:p>
        </p:txBody>
      </p:sp>
      <p:sp>
        <p:nvSpPr>
          <p:cNvPr id="3" name="Slide Number Placeholder 2">
            <a:extLst>
              <a:ext uri="{FF2B5EF4-FFF2-40B4-BE49-F238E27FC236}">
                <a16:creationId xmlns:a16="http://schemas.microsoft.com/office/drawing/2014/main" id="{D20A1D17-3D5D-46FC-B0D0-C84CC5207354}"/>
              </a:ext>
            </a:extLst>
          </p:cNvPr>
          <p:cNvSpPr>
            <a:spLocks noGrp="1"/>
          </p:cNvSpPr>
          <p:nvPr>
            <p:ph type="sldNum" sz="quarter" idx="19"/>
          </p:nvPr>
        </p:nvSpPr>
        <p:spPr/>
        <p:txBody>
          <a:bodyPr/>
          <a:lstStyle/>
          <a:p>
            <a:fld id="{5A195573-6125-40C3-AA0C-3AC6CFB9F86B}" type="slidenum">
              <a:rPr lang="en-US" smtClean="0"/>
              <a:pPr/>
              <a:t>‹nr.›</a:t>
            </a:fld>
            <a:endParaRPr lang="en-US" dirty="0"/>
          </a:p>
        </p:txBody>
      </p:sp>
      <p:pic>
        <p:nvPicPr>
          <p:cNvPr id="8" name="Afbeelding 7">
            <a:extLst>
              <a:ext uri="{FF2B5EF4-FFF2-40B4-BE49-F238E27FC236}">
                <a16:creationId xmlns:a16="http://schemas.microsoft.com/office/drawing/2014/main" id="{EE32DFD5-FE1E-D54D-A262-CD9C65363B87}"/>
              </a:ext>
            </a:extLst>
          </p:cNvPr>
          <p:cNvPicPr>
            <a:picLocks noChangeAspect="1"/>
          </p:cNvPicPr>
          <p:nvPr/>
        </p:nvPicPr>
        <p:blipFill>
          <a:blip r:embed="rId2"/>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2099981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wee objecten">
    <p:spTree>
      <p:nvGrpSpPr>
        <p:cNvPr id="1" name=""/>
        <p:cNvGrpSpPr/>
        <p:nvPr/>
      </p:nvGrpSpPr>
      <p:grpSpPr>
        <a:xfrm>
          <a:off x="0" y="0"/>
          <a:ext cx="0" cy="0"/>
          <a:chOff x="0" y="0"/>
          <a:chExt cx="0" cy="0"/>
        </a:xfrm>
      </p:grpSpPr>
      <p:sp>
        <p:nvSpPr>
          <p:cNvPr id="11" name="Tijdelijke aanduiding voor inhoud 3"/>
          <p:cNvSpPr>
            <a:spLocks noGrp="1"/>
          </p:cNvSpPr>
          <p:nvPr>
            <p:ph sz="half" idx="16"/>
          </p:nvPr>
        </p:nvSpPr>
        <p:spPr>
          <a:xfrm>
            <a:off x="6175507" y="1303097"/>
            <a:ext cx="4886888"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a:t>Klikken om de tekststijl van het model te bewerken</a:t>
            </a:r>
          </a:p>
        </p:txBody>
      </p:sp>
      <p:sp>
        <p:nvSpPr>
          <p:cNvPr id="12" name="Tijdelijke aanduiding voor inhoud 3"/>
          <p:cNvSpPr>
            <a:spLocks noGrp="1"/>
          </p:cNvSpPr>
          <p:nvPr>
            <p:ph sz="half" idx="17"/>
          </p:nvPr>
        </p:nvSpPr>
        <p:spPr>
          <a:xfrm>
            <a:off x="6175507" y="3545864"/>
            <a:ext cx="4886888"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a:t>Klikken om de tekststijl van het model te bewerken</a:t>
            </a:r>
          </a:p>
        </p:txBody>
      </p:sp>
      <p:sp>
        <p:nvSpPr>
          <p:cNvPr id="13" name="Tijdelijke aanduiding voor afbeelding 3"/>
          <p:cNvSpPr>
            <a:spLocks noGrp="1"/>
          </p:cNvSpPr>
          <p:nvPr>
            <p:ph type="pic" sz="quarter" idx="19"/>
          </p:nvPr>
        </p:nvSpPr>
        <p:spPr>
          <a:xfrm>
            <a:off x="986161" y="3546809"/>
            <a:ext cx="4885267" cy="2025650"/>
          </a:xfrm>
          <a:prstGeom prst="rect">
            <a:avLst/>
          </a:prstGeom>
        </p:spPr>
        <p:txBody>
          <a:bodyPr vert="horz"/>
          <a:lstStyle>
            <a:lvl1pPr marL="0" indent="0">
              <a:buNone/>
              <a:defRPr sz="2000">
                <a:latin typeface="Segoe UI"/>
              </a:defRPr>
            </a:lvl1pPr>
          </a:lstStyle>
          <a:p>
            <a:pPr lvl="0"/>
            <a:r>
              <a:rPr lang="nl-NL" noProof="0"/>
              <a:t>Klik op het pictogram als u een afbeelding wilt toevoegen</a:t>
            </a:r>
            <a:endParaRPr lang="nl-NL" noProof="0" dirty="0"/>
          </a:p>
        </p:txBody>
      </p:sp>
      <p:sp>
        <p:nvSpPr>
          <p:cNvPr id="14" name="Tijdelijke aanduiding voor afbeelding 3"/>
          <p:cNvSpPr>
            <a:spLocks noGrp="1"/>
          </p:cNvSpPr>
          <p:nvPr>
            <p:ph type="pic" sz="quarter" idx="20"/>
          </p:nvPr>
        </p:nvSpPr>
        <p:spPr>
          <a:xfrm>
            <a:off x="986161" y="1310393"/>
            <a:ext cx="4885267" cy="2025650"/>
          </a:xfrm>
          <a:prstGeom prst="rect">
            <a:avLst/>
          </a:prstGeom>
        </p:spPr>
        <p:txBody>
          <a:bodyPr vert="horz"/>
          <a:lstStyle>
            <a:lvl1pPr marL="0" indent="0">
              <a:buNone/>
              <a:defRPr sz="2000">
                <a:latin typeface="Segoe UI"/>
              </a:defRPr>
            </a:lvl1pPr>
          </a:lstStyle>
          <a:p>
            <a:pPr lvl="0"/>
            <a:r>
              <a:rPr lang="nl-NL" noProof="0"/>
              <a:t>Klik op het pictogram als u een afbeelding wilt toevoegen</a:t>
            </a:r>
            <a:endParaRPr lang="nl-NL" noProof="0" dirty="0"/>
          </a:p>
        </p:txBody>
      </p:sp>
      <p:sp>
        <p:nvSpPr>
          <p:cNvPr id="8" name="Titel 1"/>
          <p:cNvSpPr>
            <a:spLocks noGrp="1"/>
          </p:cNvSpPr>
          <p:nvPr>
            <p:ph type="title"/>
          </p:nvPr>
        </p:nvSpPr>
        <p:spPr>
          <a:xfrm>
            <a:off x="986160" y="371690"/>
            <a:ext cx="10057680" cy="817022"/>
          </a:xfrm>
          <a:prstGeom prst="rect">
            <a:avLst/>
          </a:prstGeom>
        </p:spPr>
        <p:txBody>
          <a:bodyPr/>
          <a:lstStyle>
            <a:lvl1pPr>
              <a:defRPr sz="2800" b="1" i="0">
                <a:latin typeface="Segoe UI"/>
              </a:defRPr>
            </a:lvl1pPr>
          </a:lstStyle>
          <a:p>
            <a:r>
              <a:rPr lang="nl-NL"/>
              <a:t>Klik om stijl te bewerken</a:t>
            </a:r>
            <a:endParaRPr lang="nl-NL" dirty="0"/>
          </a:p>
        </p:txBody>
      </p:sp>
      <p:sp>
        <p:nvSpPr>
          <p:cNvPr id="7" name="Tijdelijke aanduiding voor voettekst 5"/>
          <p:cNvSpPr>
            <a:spLocks noGrp="1"/>
          </p:cNvSpPr>
          <p:nvPr>
            <p:ph type="ftr" sz="quarter" idx="21"/>
          </p:nvPr>
        </p:nvSpPr>
        <p:spPr>
          <a:xfrm>
            <a:off x="984251" y="6173791"/>
            <a:ext cx="38608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1122468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Grafiek met omschrijv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7350500" cy="4320000"/>
          </a:xfrm>
        </p:spPr>
        <p:txBody>
          <a:bodyPr tIns="0" anchor="ctr" anchorCtr="1"/>
          <a:lstStyle>
            <a:lvl1pPr algn="l">
              <a:spcBef>
                <a:spcPts val="0"/>
              </a:spcBef>
              <a:defRPr sz="1200">
                <a:solidFill>
                  <a:schemeClr val="tx1"/>
                </a:solidFill>
              </a:defRPr>
            </a:lvl1pPr>
          </a:lstStyle>
          <a:p>
            <a:r>
              <a:rPr lang="en-US" noProof="0" dirty="0"/>
              <a:t>Click on icon</a:t>
            </a:r>
            <a:br>
              <a:rPr lang="en-US" noProof="0" dirty="0"/>
            </a:br>
            <a:r>
              <a:rPr lang="en-US" noProof="0" dirty="0"/>
              <a:t>to add chart</a:t>
            </a:r>
          </a:p>
        </p:txBody>
      </p:sp>
      <p:sp>
        <p:nvSpPr>
          <p:cNvPr id="8" name="Text Placeholder 3">
            <a:extLst>
              <a:ext uri="{FF2B5EF4-FFF2-40B4-BE49-F238E27FC236}">
                <a16:creationId xmlns:a16="http://schemas.microsoft.com/office/drawing/2014/main" id="{9F16F9E9-67C9-49B5-B2A3-BB6AC1FE5D58}"/>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en-US" noProof="0" dirty="0"/>
              <a:t>Click to add source text</a:t>
            </a:r>
          </a:p>
        </p:txBody>
      </p:sp>
      <p:sp>
        <p:nvSpPr>
          <p:cNvPr id="14" name="Text Placeholder 12">
            <a:extLst>
              <a:ext uri="{FF2B5EF4-FFF2-40B4-BE49-F238E27FC236}">
                <a16:creationId xmlns:a16="http://schemas.microsoft.com/office/drawing/2014/main" id="{FFB0E874-F8D9-42E2-8E52-4692C676BEB5}"/>
              </a:ext>
            </a:extLst>
          </p:cNvPr>
          <p:cNvSpPr>
            <a:spLocks noGrp="1"/>
          </p:cNvSpPr>
          <p:nvPr>
            <p:ph type="body" sz="quarter" idx="18" hasCustomPrompt="1"/>
          </p:nvPr>
        </p:nvSpPr>
        <p:spPr>
          <a:xfrm>
            <a:off x="8139953" y="1476374"/>
            <a:ext cx="3455147"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p:txBody>
      </p:sp>
      <p:sp>
        <p:nvSpPr>
          <p:cNvPr id="3" name="Slide Number Placeholder 2">
            <a:extLst>
              <a:ext uri="{FF2B5EF4-FFF2-40B4-BE49-F238E27FC236}">
                <a16:creationId xmlns:a16="http://schemas.microsoft.com/office/drawing/2014/main" id="{055F4FBA-9445-444C-A054-7B40458BA830}"/>
              </a:ext>
            </a:extLst>
          </p:cNvPr>
          <p:cNvSpPr>
            <a:spLocks noGrp="1"/>
          </p:cNvSpPr>
          <p:nvPr>
            <p:ph type="sldNum" sz="quarter" idx="19"/>
          </p:nvPr>
        </p:nvSpPr>
        <p:spPr/>
        <p:txBody>
          <a:bodyPr/>
          <a:lstStyle/>
          <a:p>
            <a:fld id="{5A195573-6125-40C3-AA0C-3AC6CFB9F86B}" type="slidenum">
              <a:rPr lang="en-US" smtClean="0"/>
              <a:pPr/>
              <a:t>‹nr.›</a:t>
            </a:fld>
            <a:endParaRPr lang="en-US" dirty="0"/>
          </a:p>
        </p:txBody>
      </p:sp>
      <p:grpSp>
        <p:nvGrpSpPr>
          <p:cNvPr id="22" name="Group 21">
            <a:extLst>
              <a:ext uri="{FF2B5EF4-FFF2-40B4-BE49-F238E27FC236}">
                <a16:creationId xmlns:a16="http://schemas.microsoft.com/office/drawing/2014/main" id="{C5E44A21-A514-4E4E-B215-4A03F50C4C09}"/>
              </a:ext>
            </a:extLst>
          </p:cNvPr>
          <p:cNvGrpSpPr/>
          <p:nvPr/>
        </p:nvGrpSpPr>
        <p:grpSpPr>
          <a:xfrm>
            <a:off x="-2463800" y="0"/>
            <a:ext cx="2329217" cy="3010976"/>
            <a:chOff x="-2463800" y="0"/>
            <a:chExt cx="2329217" cy="3010976"/>
          </a:xfrm>
        </p:grpSpPr>
        <p:sp>
          <p:nvSpPr>
            <p:cNvPr id="23" name="Rectangle 106">
              <a:extLst>
                <a:ext uri="{FF2B5EF4-FFF2-40B4-BE49-F238E27FC236}">
                  <a16:creationId xmlns:a16="http://schemas.microsoft.com/office/drawing/2014/main" id="{5B58DFA9-5327-45C1-B375-6D8458C639BF}"/>
                </a:ext>
              </a:extLst>
            </p:cNvPr>
            <p:cNvSpPr>
              <a:spLocks noChangeArrowheads="1"/>
            </p:cNvSpPr>
            <p:nvPr/>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24" name="Group 23">
              <a:extLst>
                <a:ext uri="{FF2B5EF4-FFF2-40B4-BE49-F238E27FC236}">
                  <a16:creationId xmlns:a16="http://schemas.microsoft.com/office/drawing/2014/main" id="{1551DBC9-B567-4879-A8F3-9E89513B82EA}"/>
                </a:ext>
              </a:extLst>
            </p:cNvPr>
            <p:cNvGrpSpPr/>
            <p:nvPr/>
          </p:nvGrpSpPr>
          <p:grpSpPr>
            <a:xfrm>
              <a:off x="-2318863" y="1175951"/>
              <a:ext cx="1847751" cy="535742"/>
              <a:chOff x="-2108199" y="2679700"/>
              <a:chExt cx="2091530" cy="606424"/>
            </a:xfrm>
          </p:grpSpPr>
          <p:grpSp>
            <p:nvGrpSpPr>
              <p:cNvPr id="25" name="Group 24">
                <a:extLst>
                  <a:ext uri="{FF2B5EF4-FFF2-40B4-BE49-F238E27FC236}">
                    <a16:creationId xmlns:a16="http://schemas.microsoft.com/office/drawing/2014/main" id="{C2DFC9D6-EBF9-4F18-947B-330A904EAA2A}"/>
                  </a:ext>
                </a:extLst>
              </p:cNvPr>
              <p:cNvGrpSpPr/>
              <p:nvPr/>
            </p:nvGrpSpPr>
            <p:grpSpPr>
              <a:xfrm>
                <a:off x="-2108199" y="2679700"/>
                <a:ext cx="2091530" cy="606424"/>
                <a:chOff x="-2108199" y="2679700"/>
                <a:chExt cx="2091530" cy="606424"/>
              </a:xfrm>
            </p:grpSpPr>
            <p:pic>
              <p:nvPicPr>
                <p:cNvPr id="27" name="Picture 26">
                  <a:extLst>
                    <a:ext uri="{FF2B5EF4-FFF2-40B4-BE49-F238E27FC236}">
                      <a16:creationId xmlns:a16="http://schemas.microsoft.com/office/drawing/2014/main" id="{A7DAC9F4-C4CF-4439-A0F9-229415E0C08E}"/>
                    </a:ext>
                  </a:extLst>
                </p:cNvPr>
                <p:cNvPicPr>
                  <a:picLocks noChangeAspect="1"/>
                </p:cNvPicPr>
                <p:nvPr/>
              </p:nvPicPr>
              <p:blipFill rotWithShape="1">
                <a:blip r:embed="rId2"/>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8" name="Rectangle 21">
                  <a:extLst>
                    <a:ext uri="{FF2B5EF4-FFF2-40B4-BE49-F238E27FC236}">
                      <a16:creationId xmlns:a16="http://schemas.microsoft.com/office/drawing/2014/main" id="{7BE35183-35FC-46B7-BD59-0A067C837653}"/>
                    </a:ext>
                  </a:extLst>
                </p:cNvPr>
                <p:cNvSpPr/>
                <p:nvPr/>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6" name="Graphic 19" descr="Close with solid fill">
                <a:extLst>
                  <a:ext uri="{FF2B5EF4-FFF2-40B4-BE49-F238E27FC236}">
                    <a16:creationId xmlns:a16="http://schemas.microsoft.com/office/drawing/2014/main" id="{676CC2E8-D61E-44CD-BC5C-36AB42512D51}"/>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pic>
        <p:nvPicPr>
          <p:cNvPr id="15" name="Afbeelding 14">
            <a:extLst>
              <a:ext uri="{FF2B5EF4-FFF2-40B4-BE49-F238E27FC236}">
                <a16:creationId xmlns:a16="http://schemas.microsoft.com/office/drawing/2014/main" id="{356C0A9D-3CD5-6043-955E-736D6ED0550B}"/>
              </a:ext>
            </a:extLst>
          </p:cNvPr>
          <p:cNvPicPr>
            <a:picLocks noChangeAspect="1"/>
          </p:cNvPicPr>
          <p:nvPr/>
        </p:nvPicPr>
        <p:blipFill>
          <a:blip r:embed="rId3"/>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10185241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Grafiek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4" y="1476375"/>
            <a:ext cx="10975975" cy="4320000"/>
          </a:xfrm>
        </p:spPr>
        <p:txBody>
          <a:bodyPr tIns="0" anchor="ctr" anchorCtr="1"/>
          <a:lstStyle>
            <a:lvl1pPr algn="l">
              <a:spcBef>
                <a:spcPts val="0"/>
              </a:spcBef>
              <a:defRPr sz="1200">
                <a:solidFill>
                  <a:schemeClr val="tx1"/>
                </a:solidFill>
              </a:defRPr>
            </a:lvl1pPr>
          </a:lstStyle>
          <a:p>
            <a:r>
              <a:rPr lang="en-US" noProof="0" dirty="0"/>
              <a:t>Click on icon</a:t>
            </a:r>
            <a:br>
              <a:rPr lang="en-US" noProof="0" dirty="0"/>
            </a:br>
            <a:r>
              <a:rPr lang="en-US" noProof="0" dirty="0"/>
              <a:t>to add chart</a:t>
            </a:r>
          </a:p>
        </p:txBody>
      </p:sp>
      <p:sp>
        <p:nvSpPr>
          <p:cNvPr id="8" name="Text Placeholder 3">
            <a:extLst>
              <a:ext uri="{FF2B5EF4-FFF2-40B4-BE49-F238E27FC236}">
                <a16:creationId xmlns:a16="http://schemas.microsoft.com/office/drawing/2014/main" id="{C8655664-2E79-4A28-A352-F5976C49E661}"/>
              </a:ext>
            </a:extLst>
          </p:cNvPr>
          <p:cNvSpPr>
            <a:spLocks noGrp="1"/>
          </p:cNvSpPr>
          <p:nvPr>
            <p:ph type="body" sz="quarter" idx="15" hasCustomPrompt="1"/>
          </p:nvPr>
        </p:nvSpPr>
        <p:spPr>
          <a:xfrm>
            <a:off x="10001250" y="5372657"/>
            <a:ext cx="1593849" cy="423718"/>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en-US" noProof="0" dirty="0"/>
              <a:t>Click to add source text</a:t>
            </a:r>
          </a:p>
        </p:txBody>
      </p:sp>
      <p:sp>
        <p:nvSpPr>
          <p:cNvPr id="3" name="Slide Number Placeholder 2">
            <a:extLst>
              <a:ext uri="{FF2B5EF4-FFF2-40B4-BE49-F238E27FC236}">
                <a16:creationId xmlns:a16="http://schemas.microsoft.com/office/drawing/2014/main" id="{AFEBCDD1-076B-4614-9C4A-B85E5201A97B}"/>
              </a:ext>
            </a:extLst>
          </p:cNvPr>
          <p:cNvSpPr>
            <a:spLocks noGrp="1"/>
          </p:cNvSpPr>
          <p:nvPr>
            <p:ph type="sldNum" sz="quarter" idx="16"/>
          </p:nvPr>
        </p:nvSpPr>
        <p:spPr/>
        <p:txBody>
          <a:bodyPr/>
          <a:lstStyle/>
          <a:p>
            <a:fld id="{5A195573-6125-40C3-AA0C-3AC6CFB9F86B}" type="slidenum">
              <a:rPr lang="en-US" smtClean="0"/>
              <a:pPr/>
              <a:t>‹nr.›</a:t>
            </a:fld>
            <a:endParaRPr lang="en-US" dirty="0"/>
          </a:p>
        </p:txBody>
      </p:sp>
      <p:pic>
        <p:nvPicPr>
          <p:cNvPr id="7" name="Afbeelding 6">
            <a:extLst>
              <a:ext uri="{FF2B5EF4-FFF2-40B4-BE49-F238E27FC236}">
                <a16:creationId xmlns:a16="http://schemas.microsoft.com/office/drawing/2014/main" id="{4941DD0A-58FA-A94B-8A92-42374B054791}"/>
              </a:ext>
            </a:extLst>
          </p:cNvPr>
          <p:cNvPicPr>
            <a:picLocks noChangeAspect="1"/>
          </p:cNvPicPr>
          <p:nvPr/>
        </p:nvPicPr>
        <p:blipFill>
          <a:blip r:embed="rId2"/>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30870471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en-US" noProof="0" dirty="0"/>
              <a:t>Click to add title</a:t>
            </a:r>
          </a:p>
        </p:txBody>
      </p:sp>
      <p:sp>
        <p:nvSpPr>
          <p:cNvPr id="3" name="Slide Number Placeholder 2">
            <a:extLst>
              <a:ext uri="{FF2B5EF4-FFF2-40B4-BE49-F238E27FC236}">
                <a16:creationId xmlns:a16="http://schemas.microsoft.com/office/drawing/2014/main" id="{CEB75032-741F-4B01-ACC6-003B393EAA7E}"/>
              </a:ext>
            </a:extLst>
          </p:cNvPr>
          <p:cNvSpPr>
            <a:spLocks noGrp="1"/>
          </p:cNvSpPr>
          <p:nvPr>
            <p:ph type="sldNum" sz="quarter" idx="10"/>
          </p:nvPr>
        </p:nvSpPr>
        <p:spPr/>
        <p:txBody>
          <a:bodyPr/>
          <a:lstStyle/>
          <a:p>
            <a:fld id="{5A195573-6125-40C3-AA0C-3AC6CFB9F86B}" type="slidenum">
              <a:rPr lang="en-US" smtClean="0"/>
              <a:pPr/>
              <a:t>‹nr.›</a:t>
            </a:fld>
            <a:endParaRPr lang="en-US" dirty="0"/>
          </a:p>
        </p:txBody>
      </p:sp>
      <p:pic>
        <p:nvPicPr>
          <p:cNvPr id="4" name="Afbeelding 3">
            <a:extLst>
              <a:ext uri="{FF2B5EF4-FFF2-40B4-BE49-F238E27FC236}">
                <a16:creationId xmlns:a16="http://schemas.microsoft.com/office/drawing/2014/main" id="{7406973C-5944-4D44-B65A-E9F65D821E65}"/>
              </a:ext>
            </a:extLst>
          </p:cNvPr>
          <p:cNvPicPr>
            <a:picLocks noChangeAspect="1"/>
          </p:cNvPicPr>
          <p:nvPr/>
        </p:nvPicPr>
        <p:blipFill>
          <a:blip r:embed="rId2"/>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43144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3" name="Tijdelijke aanduiding voor inhoud 3"/>
          <p:cNvSpPr>
            <a:spLocks noGrp="1"/>
          </p:cNvSpPr>
          <p:nvPr>
            <p:ph sz="half" idx="13"/>
          </p:nvPr>
        </p:nvSpPr>
        <p:spPr>
          <a:xfrm>
            <a:off x="967759" y="1721928"/>
            <a:ext cx="4886888" cy="5698968"/>
          </a:xfrm>
          <a:prstGeom prst="rect">
            <a:avLst/>
          </a:prstGeom>
        </p:spPr>
        <p:txBody>
          <a:bodyPr/>
          <a:lstStyle>
            <a:lvl1pPr>
              <a:defRPr sz="2933">
                <a:latin typeface="Segoe UI"/>
              </a:defRPr>
            </a:lvl1pPr>
            <a:lvl2pPr>
              <a:defRPr sz="2667">
                <a:latin typeface="Segoe UI"/>
              </a:defRPr>
            </a:lvl2pPr>
            <a:lvl3pPr>
              <a:defRPr sz="2267">
                <a:latin typeface="Segoe UI"/>
              </a:defRPr>
            </a:lvl3pPr>
            <a:lvl4pPr>
              <a:defRPr sz="2267">
                <a:latin typeface="Segoe UI"/>
              </a:defRPr>
            </a:lvl4pPr>
            <a:lvl5pPr>
              <a:defRPr sz="2267">
                <a:latin typeface="Segoe UI"/>
              </a:defRPr>
            </a:lvl5pPr>
            <a:lvl6pPr>
              <a:defRPr sz="2400"/>
            </a:lvl6pPr>
            <a:lvl7pPr>
              <a:defRPr sz="2400"/>
            </a:lvl7pPr>
            <a:lvl8pPr>
              <a:defRPr sz="2400"/>
            </a:lvl8pPr>
            <a:lvl9pPr>
              <a:defRPr sz="2400"/>
            </a:lvl9pPr>
          </a:lstStyle>
          <a:p>
            <a:pPr lvl="0"/>
            <a:r>
              <a:rPr lang="nl-NL"/>
              <a:t>Klikken om de tekststijl van het model te bewerken</a:t>
            </a:r>
          </a:p>
          <a:p>
            <a:pPr lvl="1"/>
            <a:r>
              <a:rPr lang="nl-NL"/>
              <a:t>Tweede niveau</a:t>
            </a:r>
          </a:p>
          <a:p>
            <a:pPr lvl="2"/>
            <a:r>
              <a:rPr lang="nl-NL"/>
              <a:t>Derde niveau</a:t>
            </a:r>
          </a:p>
        </p:txBody>
      </p:sp>
      <p:sp>
        <p:nvSpPr>
          <p:cNvPr id="4" name="Tijdelijke aanduiding voor inhoud 3"/>
          <p:cNvSpPr>
            <a:spLocks noGrp="1"/>
          </p:cNvSpPr>
          <p:nvPr>
            <p:ph sz="half" idx="14"/>
          </p:nvPr>
        </p:nvSpPr>
        <p:spPr>
          <a:xfrm>
            <a:off x="6158727" y="1721928"/>
            <a:ext cx="4886888" cy="5698968"/>
          </a:xfrm>
          <a:prstGeom prst="rect">
            <a:avLst/>
          </a:prstGeom>
        </p:spPr>
        <p:txBody>
          <a:bodyPr/>
          <a:lstStyle>
            <a:lvl1pPr>
              <a:defRPr sz="2933">
                <a:latin typeface="Segoe UI"/>
              </a:defRPr>
            </a:lvl1pPr>
            <a:lvl2pPr>
              <a:defRPr sz="2667">
                <a:latin typeface="Segoe UI"/>
              </a:defRPr>
            </a:lvl2pPr>
            <a:lvl3pPr>
              <a:defRPr sz="2267">
                <a:latin typeface="Segoe UI"/>
              </a:defRPr>
            </a:lvl3pPr>
            <a:lvl4pPr>
              <a:defRPr sz="2267">
                <a:latin typeface="Segoe UI"/>
              </a:defRPr>
            </a:lvl4pPr>
            <a:lvl5pPr>
              <a:defRPr sz="2267">
                <a:latin typeface="Segoe UI"/>
              </a:defRPr>
            </a:lvl5pPr>
            <a:lvl6pPr>
              <a:defRPr sz="2400"/>
            </a:lvl6pPr>
            <a:lvl7pPr>
              <a:defRPr sz="2400"/>
            </a:lvl7pPr>
            <a:lvl8pPr>
              <a:defRPr sz="2400"/>
            </a:lvl8pPr>
            <a:lvl9pPr>
              <a:defRPr sz="2400"/>
            </a:lvl9pPr>
          </a:lstStyle>
          <a:p>
            <a:pPr lvl="0"/>
            <a:r>
              <a:rPr lang="nl-NL"/>
              <a:t>Klikken om de tekststijl van het model te bewerken</a:t>
            </a:r>
          </a:p>
          <a:p>
            <a:pPr lvl="1"/>
            <a:r>
              <a:rPr lang="nl-NL"/>
              <a:t>Tweede niveau</a:t>
            </a:r>
          </a:p>
          <a:p>
            <a:pPr lvl="2"/>
            <a:r>
              <a:rPr lang="nl-NL"/>
              <a:t>Derde niveau</a:t>
            </a:r>
          </a:p>
        </p:txBody>
      </p:sp>
      <p:sp>
        <p:nvSpPr>
          <p:cNvPr id="6" name="Titel 1"/>
          <p:cNvSpPr>
            <a:spLocks noGrp="1"/>
          </p:cNvSpPr>
          <p:nvPr>
            <p:ph type="title"/>
          </p:nvPr>
        </p:nvSpPr>
        <p:spPr>
          <a:xfrm>
            <a:off x="958848" y="495587"/>
            <a:ext cx="10057680" cy="1089363"/>
          </a:xfrm>
          <a:prstGeom prst="rect">
            <a:avLst/>
          </a:prstGeom>
        </p:spPr>
        <p:txBody>
          <a:bodyPr/>
          <a:lstStyle>
            <a:lvl1pPr algn="l">
              <a:defRPr sz="3733" b="1" i="0">
                <a:solidFill>
                  <a:srgbClr val="1961AB"/>
                </a:solidFill>
                <a:latin typeface="Segoe UI"/>
              </a:defRPr>
            </a:lvl1pPr>
          </a:lstStyle>
          <a:p>
            <a:r>
              <a:rPr lang="nl-NL"/>
              <a:t>Klik om stijl te bewerken</a:t>
            </a:r>
            <a:endParaRPr lang="nl-NL" dirty="0"/>
          </a:p>
        </p:txBody>
      </p:sp>
      <p:pic>
        <p:nvPicPr>
          <p:cNvPr id="7" name="Afbeelding 6">
            <a:extLst>
              <a:ext uri="{FF2B5EF4-FFF2-40B4-BE49-F238E27FC236}">
                <a16:creationId xmlns:a16="http://schemas.microsoft.com/office/drawing/2014/main" id="{9B8CA4A5-C32D-1E4A-8989-933522DA0556}"/>
              </a:ext>
            </a:extLst>
          </p:cNvPr>
          <p:cNvPicPr>
            <a:picLocks noChangeAspect="1"/>
          </p:cNvPicPr>
          <p:nvPr/>
        </p:nvPicPr>
        <p:blipFill>
          <a:blip r:embed="rId2"/>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33361720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wee objecten">
    <p:spTree>
      <p:nvGrpSpPr>
        <p:cNvPr id="1" name=""/>
        <p:cNvGrpSpPr/>
        <p:nvPr/>
      </p:nvGrpSpPr>
      <p:grpSpPr>
        <a:xfrm>
          <a:off x="0" y="0"/>
          <a:ext cx="0" cy="0"/>
          <a:chOff x="0" y="0"/>
          <a:chExt cx="0" cy="0"/>
        </a:xfrm>
      </p:grpSpPr>
      <p:sp>
        <p:nvSpPr>
          <p:cNvPr id="8" name="Tijdelijke aanduiding voor inhoud 3"/>
          <p:cNvSpPr>
            <a:spLocks noGrp="1"/>
          </p:cNvSpPr>
          <p:nvPr>
            <p:ph sz="half" idx="13"/>
          </p:nvPr>
        </p:nvSpPr>
        <p:spPr>
          <a:xfrm>
            <a:off x="967759" y="1291446"/>
            <a:ext cx="4886888" cy="427422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p:txBody>
      </p:sp>
      <p:sp>
        <p:nvSpPr>
          <p:cNvPr id="10" name="Tijdelijke aanduiding voor inhoud 3"/>
          <p:cNvSpPr>
            <a:spLocks noGrp="1"/>
          </p:cNvSpPr>
          <p:nvPr>
            <p:ph sz="half" idx="14"/>
          </p:nvPr>
        </p:nvSpPr>
        <p:spPr>
          <a:xfrm>
            <a:off x="6158727" y="1291446"/>
            <a:ext cx="4886888" cy="427422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p:txBody>
      </p:sp>
      <p:sp>
        <p:nvSpPr>
          <p:cNvPr id="6" name="Titel 1"/>
          <p:cNvSpPr>
            <a:spLocks noGrp="1"/>
          </p:cNvSpPr>
          <p:nvPr>
            <p:ph type="title"/>
          </p:nvPr>
        </p:nvSpPr>
        <p:spPr>
          <a:xfrm>
            <a:off x="986160" y="371690"/>
            <a:ext cx="10057680" cy="817022"/>
          </a:xfrm>
          <a:prstGeom prst="rect">
            <a:avLst/>
          </a:prstGeom>
        </p:spPr>
        <p:txBody>
          <a:bodyPr/>
          <a:lstStyle>
            <a:lvl1pPr>
              <a:defRPr sz="2800" b="1" i="0">
                <a:latin typeface="Segoe UI"/>
              </a:defRPr>
            </a:lvl1pPr>
          </a:lstStyle>
          <a:p>
            <a:r>
              <a:rPr lang="nl-NL"/>
              <a:t>Klik om stijl te bewerken</a:t>
            </a:r>
            <a:endParaRPr lang="nl-NL" dirty="0"/>
          </a:p>
        </p:txBody>
      </p:sp>
      <p:pic>
        <p:nvPicPr>
          <p:cNvPr id="7" name="Afbeelding 6">
            <a:extLst>
              <a:ext uri="{FF2B5EF4-FFF2-40B4-BE49-F238E27FC236}">
                <a16:creationId xmlns:a16="http://schemas.microsoft.com/office/drawing/2014/main" id="{E6E4AAFE-D866-CA41-819D-3F60E0FB2219}"/>
              </a:ext>
            </a:extLst>
          </p:cNvPr>
          <p:cNvPicPr>
            <a:picLocks noChangeAspect="1"/>
          </p:cNvPicPr>
          <p:nvPr/>
        </p:nvPicPr>
        <p:blipFill>
          <a:blip r:embed="rId2"/>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42810171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4_Aangepaste indelin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0" y="0"/>
            <a:ext cx="12192000" cy="4269362"/>
          </a:xfrm>
          <a:prstGeom prst="rect">
            <a:avLst/>
          </a:prstGeom>
        </p:spPr>
        <p:txBody>
          <a:bodyPr vert="horz"/>
          <a:lstStyle>
            <a:lvl1pPr>
              <a:defRPr sz="2400">
                <a:latin typeface="Segoe UI"/>
              </a:defRPr>
            </a:lvl1pPr>
          </a:lstStyle>
          <a:p>
            <a:pPr lvl="0"/>
            <a:r>
              <a:rPr lang="nl-NL" noProof="0"/>
              <a:t>Klik op het pictogram als u een afbeelding wilt toevoegen</a:t>
            </a:r>
            <a:endParaRPr lang="nl-NL" noProof="0" dirty="0"/>
          </a:p>
        </p:txBody>
      </p:sp>
      <p:sp>
        <p:nvSpPr>
          <p:cNvPr id="5" name="Titel 1"/>
          <p:cNvSpPr>
            <a:spLocks noGrp="1"/>
          </p:cNvSpPr>
          <p:nvPr>
            <p:ph type="title"/>
          </p:nvPr>
        </p:nvSpPr>
        <p:spPr>
          <a:xfrm>
            <a:off x="986176" y="4457533"/>
            <a:ext cx="7687013" cy="606255"/>
          </a:xfrm>
          <a:prstGeom prst="rect">
            <a:avLst/>
          </a:prstGeom>
        </p:spPr>
        <p:txBody>
          <a:bodyPr/>
          <a:lstStyle>
            <a:lvl1pPr>
              <a:defRPr sz="2400"/>
            </a:lvl1pPr>
          </a:lstStyle>
          <a:p>
            <a:r>
              <a:rPr lang="nl-NL"/>
              <a:t>Klik om stijl te bewerken</a:t>
            </a:r>
            <a:endParaRPr lang="en-GB" dirty="0"/>
          </a:p>
        </p:txBody>
      </p:sp>
      <p:sp>
        <p:nvSpPr>
          <p:cNvPr id="6" name="Tijdelijke aanduiding voor tekst 2"/>
          <p:cNvSpPr>
            <a:spLocks noGrp="1"/>
          </p:cNvSpPr>
          <p:nvPr>
            <p:ph type="body" idx="1"/>
          </p:nvPr>
        </p:nvSpPr>
        <p:spPr>
          <a:xfrm>
            <a:off x="986176" y="5063788"/>
            <a:ext cx="7687013" cy="421531"/>
          </a:xfrm>
          <a:prstGeom prst="rect">
            <a:avLst/>
          </a:prstGeom>
        </p:spPr>
        <p:txBody>
          <a:bodyPr anchor="b"/>
          <a:lstStyle>
            <a:lvl1pPr marL="0" indent="0">
              <a:buNone/>
              <a:defRPr sz="20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7" name="Tijdelijke aanduiding voor voettekst 5"/>
          <p:cNvSpPr>
            <a:spLocks noGrp="1"/>
          </p:cNvSpPr>
          <p:nvPr>
            <p:ph type="ftr" sz="quarter" idx="11"/>
          </p:nvPr>
        </p:nvSpPr>
        <p:spPr>
          <a:xfrm>
            <a:off x="984251" y="6173789"/>
            <a:ext cx="38608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en-GB" dirty="0"/>
          </a:p>
        </p:txBody>
      </p:sp>
    </p:spTree>
    <p:extLst>
      <p:ext uri="{BB962C8B-B14F-4D97-AF65-F5344CB8AC3E}">
        <p14:creationId xmlns:p14="http://schemas.microsoft.com/office/powerpoint/2010/main" val="1311674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1_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D9BB0318-C80E-EC43-AA4A-195A97F2DB36}" type="datetimeFigureOut">
              <a:rPr lang="en-US" smtClean="0">
                <a:solidFill>
                  <a:prstClr val="black">
                    <a:tint val="75000"/>
                  </a:prstClr>
                </a:solidFill>
              </a:rPr>
              <a:pPr/>
              <a:t>10/21/2025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193C8F0-716A-D747-91CA-5A2971F0A176}"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4030501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1_Titeldia">
    <p:spTree>
      <p:nvGrpSpPr>
        <p:cNvPr id="1" name=""/>
        <p:cNvGrpSpPr/>
        <p:nvPr/>
      </p:nvGrpSpPr>
      <p:grpSpPr>
        <a:xfrm>
          <a:off x="0" y="0"/>
          <a:ext cx="0" cy="0"/>
          <a:chOff x="0" y="0"/>
          <a:chExt cx="0" cy="0"/>
        </a:xfrm>
      </p:grpSpPr>
      <p:pic>
        <p:nvPicPr>
          <p:cNvPr id="5" name="Afbeelding 2" descr="41556_UMCU_PPT_subtro-4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219200" y="1807970"/>
            <a:ext cx="9870331" cy="667890"/>
          </a:xfrm>
          <a:prstGeom prst="rect">
            <a:avLst/>
          </a:prstGeom>
        </p:spPr>
        <p:txBody>
          <a:bodyPr/>
          <a:lstStyle>
            <a:lvl1pPr>
              <a:defRPr sz="3000" b="1" i="0" cap="none">
                <a:solidFill>
                  <a:schemeClr val="tx2"/>
                </a:solidFill>
                <a:latin typeface="Segoe UI"/>
              </a:defRPr>
            </a:lvl1pPr>
          </a:lstStyle>
          <a:p>
            <a:r>
              <a:rPr lang="nl-NL"/>
              <a:t>Klik om stijl te bewerken</a:t>
            </a:r>
            <a:endParaRPr lang="nl-NL" dirty="0"/>
          </a:p>
        </p:txBody>
      </p:sp>
      <p:sp>
        <p:nvSpPr>
          <p:cNvPr id="3" name="Subtitel 2"/>
          <p:cNvSpPr>
            <a:spLocks noGrp="1"/>
          </p:cNvSpPr>
          <p:nvPr>
            <p:ph type="subTitle" idx="1"/>
          </p:nvPr>
        </p:nvSpPr>
        <p:spPr>
          <a:xfrm>
            <a:off x="1219202" y="2673769"/>
            <a:ext cx="9870332" cy="2755542"/>
          </a:xfrm>
          <a:prstGeom prst="rect">
            <a:avLst/>
          </a:prstGeom>
        </p:spPr>
        <p:txBody>
          <a:bodyPr/>
          <a:lstStyle>
            <a:lvl1pPr marL="0" indent="0" algn="l">
              <a:buNone/>
              <a:defRPr sz="2000" b="0" i="0" baseline="0">
                <a:solidFill>
                  <a:schemeClr val="accent6"/>
                </a:solidFill>
                <a:latin typeface="Segoe UI"/>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4" name="Tijdelijke aanduiding voor voettekst 4"/>
          <p:cNvSpPr>
            <a:spLocks noGrp="1"/>
          </p:cNvSpPr>
          <p:nvPr>
            <p:ph type="ftr" sz="quarter" idx="10"/>
          </p:nvPr>
        </p:nvSpPr>
        <p:spPr>
          <a:xfrm>
            <a:off x="1219200" y="6173793"/>
            <a:ext cx="3860800" cy="365125"/>
          </a:xfrm>
          <a:prstGeom prst="rect">
            <a:avLst/>
          </a:prstGeom>
        </p:spPr>
        <p:txBody>
          <a:bodyPr/>
          <a:lstStyle>
            <a:lvl1pPr fontAlgn="auto">
              <a:spcBef>
                <a:spcPts val="0"/>
              </a:spcBef>
              <a:spcAft>
                <a:spcPts val="0"/>
              </a:spcAft>
              <a:defRPr sz="1400">
                <a:latin typeface="Segoe UI"/>
                <a:ea typeface="+mn-ea"/>
                <a:cs typeface="Segoe UI"/>
              </a:defRPr>
            </a:lvl1pPr>
          </a:lstStyle>
          <a:p>
            <a:pPr defTabSz="457200">
              <a:defRPr/>
            </a:pPr>
            <a:endParaRPr lang="nl-NL" dirty="0">
              <a:solidFill>
                <a:srgbClr val="1C1C1C"/>
              </a:solidFill>
            </a:endParaRPr>
          </a:p>
        </p:txBody>
      </p:sp>
    </p:spTree>
    <p:extLst>
      <p:ext uri="{BB962C8B-B14F-4D97-AF65-F5344CB8AC3E}">
        <p14:creationId xmlns:p14="http://schemas.microsoft.com/office/powerpoint/2010/main" val="12235139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Titeldia">
    <p:spTree>
      <p:nvGrpSpPr>
        <p:cNvPr id="1" name=""/>
        <p:cNvGrpSpPr/>
        <p:nvPr/>
      </p:nvGrpSpPr>
      <p:grpSpPr>
        <a:xfrm>
          <a:off x="0" y="0"/>
          <a:ext cx="0" cy="0"/>
          <a:chOff x="0" y="0"/>
          <a:chExt cx="0" cy="0"/>
        </a:xfrm>
      </p:grpSpPr>
      <p:sp>
        <p:nvSpPr>
          <p:cNvPr id="6" name="Titel 1"/>
          <p:cNvSpPr>
            <a:spLocks noGrp="1"/>
          </p:cNvSpPr>
          <p:nvPr>
            <p:ph type="ctrTitle"/>
          </p:nvPr>
        </p:nvSpPr>
        <p:spPr>
          <a:xfrm>
            <a:off x="1219201" y="2451217"/>
            <a:ext cx="9870331" cy="782344"/>
          </a:xfrm>
          <a:prstGeom prst="rect">
            <a:avLst/>
          </a:prstGeom>
        </p:spPr>
        <p:txBody>
          <a:bodyPr/>
          <a:lstStyle>
            <a:lvl1pPr>
              <a:defRPr sz="3500" b="1" i="0" cap="none">
                <a:solidFill>
                  <a:schemeClr val="bg1"/>
                </a:solidFill>
                <a:latin typeface="Segoe UI"/>
              </a:defRPr>
            </a:lvl1pPr>
          </a:lstStyle>
          <a:p>
            <a:r>
              <a:rPr lang="nl-NL"/>
              <a:t>Klik om stijl te bewerken</a:t>
            </a:r>
            <a:endParaRPr lang="nl-NL" dirty="0"/>
          </a:p>
        </p:txBody>
      </p:sp>
      <p:sp>
        <p:nvSpPr>
          <p:cNvPr id="7" name="Subtitel 2"/>
          <p:cNvSpPr>
            <a:spLocks noGrp="1"/>
          </p:cNvSpPr>
          <p:nvPr>
            <p:ph type="subTitle" idx="1"/>
          </p:nvPr>
        </p:nvSpPr>
        <p:spPr>
          <a:xfrm>
            <a:off x="1219199" y="3233561"/>
            <a:ext cx="9870332" cy="1752600"/>
          </a:xfrm>
          <a:prstGeom prst="rect">
            <a:avLst/>
          </a:prstGeom>
        </p:spPr>
        <p:txBody>
          <a:bodyPr/>
          <a:lstStyle>
            <a:lvl1pPr marL="0" indent="0" algn="l">
              <a:buNone/>
              <a:defRPr sz="2000" b="0" i="0" baseline="0">
                <a:solidFill>
                  <a:schemeClr val="bg1"/>
                </a:solidFill>
                <a:latin typeface="Segoe UI"/>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4" name="Tijdelijke aanduiding voor voettekst 4"/>
          <p:cNvSpPr>
            <a:spLocks noGrp="1"/>
          </p:cNvSpPr>
          <p:nvPr>
            <p:ph type="ftr" sz="quarter" idx="10"/>
          </p:nvPr>
        </p:nvSpPr>
        <p:spPr>
          <a:xfrm>
            <a:off x="1219200" y="6356353"/>
            <a:ext cx="3860800" cy="365125"/>
          </a:xfrm>
          <a:prstGeom prst="rect">
            <a:avLst/>
          </a:prstGeom>
        </p:spPr>
        <p:txBody>
          <a:bodyPr/>
          <a:lstStyle>
            <a:lvl1pPr fontAlgn="auto">
              <a:spcBef>
                <a:spcPts val="0"/>
              </a:spcBef>
              <a:spcAft>
                <a:spcPts val="0"/>
              </a:spcAft>
              <a:defRPr sz="1400">
                <a:latin typeface="Segoe UI"/>
                <a:ea typeface="+mn-ea"/>
                <a:cs typeface="Segoe UI"/>
              </a:defRPr>
            </a:lvl1pPr>
          </a:lstStyle>
          <a:p>
            <a:endParaRPr lang="nl-NL"/>
          </a:p>
        </p:txBody>
      </p:sp>
    </p:spTree>
    <p:extLst>
      <p:ext uri="{BB962C8B-B14F-4D97-AF65-F5344CB8AC3E}">
        <p14:creationId xmlns:p14="http://schemas.microsoft.com/office/powerpoint/2010/main" val="1864498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wee objecten">
    <p:spTree>
      <p:nvGrpSpPr>
        <p:cNvPr id="1" name=""/>
        <p:cNvGrpSpPr/>
        <p:nvPr/>
      </p:nvGrpSpPr>
      <p:grpSpPr>
        <a:xfrm>
          <a:off x="0" y="0"/>
          <a:ext cx="0" cy="0"/>
          <a:chOff x="0" y="0"/>
          <a:chExt cx="0" cy="0"/>
        </a:xfrm>
      </p:grpSpPr>
      <p:sp>
        <p:nvSpPr>
          <p:cNvPr id="12" name="Tijdelijke aanduiding voor inhoud 3"/>
          <p:cNvSpPr>
            <a:spLocks noGrp="1"/>
          </p:cNvSpPr>
          <p:nvPr>
            <p:ph sz="half" idx="17"/>
          </p:nvPr>
        </p:nvSpPr>
        <p:spPr>
          <a:xfrm>
            <a:off x="6175507" y="3534213"/>
            <a:ext cx="4886888"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a:t>Klikken om de tekststijl van het model te bewerken</a:t>
            </a:r>
          </a:p>
        </p:txBody>
      </p:sp>
      <p:sp>
        <p:nvSpPr>
          <p:cNvPr id="13" name="Tijdelijke aanduiding voor afbeelding 3"/>
          <p:cNvSpPr>
            <a:spLocks noGrp="1"/>
          </p:cNvSpPr>
          <p:nvPr>
            <p:ph type="pic" sz="quarter" idx="19"/>
          </p:nvPr>
        </p:nvSpPr>
        <p:spPr>
          <a:xfrm>
            <a:off x="6177129" y="1291850"/>
            <a:ext cx="4885267" cy="2025650"/>
          </a:xfrm>
          <a:prstGeom prst="rect">
            <a:avLst/>
          </a:prstGeom>
        </p:spPr>
        <p:txBody>
          <a:bodyPr vert="horz"/>
          <a:lstStyle>
            <a:lvl1pPr marL="0" indent="0">
              <a:buNone/>
              <a:defRPr sz="2000">
                <a:latin typeface="Segoe UI"/>
              </a:defRPr>
            </a:lvl1pPr>
          </a:lstStyle>
          <a:p>
            <a:pPr lvl="0"/>
            <a:r>
              <a:rPr lang="nl-NL" noProof="0"/>
              <a:t>Klik op het pictogram als u een afbeelding wilt toevoegen</a:t>
            </a:r>
            <a:endParaRPr lang="nl-NL" noProof="0" dirty="0"/>
          </a:p>
        </p:txBody>
      </p:sp>
      <p:sp>
        <p:nvSpPr>
          <p:cNvPr id="14" name="Tijdelijke aanduiding voor afbeelding 3"/>
          <p:cNvSpPr>
            <a:spLocks noGrp="1"/>
          </p:cNvSpPr>
          <p:nvPr>
            <p:ph type="pic" sz="quarter" idx="20"/>
          </p:nvPr>
        </p:nvSpPr>
        <p:spPr>
          <a:xfrm>
            <a:off x="986161" y="1291850"/>
            <a:ext cx="4885267" cy="2025650"/>
          </a:xfrm>
          <a:prstGeom prst="rect">
            <a:avLst/>
          </a:prstGeom>
        </p:spPr>
        <p:txBody>
          <a:bodyPr vert="horz"/>
          <a:lstStyle>
            <a:lvl1pPr marL="0" indent="0">
              <a:buNone/>
              <a:defRPr sz="2000">
                <a:latin typeface="Segoe UI"/>
              </a:defRPr>
            </a:lvl1pPr>
          </a:lstStyle>
          <a:p>
            <a:pPr lvl="0"/>
            <a:r>
              <a:rPr lang="nl-NL" noProof="0"/>
              <a:t>Klik op het pictogram als u een afbeelding wilt toevoegen</a:t>
            </a:r>
            <a:endParaRPr lang="nl-NL" noProof="0" dirty="0"/>
          </a:p>
        </p:txBody>
      </p:sp>
      <p:sp>
        <p:nvSpPr>
          <p:cNvPr id="8" name="Tijdelijke aanduiding voor inhoud 3"/>
          <p:cNvSpPr>
            <a:spLocks noGrp="1"/>
          </p:cNvSpPr>
          <p:nvPr>
            <p:ph sz="half" idx="21"/>
          </p:nvPr>
        </p:nvSpPr>
        <p:spPr>
          <a:xfrm>
            <a:off x="986160" y="3534213"/>
            <a:ext cx="4886888"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a:t>Klikken om de tekststijl van het model te bewerken</a:t>
            </a:r>
          </a:p>
        </p:txBody>
      </p:sp>
      <p:sp>
        <p:nvSpPr>
          <p:cNvPr id="9" name="Titel 1"/>
          <p:cNvSpPr>
            <a:spLocks noGrp="1"/>
          </p:cNvSpPr>
          <p:nvPr>
            <p:ph type="title"/>
          </p:nvPr>
        </p:nvSpPr>
        <p:spPr>
          <a:xfrm>
            <a:off x="986160" y="371690"/>
            <a:ext cx="10057680" cy="817022"/>
          </a:xfrm>
          <a:prstGeom prst="rect">
            <a:avLst/>
          </a:prstGeom>
        </p:spPr>
        <p:txBody>
          <a:bodyPr/>
          <a:lstStyle>
            <a:lvl1pPr>
              <a:defRPr sz="2800" b="1" i="0">
                <a:latin typeface="Segoe UI"/>
              </a:defRPr>
            </a:lvl1pPr>
          </a:lstStyle>
          <a:p>
            <a:r>
              <a:rPr lang="nl-NL"/>
              <a:t>Klik om stijl te bewerken</a:t>
            </a:r>
            <a:endParaRPr lang="nl-NL" dirty="0"/>
          </a:p>
        </p:txBody>
      </p:sp>
      <p:sp>
        <p:nvSpPr>
          <p:cNvPr id="7" name="Tijdelijke aanduiding voor voettekst 5"/>
          <p:cNvSpPr>
            <a:spLocks noGrp="1"/>
          </p:cNvSpPr>
          <p:nvPr>
            <p:ph type="ftr" sz="quarter" idx="22"/>
          </p:nvPr>
        </p:nvSpPr>
        <p:spPr>
          <a:xfrm>
            <a:off x="986367" y="6173791"/>
            <a:ext cx="38608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632900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0" y="0"/>
            <a:ext cx="12192000" cy="6858000"/>
          </a:xfrm>
          <a:prstGeom prst="rect">
            <a:avLst/>
          </a:prstGeom>
        </p:spPr>
        <p:txBody>
          <a:bodyPr vert="horz"/>
          <a:lstStyle>
            <a:lvl1pPr>
              <a:defRPr sz="2400">
                <a:latin typeface="Segoe UI"/>
              </a:defRPr>
            </a:lvl1pPr>
          </a:lstStyle>
          <a:p>
            <a:pPr lvl="0"/>
            <a:r>
              <a:rPr lang="nl-NL" noProof="0"/>
              <a:t>Klik op het pictogram als u een afbeelding wilt toevoegen</a:t>
            </a:r>
            <a:endParaRPr lang="nl-NL" noProof="0" dirty="0"/>
          </a:p>
        </p:txBody>
      </p:sp>
    </p:spTree>
    <p:extLst>
      <p:ext uri="{BB962C8B-B14F-4D97-AF65-F5344CB8AC3E}">
        <p14:creationId xmlns:p14="http://schemas.microsoft.com/office/powerpoint/2010/main" val="1975515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Aangepaste indelin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0" y="0"/>
            <a:ext cx="12192000" cy="4269362"/>
          </a:xfrm>
          <a:prstGeom prst="rect">
            <a:avLst/>
          </a:prstGeom>
        </p:spPr>
        <p:txBody>
          <a:bodyPr vert="horz"/>
          <a:lstStyle>
            <a:lvl1pPr>
              <a:defRPr sz="2400">
                <a:latin typeface="Segoe UI"/>
              </a:defRPr>
            </a:lvl1pPr>
          </a:lstStyle>
          <a:p>
            <a:pPr lvl="0"/>
            <a:r>
              <a:rPr lang="nl-NL" noProof="0"/>
              <a:t>Klik op het pictogram als u een afbeelding wilt toevoegen</a:t>
            </a:r>
            <a:endParaRPr lang="nl-NL" noProof="0" dirty="0"/>
          </a:p>
        </p:txBody>
      </p:sp>
      <p:sp>
        <p:nvSpPr>
          <p:cNvPr id="5" name="Titel 1"/>
          <p:cNvSpPr>
            <a:spLocks noGrp="1"/>
          </p:cNvSpPr>
          <p:nvPr>
            <p:ph type="title"/>
          </p:nvPr>
        </p:nvSpPr>
        <p:spPr>
          <a:xfrm>
            <a:off x="986176" y="4457535"/>
            <a:ext cx="7687013" cy="606255"/>
          </a:xfrm>
          <a:prstGeom prst="rect">
            <a:avLst/>
          </a:prstGeom>
        </p:spPr>
        <p:txBody>
          <a:bodyPr/>
          <a:lstStyle>
            <a:lvl1pPr>
              <a:defRPr sz="2400"/>
            </a:lvl1pPr>
          </a:lstStyle>
          <a:p>
            <a:r>
              <a:rPr lang="nl-NL"/>
              <a:t>Klik om stijl te bewerken</a:t>
            </a:r>
            <a:endParaRPr lang="nl-NL" dirty="0"/>
          </a:p>
        </p:txBody>
      </p:sp>
      <p:sp>
        <p:nvSpPr>
          <p:cNvPr id="6" name="Tijdelijke aanduiding voor tekst 2"/>
          <p:cNvSpPr>
            <a:spLocks noGrp="1"/>
          </p:cNvSpPr>
          <p:nvPr>
            <p:ph type="body" idx="1"/>
          </p:nvPr>
        </p:nvSpPr>
        <p:spPr>
          <a:xfrm>
            <a:off x="986176" y="5063790"/>
            <a:ext cx="7687013" cy="421531"/>
          </a:xfrm>
          <a:prstGeom prst="rect">
            <a:avLst/>
          </a:prstGeom>
        </p:spPr>
        <p:txBody>
          <a:bodyPr anchor="b"/>
          <a:lstStyle>
            <a:lvl1pPr marL="0" indent="0">
              <a:buNone/>
              <a:defRPr sz="20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7" name="Tijdelijke aanduiding voor voettekst 5"/>
          <p:cNvSpPr>
            <a:spLocks noGrp="1"/>
          </p:cNvSpPr>
          <p:nvPr>
            <p:ph type="ftr" sz="quarter" idx="11"/>
          </p:nvPr>
        </p:nvSpPr>
        <p:spPr>
          <a:xfrm>
            <a:off x="984251" y="6173791"/>
            <a:ext cx="38608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26457866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3.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34" Type="http://schemas.openxmlformats.org/officeDocument/2006/relationships/theme" Target="../theme/theme7.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image" Target="../media/image5.svg"/><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image" Target="../media/image4.png"/><Relationship Id="rId8"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Afbeelding 2" descr="WKZ achtergrond Eng 4-3-01.png"/>
          <p:cNvPicPr>
            <a:picLocks noChangeAspect="1"/>
          </p:cNvPicPr>
          <p:nvPr/>
        </p:nvPicPr>
        <p:blipFill>
          <a:blip r:embed="rId3"/>
          <a:stretch>
            <a:fillRect/>
          </a:stretch>
        </p:blipFill>
        <p:spPr>
          <a:xfrm>
            <a:off x="0" y="-7138"/>
            <a:ext cx="12213709" cy="6865138"/>
          </a:xfrm>
          <a:prstGeom prst="rect">
            <a:avLst/>
          </a:prstGeom>
        </p:spPr>
      </p:pic>
    </p:spTree>
    <p:extLst>
      <p:ext uri="{BB962C8B-B14F-4D97-AF65-F5344CB8AC3E}">
        <p14:creationId xmlns:p14="http://schemas.microsoft.com/office/powerpoint/2010/main" val="943283920"/>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457200" rtl="0" eaLnBrk="1" fontAlgn="base" hangingPunct="1">
        <a:spcBef>
          <a:spcPct val="0"/>
        </a:spcBef>
        <a:spcAft>
          <a:spcPct val="0"/>
        </a:spcAft>
        <a:defRPr sz="3200" kern="1200">
          <a:solidFill>
            <a:schemeClr val="tx2"/>
          </a:solidFill>
          <a:latin typeface="Myriad Pro"/>
          <a:ea typeface="ＭＳ Ｐゴシック" charset="0"/>
          <a:cs typeface="ＭＳ Ｐゴシック" charset="0"/>
        </a:defRPr>
      </a:lvl1pPr>
      <a:lvl2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Afbeelding 2" descr="WKZ achtergrond Eng 4-3 2-01.png"/>
          <p:cNvPicPr>
            <a:picLocks noChangeAspect="1"/>
          </p:cNvPicPr>
          <p:nvPr/>
        </p:nvPicPr>
        <p:blipFill>
          <a:blip r:embed="rId3"/>
          <a:stretch>
            <a:fillRect/>
          </a:stretch>
        </p:blipFill>
        <p:spPr>
          <a:xfrm>
            <a:off x="2" y="-7138"/>
            <a:ext cx="12202855" cy="6865138"/>
          </a:xfrm>
          <a:prstGeom prst="rect">
            <a:avLst/>
          </a:prstGeom>
        </p:spPr>
      </p:pic>
    </p:spTree>
    <p:extLst>
      <p:ext uri="{BB962C8B-B14F-4D97-AF65-F5344CB8AC3E}">
        <p14:creationId xmlns:p14="http://schemas.microsoft.com/office/powerpoint/2010/main" val="418477802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457200" rtl="0" eaLnBrk="1" fontAlgn="base" hangingPunct="1">
        <a:spcBef>
          <a:spcPct val="0"/>
        </a:spcBef>
        <a:spcAft>
          <a:spcPct val="0"/>
        </a:spcAft>
        <a:defRPr sz="3200" kern="1200">
          <a:solidFill>
            <a:schemeClr val="tx2"/>
          </a:solidFill>
          <a:latin typeface="Myriad Pro"/>
          <a:ea typeface="ＭＳ Ｐゴシック" charset="0"/>
          <a:cs typeface="ＭＳ Ｐゴシック" charset="0"/>
        </a:defRPr>
      </a:lvl1pPr>
      <a:lvl2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Afbeelding 1" descr="41556_UMCU_PPT_vervolg-16.png"/>
          <p:cNvPicPr>
            <a:picLocks noChangeAspect="1"/>
          </p:cNvPicPr>
          <p:nvPr/>
        </p:nvPicPr>
        <p:blipFill>
          <a:blip r:embed="rId9"/>
          <a:srcRect/>
          <a:stretch>
            <a:fillRect/>
          </a:stretch>
        </p:blipFill>
        <p:spPr bwMode="auto">
          <a:xfrm>
            <a:off x="0" y="0"/>
            <a:ext cx="12192000" cy="6853238"/>
          </a:xfrm>
          <a:prstGeom prst="rect">
            <a:avLst/>
          </a:prstGeom>
          <a:noFill/>
          <a:ln w="9525">
            <a:noFill/>
            <a:miter lim="800000"/>
            <a:headEnd/>
            <a:tailEnd/>
          </a:ln>
        </p:spPr>
      </p:pic>
    </p:spTree>
    <p:extLst>
      <p:ext uri="{BB962C8B-B14F-4D97-AF65-F5344CB8AC3E}">
        <p14:creationId xmlns:p14="http://schemas.microsoft.com/office/powerpoint/2010/main" val="328870663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txStyles>
    <p:titleStyle>
      <a:lvl1pPr algn="l" defTabSz="457200" rtl="0" eaLnBrk="1" fontAlgn="base" hangingPunct="1">
        <a:spcBef>
          <a:spcPct val="0"/>
        </a:spcBef>
        <a:spcAft>
          <a:spcPct val="0"/>
        </a:spcAft>
        <a:defRPr sz="3200" kern="1200">
          <a:solidFill>
            <a:schemeClr val="tx2"/>
          </a:solidFill>
          <a:latin typeface="Myriad Pro"/>
          <a:ea typeface="ＭＳ Ｐゴシック" charset="0"/>
          <a:cs typeface="ＭＳ Ｐゴシック" charset="0"/>
        </a:defRPr>
      </a:lvl1pPr>
      <a:lvl2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Afbeelding 2" descr="WKZ achtergrond Eng 4-3 2-01.png"/>
          <p:cNvPicPr>
            <a:picLocks noChangeAspect="1"/>
          </p:cNvPicPr>
          <p:nvPr/>
        </p:nvPicPr>
        <p:blipFill>
          <a:blip r:embed="rId5"/>
          <a:stretch>
            <a:fillRect/>
          </a:stretch>
        </p:blipFill>
        <p:spPr>
          <a:xfrm>
            <a:off x="2" y="-7138"/>
            <a:ext cx="12202855" cy="6865138"/>
          </a:xfrm>
          <a:prstGeom prst="rect">
            <a:avLst/>
          </a:prstGeom>
        </p:spPr>
      </p:pic>
    </p:spTree>
    <p:extLst>
      <p:ext uri="{BB962C8B-B14F-4D97-AF65-F5344CB8AC3E}">
        <p14:creationId xmlns:p14="http://schemas.microsoft.com/office/powerpoint/2010/main" val="17831328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defTabSz="457200" rtl="0" eaLnBrk="1" fontAlgn="base" hangingPunct="1">
        <a:spcBef>
          <a:spcPct val="0"/>
        </a:spcBef>
        <a:spcAft>
          <a:spcPct val="0"/>
        </a:spcAft>
        <a:defRPr sz="3200" kern="1200">
          <a:solidFill>
            <a:schemeClr val="tx2"/>
          </a:solidFill>
          <a:latin typeface="Myriad Pro"/>
          <a:ea typeface="ＭＳ Ｐゴシック" charset="0"/>
          <a:cs typeface="ＭＳ Ｐゴシック" charset="0"/>
        </a:defRPr>
      </a:lvl1pPr>
      <a:lvl2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9BB0318-C80E-EC43-AA4A-195A97F2DB36}" type="datetimeFigureOut">
              <a:rPr lang="en-US" smtClean="0">
                <a:solidFill>
                  <a:prstClr val="black">
                    <a:tint val="75000"/>
                  </a:prstClr>
                </a:solidFill>
                <a:latin typeface="Calibri"/>
                <a:ea typeface="+mn-ea"/>
                <a:cs typeface="+mn-cs"/>
              </a:rPr>
              <a:pPr fontAlgn="auto">
                <a:spcBef>
                  <a:spcPts val="0"/>
                </a:spcBef>
                <a:spcAft>
                  <a:spcPts val="0"/>
                </a:spcAft>
              </a:pPr>
              <a:t>10/21/2025</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193C8F0-716A-D747-91CA-5A2971F0A176}" type="slidenum">
              <a:rPr lang="en-US" smtClean="0">
                <a:solidFill>
                  <a:prstClr val="black">
                    <a:tint val="75000"/>
                  </a:prstClr>
                </a:solidFill>
                <a:latin typeface="Calibri"/>
                <a:ea typeface="+mn-ea"/>
                <a:cs typeface="+mn-cs"/>
              </a:rPr>
              <a:pPr fontAlgn="auto">
                <a:spcBef>
                  <a:spcPts val="0"/>
                </a:spcBef>
                <a:spcAft>
                  <a:spcPts val="0"/>
                </a:spcAft>
              </a:pPr>
              <a:t>‹nr.›</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69324380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Afbeelding 1" descr="41556_UMCU_PPT_vervolg-16.png"/>
          <p:cNvPicPr>
            <a:picLocks noChangeAspect="1"/>
          </p:cNvPicPr>
          <p:nvPr/>
        </p:nvPicPr>
        <p:blipFill>
          <a:blip r:embed="rId12"/>
          <a:srcRect/>
          <a:stretch>
            <a:fillRect/>
          </a:stretch>
        </p:blipFill>
        <p:spPr bwMode="auto">
          <a:xfrm>
            <a:off x="0" y="0"/>
            <a:ext cx="12192000" cy="6853238"/>
          </a:xfrm>
          <a:prstGeom prst="rect">
            <a:avLst/>
          </a:prstGeom>
          <a:noFill/>
          <a:ln w="9525">
            <a:noFill/>
            <a:miter lim="800000"/>
            <a:headEnd/>
            <a:tailEnd/>
          </a:ln>
        </p:spPr>
      </p:pic>
    </p:spTree>
    <p:extLst>
      <p:ext uri="{BB962C8B-B14F-4D97-AF65-F5344CB8AC3E}">
        <p14:creationId xmlns:p14="http://schemas.microsoft.com/office/powerpoint/2010/main" val="72692555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Lst>
  <p:txStyles>
    <p:titleStyle>
      <a:lvl1pPr algn="l" defTabSz="457200" rtl="0" eaLnBrk="1" fontAlgn="base" hangingPunct="1">
        <a:spcBef>
          <a:spcPct val="0"/>
        </a:spcBef>
        <a:spcAft>
          <a:spcPct val="0"/>
        </a:spcAft>
        <a:defRPr sz="3200" kern="1200">
          <a:solidFill>
            <a:schemeClr val="tx2"/>
          </a:solidFill>
          <a:latin typeface="Myriad Pro"/>
          <a:ea typeface="ＭＳ Ｐゴシック" charset="0"/>
          <a:cs typeface="ＭＳ Ｐゴシック" charset="0"/>
        </a:defRPr>
      </a:lvl1pPr>
      <a:lvl2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1EAC-D1B9-45B9-9A2B-DE02DC5392C8}"/>
              </a:ext>
            </a:extLst>
          </p:cNvPr>
          <p:cNvSpPr/>
          <p:nvPr/>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Placeholder 1">
            <a:extLst>
              <a:ext uri="{FF2B5EF4-FFF2-40B4-BE49-F238E27FC236}">
                <a16:creationId xmlns:a16="http://schemas.microsoft.com/office/drawing/2014/main" id="{3C0780C8-19B6-4030-9F5E-165A7AFE1480}"/>
              </a:ext>
            </a:extLst>
          </p:cNvPr>
          <p:cNvSpPr>
            <a:spLocks noGrp="1"/>
          </p:cNvSpPr>
          <p:nvPr>
            <p:ph type="title"/>
          </p:nvPr>
        </p:nvSpPr>
        <p:spPr>
          <a:xfrm>
            <a:off x="619125" y="460376"/>
            <a:ext cx="10975975" cy="659242"/>
          </a:xfrm>
          <a:prstGeom prst="rect">
            <a:avLst/>
          </a:prstGeom>
        </p:spPr>
        <p:txBody>
          <a:bodyPr vert="horz" lIns="0" tIns="0" rIns="0" bIns="0" rtlCol="0" anchor="t" anchorCtr="0">
            <a:noAutofit/>
          </a:bodyPr>
          <a:lstStyle/>
          <a:p>
            <a:r>
              <a:rPr lang="en-US" noProof="0" dirty="0"/>
              <a:t>Click to add title</a:t>
            </a:r>
          </a:p>
        </p:txBody>
      </p:sp>
      <p:sp>
        <p:nvSpPr>
          <p:cNvPr id="3" name="Text Placeholder 2">
            <a:extLst>
              <a:ext uri="{FF2B5EF4-FFF2-40B4-BE49-F238E27FC236}">
                <a16:creationId xmlns:a16="http://schemas.microsoft.com/office/drawing/2014/main" id="{FA239D53-CBD9-4A4C-9297-292A1529C3A5}"/>
              </a:ext>
            </a:extLst>
          </p:cNvPr>
          <p:cNvSpPr>
            <a:spLocks noGrp="1"/>
          </p:cNvSpPr>
          <p:nvPr>
            <p:ph type="body" idx="1"/>
          </p:nvPr>
        </p:nvSpPr>
        <p:spPr>
          <a:xfrm>
            <a:off x="619125" y="1528807"/>
            <a:ext cx="10975975" cy="4320000"/>
          </a:xfrm>
          <a:prstGeom prst="rect">
            <a:avLst/>
          </a:prstGeom>
        </p:spPr>
        <p:txBody>
          <a:bodyPr vert="horz" lIns="0" tIns="0" rIns="0" bIns="0" rtlCol="0" anchor="t" anchorCtr="0">
            <a:noAutofit/>
          </a:bodyPr>
          <a:lstStyle/>
          <a:p>
            <a:pPr lvl="0"/>
            <a:r>
              <a:rPr lang="en-US" noProof="0" dirty="0"/>
              <a:t>Click to add body text</a:t>
            </a:r>
          </a:p>
          <a:p>
            <a:pPr lvl="1"/>
            <a:r>
              <a:rPr lang="en-US" noProof="0" dirty="0"/>
              <a:t>Bullet level 1</a:t>
            </a:r>
          </a:p>
          <a:p>
            <a:pPr lvl="2"/>
            <a:r>
              <a:rPr lang="en-US" noProof="0" dirty="0"/>
              <a:t>Bullet level 2</a:t>
            </a:r>
          </a:p>
          <a:p>
            <a:pPr lvl="3"/>
            <a:r>
              <a:rPr lang="en-US" noProof="0" dirty="0"/>
              <a:t>Bullet level 3</a:t>
            </a:r>
          </a:p>
          <a:p>
            <a:pPr lvl="4"/>
            <a:r>
              <a:rPr lang="en-US" noProof="0" dirty="0"/>
              <a:t>Bullet level 4</a:t>
            </a:r>
          </a:p>
          <a:p>
            <a:pPr lvl="5"/>
            <a:r>
              <a:rPr lang="en-US" noProof="0" dirty="0"/>
              <a:t>Bullet level 5</a:t>
            </a:r>
          </a:p>
          <a:p>
            <a:pPr lvl="6"/>
            <a:r>
              <a:rPr lang="en-US" noProof="0" dirty="0"/>
              <a:t>Bullet level 6</a:t>
            </a:r>
          </a:p>
        </p:txBody>
      </p:sp>
      <p:cxnSp>
        <p:nvCxnSpPr>
          <p:cNvPr id="7" name="Straight Connector 6">
            <a:extLst>
              <a:ext uri="{FF2B5EF4-FFF2-40B4-BE49-F238E27FC236}">
                <a16:creationId xmlns:a16="http://schemas.microsoft.com/office/drawing/2014/main" id="{0C382846-0594-4291-9CB1-B6452D54A367}"/>
              </a:ext>
            </a:extLst>
          </p:cNvPr>
          <p:cNvCxnSpPr>
            <a:cxnSpLocks/>
          </p:cNvCxnSpPr>
          <p:nvPr/>
        </p:nvCxnSpPr>
        <p:spPr>
          <a:xfrm>
            <a:off x="628649" y="1125970"/>
            <a:ext cx="1104901" cy="0"/>
          </a:xfrm>
          <a:prstGeom prst="line">
            <a:avLst/>
          </a:prstGeom>
          <a:ln w="508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Slide Number Placeholder 14">
            <a:extLst>
              <a:ext uri="{FF2B5EF4-FFF2-40B4-BE49-F238E27FC236}">
                <a16:creationId xmlns:a16="http://schemas.microsoft.com/office/drawing/2014/main" id="{4A52E6E6-015D-43B7-8564-079514641E10}"/>
              </a:ext>
            </a:extLst>
          </p:cNvPr>
          <p:cNvSpPr>
            <a:spLocks noGrp="1"/>
          </p:cNvSpPr>
          <p:nvPr>
            <p:ph type="sldNum" sz="quarter" idx="4"/>
          </p:nvPr>
        </p:nvSpPr>
        <p:spPr>
          <a:xfrm>
            <a:off x="11229975" y="6191328"/>
            <a:ext cx="365125" cy="249385"/>
          </a:xfrm>
          <a:prstGeom prst="rect">
            <a:avLst/>
          </a:prstGeom>
        </p:spPr>
        <p:txBody>
          <a:bodyPr vert="horz" lIns="0" tIns="0" rIns="0" bIns="0" rtlCol="0" anchor="ctr"/>
          <a:lstStyle>
            <a:lvl1pPr algn="r">
              <a:defRPr sz="1200">
                <a:solidFill>
                  <a:schemeClr val="tx1"/>
                </a:solidFill>
              </a:defRPr>
            </a:lvl1pPr>
          </a:lstStyle>
          <a:p>
            <a:fld id="{5A195573-6125-40C3-AA0C-3AC6CFB9F86B}" type="slidenum">
              <a:rPr lang="en-US" noProof="0" smtClean="0"/>
              <a:pPr/>
              <a:t>‹nr.›</a:t>
            </a:fld>
            <a:endParaRPr lang="en-US" noProof="0"/>
          </a:p>
        </p:txBody>
      </p:sp>
      <p:sp>
        <p:nvSpPr>
          <p:cNvPr id="9" name="Rectangle 106">
            <a:extLst>
              <a:ext uri="{FF2B5EF4-FFF2-40B4-BE49-F238E27FC236}">
                <a16:creationId xmlns:a16="http://schemas.microsoft.com/office/drawing/2014/main" id="{907C14CB-1B8F-4A19-9FFB-C0E43EC07269}"/>
              </a:ext>
            </a:extLst>
          </p:cNvPr>
          <p:cNvSpPr>
            <a:spLocks noChangeArrowheads="1"/>
          </p:cNvSpPr>
          <p:nvPr/>
        </p:nvSpPr>
        <p:spPr bwMode="gray">
          <a:xfrm>
            <a:off x="-2463800" y="5269721"/>
            <a:ext cx="2329217" cy="1588279"/>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pic>
        <p:nvPicPr>
          <p:cNvPr id="10" name="Graphic 9">
            <a:extLst>
              <a:ext uri="{FF2B5EF4-FFF2-40B4-BE49-F238E27FC236}">
                <a16:creationId xmlns:a16="http://schemas.microsoft.com/office/drawing/2014/main" id="{90F7B35F-023D-45FC-8B00-16C77AFE3282}"/>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341227742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 id="2147483727" r:id="rId26"/>
    <p:sldLayoutId id="2147483728" r:id="rId27"/>
    <p:sldLayoutId id="2147483729" r:id="rId28"/>
    <p:sldLayoutId id="2147483730" r:id="rId29"/>
    <p:sldLayoutId id="2147483731" r:id="rId30"/>
    <p:sldLayoutId id="2147483732" r:id="rId31"/>
    <p:sldLayoutId id="2147483733" r:id="rId32"/>
    <p:sldLayoutId id="2147483734" r:id="rId33"/>
  </p:sldLayoutIdLst>
  <p:hf hdr="0" ftr="0" dt="0"/>
  <p:txStyles>
    <p:titleStyle>
      <a:lvl1pPr algn="l" defTabSz="914400" rtl="0" eaLnBrk="1" latinLnBrk="0" hangingPunct="1">
        <a:lnSpc>
          <a:spcPct val="80000"/>
        </a:lnSpc>
        <a:spcBef>
          <a:spcPct val="0"/>
        </a:spcBef>
        <a:buNone/>
        <a:defRPr sz="4000" kern="1200" spc="-60" baseline="0">
          <a:solidFill>
            <a:schemeClr val="bg2"/>
          </a:solidFill>
          <a:latin typeface="+mj-lt"/>
          <a:ea typeface="+mj-ea"/>
          <a:cs typeface="+mj-cs"/>
        </a:defRPr>
      </a:lvl1pPr>
    </p:titleStyle>
    <p:bodyStyle>
      <a:lvl1pPr marL="0" indent="0" algn="l" defTabSz="914400" rtl="0" eaLnBrk="1" latinLnBrk="0" hangingPunct="1">
        <a:lnSpc>
          <a:spcPct val="80000"/>
        </a:lnSpc>
        <a:spcBef>
          <a:spcPts val="0"/>
        </a:spcBef>
        <a:spcAft>
          <a:spcPts val="0"/>
        </a:spcAft>
        <a:buClr>
          <a:schemeClr val="tx2"/>
        </a:buClr>
        <a:buSzPct val="90000"/>
        <a:buFont typeface="Arial" panose="020B0604020202020204" pitchFamily="34" charset="0"/>
        <a:buNone/>
        <a:defRPr lang="en-US" sz="2800" kern="1200" dirty="0">
          <a:solidFill>
            <a:schemeClr val="tx1"/>
          </a:solidFill>
          <a:latin typeface="+mn-lt"/>
          <a:ea typeface="+mn-ea"/>
          <a:cs typeface="+mn-cs"/>
        </a:defRPr>
      </a:lvl1pPr>
      <a:lvl2pPr marL="26987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2pPr>
      <a:lvl3pPr marL="53975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3pPr>
      <a:lvl4pPr marL="80962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4pPr>
      <a:lvl5pPr marL="107950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5pPr>
      <a:lvl6pPr marL="135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6pPr>
      <a:lvl7pPr marL="162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A664FB4-CCC9-ABCB-53AB-770C6E8B1AB6}"/>
              </a:ext>
            </a:extLst>
          </p:cNvPr>
          <p:cNvSpPr>
            <a:spLocks noGrp="1"/>
          </p:cNvSpPr>
          <p:nvPr>
            <p:ph type="title"/>
          </p:nvPr>
        </p:nvSpPr>
        <p:spPr>
          <a:xfrm>
            <a:off x="1422760" y="2286197"/>
            <a:ext cx="10342520" cy="1123949"/>
          </a:xfrm>
        </p:spPr>
        <p:txBody>
          <a:bodyPr/>
          <a:lstStyle/>
          <a:p>
            <a:r>
              <a:rPr lang="en-US" dirty="0"/>
              <a:t>Accuracy of Early </a:t>
            </a:r>
            <a:r>
              <a:rPr lang="en-US" dirty="0" err="1"/>
              <a:t>Neuroprognostication</a:t>
            </a:r>
            <a:r>
              <a:rPr lang="en-US" dirty="0"/>
              <a:t> in Pediatric Severe Traumatic Brain Injury</a:t>
            </a:r>
          </a:p>
        </p:txBody>
      </p:sp>
      <p:sp>
        <p:nvSpPr>
          <p:cNvPr id="10" name="Text Placeholder 2">
            <a:extLst>
              <a:ext uri="{FF2B5EF4-FFF2-40B4-BE49-F238E27FC236}">
                <a16:creationId xmlns:a16="http://schemas.microsoft.com/office/drawing/2014/main" id="{8999E1C0-455F-0F69-ED19-070CE66049B8}"/>
              </a:ext>
            </a:extLst>
          </p:cNvPr>
          <p:cNvSpPr>
            <a:spLocks noGrp="1"/>
          </p:cNvSpPr>
          <p:nvPr>
            <p:ph type="body" sz="quarter" idx="11"/>
          </p:nvPr>
        </p:nvSpPr>
        <p:spPr>
          <a:xfrm>
            <a:off x="1422760" y="4624705"/>
            <a:ext cx="8333980" cy="232858"/>
          </a:xfrm>
        </p:spPr>
        <p:txBody>
          <a:bodyPr/>
          <a:lstStyle/>
          <a:p>
            <a:r>
              <a:rPr lang="en-US" dirty="0"/>
              <a:t>Nienke Wagenaar </a:t>
            </a:r>
          </a:p>
        </p:txBody>
      </p:sp>
      <p:sp>
        <p:nvSpPr>
          <p:cNvPr id="12" name="Text Placeholder 3">
            <a:extLst>
              <a:ext uri="{FF2B5EF4-FFF2-40B4-BE49-F238E27FC236}">
                <a16:creationId xmlns:a16="http://schemas.microsoft.com/office/drawing/2014/main" id="{39B5EB08-9618-3BD5-F47A-FB59599D2870}"/>
              </a:ext>
            </a:extLst>
          </p:cNvPr>
          <p:cNvSpPr>
            <a:spLocks noGrp="1"/>
          </p:cNvSpPr>
          <p:nvPr>
            <p:ph type="body" sz="quarter" idx="12"/>
          </p:nvPr>
        </p:nvSpPr>
        <p:spPr>
          <a:xfrm>
            <a:off x="1422761" y="3784712"/>
            <a:ext cx="8333980" cy="590400"/>
          </a:xfrm>
        </p:spPr>
        <p:txBody>
          <a:bodyPr/>
          <a:lstStyle/>
          <a:p>
            <a:r>
              <a:rPr lang="en-US" sz="4400" dirty="0"/>
              <a:t>Journal Club PICU 24-08-2025</a:t>
            </a:r>
          </a:p>
        </p:txBody>
      </p:sp>
    </p:spTree>
    <p:extLst>
      <p:ext uri="{BB962C8B-B14F-4D97-AF65-F5344CB8AC3E}">
        <p14:creationId xmlns:p14="http://schemas.microsoft.com/office/powerpoint/2010/main" val="3007101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FB51F10-CDEC-EF07-DE5E-82B16715363B}"/>
              </a:ext>
            </a:extLst>
          </p:cNvPr>
          <p:cNvSpPr>
            <a:spLocks noGrp="1"/>
          </p:cNvSpPr>
          <p:nvPr>
            <p:ph type="title"/>
          </p:nvPr>
        </p:nvSpPr>
        <p:spPr/>
        <p:txBody>
          <a:bodyPr/>
          <a:lstStyle/>
          <a:p>
            <a:r>
              <a:rPr lang="nl-NL" dirty="0"/>
              <a:t>Vragenlijst deel 2</a:t>
            </a:r>
          </a:p>
        </p:txBody>
      </p:sp>
      <p:sp>
        <p:nvSpPr>
          <p:cNvPr id="5" name="Tijdelijke aanduiding voor tekst 4">
            <a:extLst>
              <a:ext uri="{FF2B5EF4-FFF2-40B4-BE49-F238E27FC236}">
                <a16:creationId xmlns:a16="http://schemas.microsoft.com/office/drawing/2014/main" id="{5ABC37CD-EFD5-D233-FCE2-904E1AEB7081}"/>
              </a:ext>
            </a:extLst>
          </p:cNvPr>
          <p:cNvSpPr>
            <a:spLocks noGrp="1"/>
          </p:cNvSpPr>
          <p:nvPr>
            <p:ph type="body" sz="quarter" idx="11"/>
          </p:nvPr>
        </p:nvSpPr>
        <p:spPr/>
        <p:txBody>
          <a:bodyPr/>
          <a:lstStyle/>
          <a:p>
            <a:endParaRPr lang="nl-NL" dirty="0"/>
          </a:p>
        </p:txBody>
      </p:sp>
      <p:pic>
        <p:nvPicPr>
          <p:cNvPr id="7" name="Afbeelding 6">
            <a:extLst>
              <a:ext uri="{FF2B5EF4-FFF2-40B4-BE49-F238E27FC236}">
                <a16:creationId xmlns:a16="http://schemas.microsoft.com/office/drawing/2014/main" id="{324B4B99-52CB-FA7A-C2EC-4E7D69C9E654}"/>
              </a:ext>
            </a:extLst>
          </p:cNvPr>
          <p:cNvPicPr>
            <a:picLocks noChangeAspect="1"/>
          </p:cNvPicPr>
          <p:nvPr/>
        </p:nvPicPr>
        <p:blipFill>
          <a:blip r:embed="rId2"/>
          <a:stretch>
            <a:fillRect/>
          </a:stretch>
        </p:blipFill>
        <p:spPr>
          <a:xfrm>
            <a:off x="0" y="1530000"/>
            <a:ext cx="11959776" cy="3383279"/>
          </a:xfrm>
          <a:prstGeom prst="rect">
            <a:avLst/>
          </a:prstGeom>
        </p:spPr>
      </p:pic>
    </p:spTree>
    <p:extLst>
      <p:ext uri="{BB962C8B-B14F-4D97-AF65-F5344CB8AC3E}">
        <p14:creationId xmlns:p14="http://schemas.microsoft.com/office/powerpoint/2010/main" val="389938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B1EEC6-7531-BD99-202F-AB1CED94C55F}"/>
              </a:ext>
            </a:extLst>
          </p:cNvPr>
          <p:cNvSpPr>
            <a:spLocks noGrp="1"/>
          </p:cNvSpPr>
          <p:nvPr>
            <p:ph type="title"/>
          </p:nvPr>
        </p:nvSpPr>
        <p:spPr/>
        <p:txBody>
          <a:bodyPr/>
          <a:lstStyle/>
          <a:p>
            <a:r>
              <a:rPr lang="nl-NL" dirty="0"/>
              <a:t>Methoden</a:t>
            </a:r>
          </a:p>
        </p:txBody>
      </p:sp>
      <p:sp>
        <p:nvSpPr>
          <p:cNvPr id="3" name="Tijdelijke aanduiding voor tekst 2">
            <a:extLst>
              <a:ext uri="{FF2B5EF4-FFF2-40B4-BE49-F238E27FC236}">
                <a16:creationId xmlns:a16="http://schemas.microsoft.com/office/drawing/2014/main" id="{2EF63624-8AA7-9E8F-13B7-942A7494B36F}"/>
              </a:ext>
            </a:extLst>
          </p:cNvPr>
          <p:cNvSpPr>
            <a:spLocks noGrp="1"/>
          </p:cNvSpPr>
          <p:nvPr>
            <p:ph type="body" sz="quarter" idx="11"/>
          </p:nvPr>
        </p:nvSpPr>
        <p:spPr/>
        <p:txBody>
          <a:bodyPr/>
          <a:lstStyle/>
          <a:p>
            <a:pPr marL="457200" indent="-457200">
              <a:buFontTx/>
              <a:buChar char="-"/>
            </a:pPr>
            <a:r>
              <a:rPr lang="nl-NL" dirty="0"/>
              <a:t>FSS score 6-8 = Goed</a:t>
            </a:r>
          </a:p>
          <a:p>
            <a:pPr marL="457200" indent="-457200">
              <a:buFontTx/>
              <a:buChar char="-"/>
            </a:pPr>
            <a:r>
              <a:rPr lang="nl-NL" dirty="0"/>
              <a:t>FSS score ≥9 = Slecht</a:t>
            </a:r>
          </a:p>
          <a:p>
            <a:pPr marL="457200" indent="-457200">
              <a:buFontTx/>
              <a:buChar char="-"/>
            </a:pPr>
            <a:endParaRPr lang="nl-NL" dirty="0"/>
          </a:p>
          <a:p>
            <a:pPr marL="457200" indent="-457200">
              <a:buFontTx/>
              <a:buChar char="-"/>
            </a:pPr>
            <a:r>
              <a:rPr lang="nl-NL" dirty="0"/>
              <a:t>Voorspelde scores bij dag 4-7 vergeleken met uitkomst 3-6 maanden</a:t>
            </a:r>
          </a:p>
          <a:p>
            <a:pPr marL="457200" indent="-457200">
              <a:buFontTx/>
              <a:buChar char="-"/>
            </a:pPr>
            <a:endParaRPr lang="nl-NL" dirty="0"/>
          </a:p>
          <a:p>
            <a:pPr marL="457200" indent="-457200">
              <a:buFontTx/>
              <a:buChar char="-"/>
            </a:pPr>
            <a:r>
              <a:rPr lang="nl-NL" dirty="0"/>
              <a:t>Hypothese: pessimistische zorgverleners:</a:t>
            </a:r>
          </a:p>
          <a:p>
            <a:pPr marL="457200" lvl="1" indent="-457200">
              <a:buFontTx/>
              <a:buChar char="-"/>
            </a:pPr>
            <a:r>
              <a:rPr lang="nl-NL" dirty="0"/>
              <a:t>Pessimistische voorspelling = ≥3 punten verschil in scores</a:t>
            </a:r>
          </a:p>
        </p:txBody>
      </p:sp>
      <p:sp>
        <p:nvSpPr>
          <p:cNvPr id="4" name="Tijdelijke aanduiding voor dianummer 3">
            <a:extLst>
              <a:ext uri="{FF2B5EF4-FFF2-40B4-BE49-F238E27FC236}">
                <a16:creationId xmlns:a16="http://schemas.microsoft.com/office/drawing/2014/main" id="{FB3343C5-4934-6DE4-74A6-82072C88F242}"/>
              </a:ext>
            </a:extLst>
          </p:cNvPr>
          <p:cNvSpPr>
            <a:spLocks noGrp="1"/>
          </p:cNvSpPr>
          <p:nvPr>
            <p:ph type="sldNum" sz="quarter" idx="12"/>
          </p:nvPr>
        </p:nvSpPr>
        <p:spPr/>
        <p:txBody>
          <a:bodyPr/>
          <a:lstStyle/>
          <a:p>
            <a:fld id="{5A195573-6125-40C3-AA0C-3AC6CFB9F86B}" type="slidenum">
              <a:rPr lang="en-US" smtClean="0"/>
              <a:pPr/>
              <a:t>11</a:t>
            </a:fld>
            <a:endParaRPr lang="en-US" dirty="0"/>
          </a:p>
        </p:txBody>
      </p:sp>
    </p:spTree>
    <p:extLst>
      <p:ext uri="{BB962C8B-B14F-4D97-AF65-F5344CB8AC3E}">
        <p14:creationId xmlns:p14="http://schemas.microsoft.com/office/powerpoint/2010/main" val="3456354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1B8CFB-0FE3-9C1F-A3B3-39323E0BFB85}"/>
              </a:ext>
            </a:extLst>
          </p:cNvPr>
          <p:cNvSpPr>
            <a:spLocks noGrp="1"/>
          </p:cNvSpPr>
          <p:nvPr>
            <p:ph type="title"/>
          </p:nvPr>
        </p:nvSpPr>
        <p:spPr/>
        <p:txBody>
          <a:bodyPr/>
          <a:lstStyle/>
          <a:p>
            <a:r>
              <a:rPr lang="nl-NL" dirty="0"/>
              <a:t>Resultaten</a:t>
            </a:r>
          </a:p>
        </p:txBody>
      </p:sp>
      <p:sp>
        <p:nvSpPr>
          <p:cNvPr id="5" name="Tijdelijke aanduiding voor tekst 4">
            <a:extLst>
              <a:ext uri="{FF2B5EF4-FFF2-40B4-BE49-F238E27FC236}">
                <a16:creationId xmlns:a16="http://schemas.microsoft.com/office/drawing/2014/main" id="{FA9EA2C6-7AEF-6CC0-009F-DC15D79E4702}"/>
              </a:ext>
            </a:extLst>
          </p:cNvPr>
          <p:cNvSpPr>
            <a:spLocks noGrp="1"/>
          </p:cNvSpPr>
          <p:nvPr>
            <p:ph type="body" sz="quarter" idx="10"/>
          </p:nvPr>
        </p:nvSpPr>
        <p:spPr/>
        <p:txBody>
          <a:bodyPr/>
          <a:lstStyle/>
          <a:p>
            <a:r>
              <a:rPr lang="nl-NL" sz="2400" dirty="0"/>
              <a:t>22 kinderen, 98 </a:t>
            </a:r>
            <a:r>
              <a:rPr lang="nl-NL" sz="2400" dirty="0" err="1"/>
              <a:t>surveys</a:t>
            </a:r>
            <a:endParaRPr lang="nl-NL" sz="2400" dirty="0"/>
          </a:p>
          <a:p>
            <a:r>
              <a:rPr lang="nl-NL" sz="2400" dirty="0"/>
              <a:t>45 verschillende clinici</a:t>
            </a:r>
          </a:p>
          <a:p>
            <a:r>
              <a:rPr lang="nl-NL" sz="2400" dirty="0"/>
              <a:t>Alle kinderen pre-existent FSS 6</a:t>
            </a:r>
          </a:p>
          <a:p>
            <a:endParaRPr lang="nl-NL" sz="2400" dirty="0"/>
          </a:p>
          <a:p>
            <a:r>
              <a:rPr lang="nl-NL" sz="2400" dirty="0"/>
              <a:t>65% FSS 6-8 na 3-6 maanden </a:t>
            </a:r>
          </a:p>
          <a:p>
            <a:endParaRPr lang="nl-NL" sz="2400" dirty="0"/>
          </a:p>
          <a:p>
            <a:r>
              <a:rPr lang="nl-NL" sz="2400" dirty="0"/>
              <a:t>Voorspelde score 10.8 (SD 5.6) </a:t>
            </a:r>
          </a:p>
          <a:p>
            <a:r>
              <a:rPr lang="nl-NL" sz="2400" dirty="0"/>
              <a:t>Daadwerkelijke score 8.6 (SD 4.1)</a:t>
            </a:r>
          </a:p>
          <a:p>
            <a:r>
              <a:rPr lang="nl-NL" sz="2400" dirty="0"/>
              <a:t>Significant slechter (p&lt;0.0001)</a:t>
            </a:r>
          </a:p>
          <a:p>
            <a:r>
              <a:rPr lang="nl-NL" sz="2400" dirty="0"/>
              <a:t>36% pessimistische prognose</a:t>
            </a:r>
          </a:p>
          <a:p>
            <a:endParaRPr lang="nl-NL" sz="2400" dirty="0"/>
          </a:p>
          <a:p>
            <a:r>
              <a:rPr lang="nl-NL" sz="2400" dirty="0"/>
              <a:t>Meest gebruikte tools:</a:t>
            </a:r>
          </a:p>
          <a:p>
            <a:pPr marL="342900" indent="-342900">
              <a:buFontTx/>
              <a:buChar char="-"/>
            </a:pPr>
            <a:r>
              <a:rPr lang="nl-NL" sz="2400" dirty="0"/>
              <a:t>CT hersenen (87%)</a:t>
            </a:r>
          </a:p>
          <a:p>
            <a:pPr marL="342900" indent="-342900">
              <a:buFontTx/>
              <a:buChar char="-"/>
            </a:pPr>
            <a:r>
              <a:rPr lang="nl-NL" sz="2400" dirty="0"/>
              <a:t>Lichamelijk onderzoek (83%)</a:t>
            </a:r>
          </a:p>
          <a:p>
            <a:endParaRPr lang="nl-NL" dirty="0"/>
          </a:p>
          <a:p>
            <a:endParaRPr lang="nl-NL" dirty="0"/>
          </a:p>
          <a:p>
            <a:endParaRPr lang="nl-NL" dirty="0"/>
          </a:p>
        </p:txBody>
      </p:sp>
      <p:sp>
        <p:nvSpPr>
          <p:cNvPr id="6" name="Tijdelijke aanduiding voor tekst 5">
            <a:extLst>
              <a:ext uri="{FF2B5EF4-FFF2-40B4-BE49-F238E27FC236}">
                <a16:creationId xmlns:a16="http://schemas.microsoft.com/office/drawing/2014/main" id="{4DA86865-537B-03C7-D03B-F5D377798F6D}"/>
              </a:ext>
            </a:extLst>
          </p:cNvPr>
          <p:cNvSpPr>
            <a:spLocks noGrp="1"/>
          </p:cNvSpPr>
          <p:nvPr>
            <p:ph type="body"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E5F82C90-1D6C-8D39-0B54-CF3D2BB3182D}"/>
              </a:ext>
            </a:extLst>
          </p:cNvPr>
          <p:cNvSpPr>
            <a:spLocks noGrp="1"/>
          </p:cNvSpPr>
          <p:nvPr>
            <p:ph type="sldNum" sz="quarter" idx="12"/>
          </p:nvPr>
        </p:nvSpPr>
        <p:spPr/>
        <p:txBody>
          <a:bodyPr/>
          <a:lstStyle/>
          <a:p>
            <a:fld id="{5A195573-6125-40C3-AA0C-3AC6CFB9F86B}" type="slidenum">
              <a:rPr lang="en-US" smtClean="0"/>
              <a:pPr/>
              <a:t>12</a:t>
            </a:fld>
            <a:endParaRPr lang="en-US" dirty="0"/>
          </a:p>
        </p:txBody>
      </p:sp>
      <p:pic>
        <p:nvPicPr>
          <p:cNvPr id="10" name="Afbeelding 9">
            <a:extLst>
              <a:ext uri="{FF2B5EF4-FFF2-40B4-BE49-F238E27FC236}">
                <a16:creationId xmlns:a16="http://schemas.microsoft.com/office/drawing/2014/main" id="{FA619C10-7E28-5B44-7747-BA61B32D008B}"/>
              </a:ext>
            </a:extLst>
          </p:cNvPr>
          <p:cNvPicPr>
            <a:picLocks noChangeAspect="1"/>
          </p:cNvPicPr>
          <p:nvPr/>
        </p:nvPicPr>
        <p:blipFill>
          <a:blip r:embed="rId2"/>
          <a:stretch>
            <a:fillRect/>
          </a:stretch>
        </p:blipFill>
        <p:spPr>
          <a:xfrm>
            <a:off x="5988763" y="664684"/>
            <a:ext cx="5763499" cy="5526643"/>
          </a:xfrm>
          <a:prstGeom prst="rect">
            <a:avLst/>
          </a:prstGeom>
        </p:spPr>
      </p:pic>
    </p:spTree>
    <p:extLst>
      <p:ext uri="{BB962C8B-B14F-4D97-AF65-F5344CB8AC3E}">
        <p14:creationId xmlns:p14="http://schemas.microsoft.com/office/powerpoint/2010/main" val="2901889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926228-9631-1108-CB67-9A5CD10BD54F}"/>
              </a:ext>
            </a:extLst>
          </p:cNvPr>
          <p:cNvSpPr>
            <a:spLocks noGrp="1"/>
          </p:cNvSpPr>
          <p:nvPr>
            <p:ph type="title"/>
          </p:nvPr>
        </p:nvSpPr>
        <p:spPr/>
        <p:txBody>
          <a:bodyPr/>
          <a:lstStyle/>
          <a:p>
            <a:r>
              <a:rPr lang="nl-NL" dirty="0"/>
              <a:t>Resultaten: voorspellen van slechte uitkomst (FSS ≥ 9)</a:t>
            </a:r>
          </a:p>
        </p:txBody>
      </p:sp>
      <p:sp>
        <p:nvSpPr>
          <p:cNvPr id="3" name="Tijdelijke aanduiding voor tekst 2">
            <a:extLst>
              <a:ext uri="{FF2B5EF4-FFF2-40B4-BE49-F238E27FC236}">
                <a16:creationId xmlns:a16="http://schemas.microsoft.com/office/drawing/2014/main" id="{5A8860D9-80B1-2EC8-DB6A-13787138D0A5}"/>
              </a:ext>
            </a:extLst>
          </p:cNvPr>
          <p:cNvSpPr>
            <a:spLocks noGrp="1"/>
          </p:cNvSpPr>
          <p:nvPr>
            <p:ph type="body"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8951512E-4CB4-0076-8F66-B21F35EAF187}"/>
              </a:ext>
            </a:extLst>
          </p:cNvPr>
          <p:cNvSpPr>
            <a:spLocks noGrp="1"/>
          </p:cNvSpPr>
          <p:nvPr>
            <p:ph type="sldNum" sz="quarter" idx="12"/>
          </p:nvPr>
        </p:nvSpPr>
        <p:spPr/>
        <p:txBody>
          <a:bodyPr/>
          <a:lstStyle/>
          <a:p>
            <a:fld id="{5A195573-6125-40C3-AA0C-3AC6CFB9F86B}" type="slidenum">
              <a:rPr lang="en-US" smtClean="0"/>
              <a:pPr/>
              <a:t>13</a:t>
            </a:fld>
            <a:endParaRPr lang="en-US" dirty="0"/>
          </a:p>
        </p:txBody>
      </p:sp>
      <p:pic>
        <p:nvPicPr>
          <p:cNvPr id="6" name="Afbeelding 5">
            <a:extLst>
              <a:ext uri="{FF2B5EF4-FFF2-40B4-BE49-F238E27FC236}">
                <a16:creationId xmlns:a16="http://schemas.microsoft.com/office/drawing/2014/main" id="{FD7DB7CE-5D70-8988-600F-5308D855DED7}"/>
              </a:ext>
            </a:extLst>
          </p:cNvPr>
          <p:cNvPicPr>
            <a:picLocks noChangeAspect="1"/>
          </p:cNvPicPr>
          <p:nvPr/>
        </p:nvPicPr>
        <p:blipFill>
          <a:blip r:embed="rId2"/>
          <a:stretch>
            <a:fillRect/>
          </a:stretch>
        </p:blipFill>
        <p:spPr>
          <a:xfrm>
            <a:off x="274321" y="1391920"/>
            <a:ext cx="11774498" cy="3686695"/>
          </a:xfrm>
          <a:prstGeom prst="rect">
            <a:avLst/>
          </a:prstGeom>
        </p:spPr>
      </p:pic>
    </p:spTree>
    <p:extLst>
      <p:ext uri="{BB962C8B-B14F-4D97-AF65-F5344CB8AC3E}">
        <p14:creationId xmlns:p14="http://schemas.microsoft.com/office/powerpoint/2010/main" val="3305967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1291A8-B760-03C2-024B-0CBE2EC87A9D}"/>
              </a:ext>
            </a:extLst>
          </p:cNvPr>
          <p:cNvSpPr>
            <a:spLocks noGrp="1"/>
          </p:cNvSpPr>
          <p:nvPr>
            <p:ph type="title"/>
          </p:nvPr>
        </p:nvSpPr>
        <p:spPr/>
        <p:txBody>
          <a:bodyPr/>
          <a:lstStyle/>
          <a:p>
            <a:r>
              <a:rPr lang="nl-NL" dirty="0"/>
              <a:t>Specificiteit / </a:t>
            </a:r>
            <a:r>
              <a:rPr lang="nl-NL" dirty="0" err="1"/>
              <a:t>sensitivteit</a:t>
            </a:r>
            <a:r>
              <a:rPr lang="nl-NL" dirty="0"/>
              <a:t> / </a:t>
            </a:r>
            <a:r>
              <a:rPr lang="nl-NL" dirty="0" err="1"/>
              <a:t>etc</a:t>
            </a:r>
            <a:r>
              <a:rPr lang="nl-NL" dirty="0"/>
              <a:t>: hoe zat dat ook alweer?</a:t>
            </a:r>
          </a:p>
        </p:txBody>
      </p:sp>
      <p:sp>
        <p:nvSpPr>
          <p:cNvPr id="5" name="Tijdelijke aanduiding voor tekst 4">
            <a:extLst>
              <a:ext uri="{FF2B5EF4-FFF2-40B4-BE49-F238E27FC236}">
                <a16:creationId xmlns:a16="http://schemas.microsoft.com/office/drawing/2014/main" id="{E75B4DEF-77FE-E470-0F3D-32CA97DA36BE}"/>
              </a:ext>
            </a:extLst>
          </p:cNvPr>
          <p:cNvSpPr>
            <a:spLocks noGrp="1"/>
          </p:cNvSpPr>
          <p:nvPr>
            <p:ph type="body" sz="quarter" idx="10"/>
          </p:nvPr>
        </p:nvSpPr>
        <p:spPr>
          <a:xfrm>
            <a:off x="619125" y="1476375"/>
            <a:ext cx="6913789" cy="4320000"/>
          </a:xfrm>
        </p:spPr>
        <p:txBody>
          <a:bodyPr/>
          <a:lstStyle/>
          <a:p>
            <a:r>
              <a:rPr lang="nl-NL" sz="2400" dirty="0"/>
              <a:t>Sensitiviteit: terecht positieven onder zieke personen</a:t>
            </a:r>
          </a:p>
          <a:p>
            <a:r>
              <a:rPr lang="nl-NL" sz="2400" dirty="0"/>
              <a:t>Dus: hoge FSS voorspeld, na 6 maanden echt FSS ≥ 9</a:t>
            </a:r>
          </a:p>
          <a:p>
            <a:r>
              <a:rPr lang="nl-NL" sz="2400" dirty="0">
                <a:sym typeface="Wingdings" panose="05000000000000000000" pitchFamily="2" charset="2"/>
              </a:rPr>
              <a:t> Bepaalt negatief voorspellende waarde</a:t>
            </a:r>
            <a:endParaRPr lang="nl-NL" sz="2400" dirty="0"/>
          </a:p>
          <a:p>
            <a:endParaRPr lang="nl-NL" sz="2400" dirty="0"/>
          </a:p>
          <a:p>
            <a:r>
              <a:rPr lang="nl-NL" sz="2400" dirty="0"/>
              <a:t>Specificiteit: terecht negatieve test bij niet-zieken</a:t>
            </a:r>
          </a:p>
          <a:p>
            <a:r>
              <a:rPr lang="nl-NL" sz="2400" dirty="0"/>
              <a:t>Dus: lage FSS voorspeld, na 6 maanden echt FSS 6-8</a:t>
            </a:r>
          </a:p>
          <a:p>
            <a:pPr marL="285750" indent="-285750">
              <a:buFont typeface="Wingdings" panose="05000000000000000000" pitchFamily="2" charset="2"/>
              <a:buChar char="à"/>
            </a:pPr>
            <a:r>
              <a:rPr lang="nl-NL" sz="2400" dirty="0">
                <a:sym typeface="Wingdings" panose="05000000000000000000" pitchFamily="2" charset="2"/>
              </a:rPr>
              <a:t>Bepaalt positief voorspellende waarde</a:t>
            </a:r>
          </a:p>
          <a:p>
            <a:pPr marL="285750" indent="-285750">
              <a:buFont typeface="Wingdings" panose="05000000000000000000" pitchFamily="2" charset="2"/>
              <a:buChar char="à"/>
            </a:pPr>
            <a:endParaRPr lang="nl-NL" dirty="0">
              <a:sym typeface="Wingdings" panose="05000000000000000000" pitchFamily="2" charset="2"/>
            </a:endParaRPr>
          </a:p>
          <a:p>
            <a:endParaRPr lang="nl-NL" dirty="0"/>
          </a:p>
          <a:p>
            <a:endParaRPr lang="nl-NL" dirty="0"/>
          </a:p>
          <a:p>
            <a:endParaRPr lang="nl-NL" dirty="0"/>
          </a:p>
        </p:txBody>
      </p:sp>
      <p:sp>
        <p:nvSpPr>
          <p:cNvPr id="4" name="Tijdelijke aanduiding voor dianummer 3">
            <a:extLst>
              <a:ext uri="{FF2B5EF4-FFF2-40B4-BE49-F238E27FC236}">
                <a16:creationId xmlns:a16="http://schemas.microsoft.com/office/drawing/2014/main" id="{162F0B8F-F1D5-AC38-9054-7F4AAD3F08E6}"/>
              </a:ext>
            </a:extLst>
          </p:cNvPr>
          <p:cNvSpPr>
            <a:spLocks noGrp="1"/>
          </p:cNvSpPr>
          <p:nvPr>
            <p:ph type="sldNum" sz="quarter" idx="12"/>
          </p:nvPr>
        </p:nvSpPr>
        <p:spPr/>
        <p:txBody>
          <a:bodyPr/>
          <a:lstStyle/>
          <a:p>
            <a:fld id="{5A195573-6125-40C3-AA0C-3AC6CFB9F86B}" type="slidenum">
              <a:rPr lang="en-US" smtClean="0"/>
              <a:pPr/>
              <a:t>14</a:t>
            </a:fld>
            <a:endParaRPr lang="en-US" dirty="0"/>
          </a:p>
        </p:txBody>
      </p:sp>
      <p:pic>
        <p:nvPicPr>
          <p:cNvPr id="1026" name="Picture 2" descr="undefined">
            <a:extLst>
              <a:ext uri="{FF2B5EF4-FFF2-40B4-BE49-F238E27FC236}">
                <a16:creationId xmlns:a16="http://schemas.microsoft.com/office/drawing/2014/main" id="{A1643DB6-51A5-1DB8-E3A7-BBFFC3A6B5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4787" y="873760"/>
            <a:ext cx="3289947" cy="5984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005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926228-9631-1108-CB67-9A5CD10BD54F}"/>
              </a:ext>
            </a:extLst>
          </p:cNvPr>
          <p:cNvSpPr>
            <a:spLocks noGrp="1"/>
          </p:cNvSpPr>
          <p:nvPr>
            <p:ph type="title"/>
          </p:nvPr>
        </p:nvSpPr>
        <p:spPr/>
        <p:txBody>
          <a:bodyPr/>
          <a:lstStyle/>
          <a:p>
            <a:r>
              <a:rPr lang="nl-NL" dirty="0"/>
              <a:t>Resultaten: voorspellen van slechte uitkomst (FSS ≥ 9)</a:t>
            </a:r>
          </a:p>
        </p:txBody>
      </p:sp>
      <p:sp>
        <p:nvSpPr>
          <p:cNvPr id="3" name="Tijdelijke aanduiding voor tekst 2">
            <a:extLst>
              <a:ext uri="{FF2B5EF4-FFF2-40B4-BE49-F238E27FC236}">
                <a16:creationId xmlns:a16="http://schemas.microsoft.com/office/drawing/2014/main" id="{5A8860D9-80B1-2EC8-DB6A-13787138D0A5}"/>
              </a:ext>
            </a:extLst>
          </p:cNvPr>
          <p:cNvSpPr>
            <a:spLocks noGrp="1"/>
          </p:cNvSpPr>
          <p:nvPr>
            <p:ph type="body"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8951512E-4CB4-0076-8F66-B21F35EAF187}"/>
              </a:ext>
            </a:extLst>
          </p:cNvPr>
          <p:cNvSpPr>
            <a:spLocks noGrp="1"/>
          </p:cNvSpPr>
          <p:nvPr>
            <p:ph type="sldNum" sz="quarter" idx="12"/>
          </p:nvPr>
        </p:nvSpPr>
        <p:spPr/>
        <p:txBody>
          <a:bodyPr/>
          <a:lstStyle/>
          <a:p>
            <a:fld id="{5A195573-6125-40C3-AA0C-3AC6CFB9F86B}" type="slidenum">
              <a:rPr lang="en-US" smtClean="0"/>
              <a:pPr/>
              <a:t>15</a:t>
            </a:fld>
            <a:endParaRPr lang="en-US" dirty="0"/>
          </a:p>
        </p:txBody>
      </p:sp>
      <p:pic>
        <p:nvPicPr>
          <p:cNvPr id="6" name="Afbeelding 5">
            <a:extLst>
              <a:ext uri="{FF2B5EF4-FFF2-40B4-BE49-F238E27FC236}">
                <a16:creationId xmlns:a16="http://schemas.microsoft.com/office/drawing/2014/main" id="{FD7DB7CE-5D70-8988-600F-5308D855DED7}"/>
              </a:ext>
            </a:extLst>
          </p:cNvPr>
          <p:cNvPicPr>
            <a:picLocks noChangeAspect="1"/>
          </p:cNvPicPr>
          <p:nvPr/>
        </p:nvPicPr>
        <p:blipFill>
          <a:blip r:embed="rId3"/>
          <a:stretch>
            <a:fillRect/>
          </a:stretch>
        </p:blipFill>
        <p:spPr>
          <a:xfrm>
            <a:off x="274321" y="1391920"/>
            <a:ext cx="11774498" cy="3686695"/>
          </a:xfrm>
          <a:prstGeom prst="rect">
            <a:avLst/>
          </a:prstGeom>
        </p:spPr>
      </p:pic>
      <p:sp>
        <p:nvSpPr>
          <p:cNvPr id="7" name="Rechthoek 6">
            <a:extLst>
              <a:ext uri="{FF2B5EF4-FFF2-40B4-BE49-F238E27FC236}">
                <a16:creationId xmlns:a16="http://schemas.microsoft.com/office/drawing/2014/main" id="{65CC750F-5D7F-4172-F69B-7F9B518077BB}"/>
              </a:ext>
            </a:extLst>
          </p:cNvPr>
          <p:cNvSpPr/>
          <p:nvPr/>
        </p:nvSpPr>
        <p:spPr>
          <a:xfrm>
            <a:off x="497840" y="2600960"/>
            <a:ext cx="3220720" cy="314960"/>
          </a:xfrm>
          <a:prstGeom prst="rect">
            <a:avLst/>
          </a:prstGeom>
          <a:solidFill>
            <a:srgbClr val="E43003">
              <a:alpha val="388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827525D5-DCA9-0123-C9AC-79941DE96B4C}"/>
              </a:ext>
            </a:extLst>
          </p:cNvPr>
          <p:cNvSpPr/>
          <p:nvPr/>
        </p:nvSpPr>
        <p:spPr>
          <a:xfrm>
            <a:off x="426720" y="3271520"/>
            <a:ext cx="5283200" cy="314960"/>
          </a:xfrm>
          <a:prstGeom prst="rect">
            <a:avLst/>
          </a:prstGeom>
          <a:solidFill>
            <a:srgbClr val="E43003">
              <a:alpha val="388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0142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1291A8-B760-03C2-024B-0CBE2EC87A9D}"/>
              </a:ext>
            </a:extLst>
          </p:cNvPr>
          <p:cNvSpPr>
            <a:spLocks noGrp="1"/>
          </p:cNvSpPr>
          <p:nvPr>
            <p:ph type="title"/>
          </p:nvPr>
        </p:nvSpPr>
        <p:spPr/>
        <p:txBody>
          <a:bodyPr/>
          <a:lstStyle/>
          <a:p>
            <a:r>
              <a:rPr lang="nl-NL" dirty="0"/>
              <a:t>Specificiteit / </a:t>
            </a:r>
            <a:r>
              <a:rPr lang="nl-NL" dirty="0" err="1"/>
              <a:t>sensitivteit</a:t>
            </a:r>
            <a:r>
              <a:rPr lang="nl-NL" dirty="0"/>
              <a:t> / </a:t>
            </a:r>
            <a:r>
              <a:rPr lang="nl-NL" dirty="0" err="1"/>
              <a:t>etc</a:t>
            </a:r>
            <a:r>
              <a:rPr lang="nl-NL" dirty="0"/>
              <a:t>: hoe zat dat ook alweer?</a:t>
            </a:r>
          </a:p>
        </p:txBody>
      </p:sp>
      <p:sp>
        <p:nvSpPr>
          <p:cNvPr id="5" name="Tijdelijke aanduiding voor tekst 4">
            <a:extLst>
              <a:ext uri="{FF2B5EF4-FFF2-40B4-BE49-F238E27FC236}">
                <a16:creationId xmlns:a16="http://schemas.microsoft.com/office/drawing/2014/main" id="{E75B4DEF-77FE-E470-0F3D-32CA97DA36BE}"/>
              </a:ext>
            </a:extLst>
          </p:cNvPr>
          <p:cNvSpPr>
            <a:spLocks noGrp="1"/>
          </p:cNvSpPr>
          <p:nvPr>
            <p:ph type="body" sz="quarter" idx="10"/>
          </p:nvPr>
        </p:nvSpPr>
        <p:spPr>
          <a:xfrm>
            <a:off x="619125" y="1476375"/>
            <a:ext cx="6725296" cy="4320000"/>
          </a:xfrm>
        </p:spPr>
        <p:txBody>
          <a:bodyPr/>
          <a:lstStyle/>
          <a:p>
            <a:r>
              <a:rPr lang="nl-NL" dirty="0"/>
              <a:t>Sensitiviteit: terecht positieven onder zieke personen</a:t>
            </a:r>
          </a:p>
          <a:p>
            <a:r>
              <a:rPr lang="nl-NL" dirty="0"/>
              <a:t>Dus: hoge FSS voorspeld, na 6 maanden echt FSS ≥ 9</a:t>
            </a:r>
          </a:p>
          <a:p>
            <a:pPr marL="285750" indent="-285750">
              <a:buFont typeface="Wingdings" panose="05000000000000000000" pitchFamily="2" charset="2"/>
              <a:buChar char="à"/>
            </a:pPr>
            <a:endParaRPr lang="nl-NL" dirty="0">
              <a:sym typeface="Wingdings" panose="05000000000000000000" pitchFamily="2" charset="2"/>
            </a:endParaRPr>
          </a:p>
          <a:p>
            <a:pPr marL="285750" indent="-285750">
              <a:buFont typeface="Wingdings" panose="05000000000000000000" pitchFamily="2" charset="2"/>
              <a:buChar char="à"/>
            </a:pPr>
            <a:r>
              <a:rPr lang="nl-NL" dirty="0">
                <a:sym typeface="Wingdings" panose="05000000000000000000" pitchFamily="2" charset="2"/>
              </a:rPr>
              <a:t>Bepaalt negatief voorspellende waarde want:</a:t>
            </a:r>
          </a:p>
          <a:p>
            <a:r>
              <a:rPr lang="nl-NL" dirty="0">
                <a:sym typeface="Wingdings" panose="05000000000000000000" pitchFamily="2" charset="2"/>
              </a:rPr>
              <a:t>Bij hoge sensitiviteit: alle slechte kinderen krijgen slechte voorspelling  weinig fout-negatieven  weinig slechte kinderen met  goede voorspelling. Dus bij een goede voorspelling grote kans op goede uitkomst.</a:t>
            </a:r>
          </a:p>
          <a:p>
            <a:endParaRPr lang="nl-NL" dirty="0"/>
          </a:p>
          <a:p>
            <a:endParaRPr lang="nl-NL" dirty="0"/>
          </a:p>
          <a:p>
            <a:r>
              <a:rPr lang="nl-NL" dirty="0"/>
              <a:t>Specificiteit: terecht negatieve test bij niet-zieken</a:t>
            </a:r>
          </a:p>
          <a:p>
            <a:r>
              <a:rPr lang="nl-NL" dirty="0"/>
              <a:t>Dus: lage FSS voorspeld, na 6 maanden echt FSS 6-8</a:t>
            </a:r>
          </a:p>
          <a:p>
            <a:pPr marL="285750" indent="-285750">
              <a:buFont typeface="Wingdings" panose="05000000000000000000" pitchFamily="2" charset="2"/>
              <a:buChar char="à"/>
            </a:pPr>
            <a:r>
              <a:rPr lang="nl-NL" dirty="0">
                <a:sym typeface="Wingdings" panose="05000000000000000000" pitchFamily="2" charset="2"/>
              </a:rPr>
              <a:t>Bepaalt positief voorspellende waarde</a:t>
            </a:r>
          </a:p>
          <a:p>
            <a:r>
              <a:rPr lang="nl-NL" dirty="0">
                <a:sym typeface="Wingdings" panose="05000000000000000000" pitchFamily="2" charset="2"/>
              </a:rPr>
              <a:t>Bij hoge </a:t>
            </a:r>
            <a:r>
              <a:rPr lang="nl-NL" dirty="0" err="1">
                <a:sym typeface="Wingdings" panose="05000000000000000000" pitchFamily="2" charset="2"/>
              </a:rPr>
              <a:t>specifiteit</a:t>
            </a:r>
            <a:r>
              <a:rPr lang="nl-NL" dirty="0">
                <a:sym typeface="Wingdings" panose="05000000000000000000" pitchFamily="2" charset="2"/>
              </a:rPr>
              <a:t>: alle goede kinderen krijgen goede voorspelling  weinig fout-positieven  weinig goede kinderen met slechte voorspelling. Dus bij slechte voorspelling grote kans op slechte uitkomst. </a:t>
            </a:r>
          </a:p>
          <a:p>
            <a:pPr marL="285750" indent="-285750">
              <a:buFont typeface="Wingdings" panose="05000000000000000000" pitchFamily="2" charset="2"/>
              <a:buChar char="à"/>
            </a:pPr>
            <a:endParaRPr lang="nl-NL" dirty="0">
              <a:sym typeface="Wingdings" panose="05000000000000000000" pitchFamily="2" charset="2"/>
            </a:endParaRPr>
          </a:p>
          <a:p>
            <a:endParaRPr lang="nl-NL" dirty="0"/>
          </a:p>
          <a:p>
            <a:endParaRPr lang="nl-NL" dirty="0"/>
          </a:p>
          <a:p>
            <a:endParaRPr lang="nl-NL" dirty="0"/>
          </a:p>
        </p:txBody>
      </p:sp>
      <p:sp>
        <p:nvSpPr>
          <p:cNvPr id="4" name="Tijdelijke aanduiding voor dianummer 3">
            <a:extLst>
              <a:ext uri="{FF2B5EF4-FFF2-40B4-BE49-F238E27FC236}">
                <a16:creationId xmlns:a16="http://schemas.microsoft.com/office/drawing/2014/main" id="{162F0B8F-F1D5-AC38-9054-7F4AAD3F08E6}"/>
              </a:ext>
            </a:extLst>
          </p:cNvPr>
          <p:cNvSpPr>
            <a:spLocks noGrp="1"/>
          </p:cNvSpPr>
          <p:nvPr>
            <p:ph type="sldNum" sz="quarter" idx="12"/>
          </p:nvPr>
        </p:nvSpPr>
        <p:spPr/>
        <p:txBody>
          <a:bodyPr/>
          <a:lstStyle/>
          <a:p>
            <a:fld id="{5A195573-6125-40C3-AA0C-3AC6CFB9F86B}" type="slidenum">
              <a:rPr lang="en-US" smtClean="0"/>
              <a:pPr/>
              <a:t>16</a:t>
            </a:fld>
            <a:endParaRPr lang="en-US" dirty="0"/>
          </a:p>
        </p:txBody>
      </p:sp>
      <p:pic>
        <p:nvPicPr>
          <p:cNvPr id="1026" name="Picture 2" descr="undefined">
            <a:extLst>
              <a:ext uri="{FF2B5EF4-FFF2-40B4-BE49-F238E27FC236}">
                <a16:creationId xmlns:a16="http://schemas.microsoft.com/office/drawing/2014/main" id="{A1643DB6-51A5-1DB8-E3A7-BBFFC3A6B5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4787" y="873760"/>
            <a:ext cx="3289947" cy="5984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509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926228-9631-1108-CB67-9A5CD10BD54F}"/>
              </a:ext>
            </a:extLst>
          </p:cNvPr>
          <p:cNvSpPr>
            <a:spLocks noGrp="1"/>
          </p:cNvSpPr>
          <p:nvPr>
            <p:ph type="title"/>
          </p:nvPr>
        </p:nvSpPr>
        <p:spPr/>
        <p:txBody>
          <a:bodyPr/>
          <a:lstStyle/>
          <a:p>
            <a:r>
              <a:rPr lang="nl-NL" dirty="0"/>
              <a:t>Resultaten: voorspellen van slechte uitkomst (FSS ≥ 9)</a:t>
            </a:r>
          </a:p>
        </p:txBody>
      </p:sp>
      <p:sp>
        <p:nvSpPr>
          <p:cNvPr id="3" name="Tijdelijke aanduiding voor tekst 2">
            <a:extLst>
              <a:ext uri="{FF2B5EF4-FFF2-40B4-BE49-F238E27FC236}">
                <a16:creationId xmlns:a16="http://schemas.microsoft.com/office/drawing/2014/main" id="{5A8860D9-80B1-2EC8-DB6A-13787138D0A5}"/>
              </a:ext>
            </a:extLst>
          </p:cNvPr>
          <p:cNvSpPr>
            <a:spLocks noGrp="1"/>
          </p:cNvSpPr>
          <p:nvPr>
            <p:ph type="body" sz="quarter" idx="11"/>
          </p:nvPr>
        </p:nvSpPr>
        <p:spPr>
          <a:xfrm>
            <a:off x="619125" y="3955336"/>
            <a:ext cx="10966451" cy="1894664"/>
          </a:xfrm>
        </p:spPr>
        <p:txBody>
          <a:bodyPr/>
          <a:lstStyle/>
          <a:p>
            <a:r>
              <a:rPr lang="nl-NL" dirty="0"/>
              <a:t>Liever PPV of NPV?</a:t>
            </a:r>
          </a:p>
          <a:p>
            <a:r>
              <a:rPr lang="nl-NL" dirty="0"/>
              <a:t>Zijn we liever goed in goede of slechte uitkomst voorspellen?</a:t>
            </a:r>
          </a:p>
        </p:txBody>
      </p:sp>
      <p:sp>
        <p:nvSpPr>
          <p:cNvPr id="4" name="Tijdelijke aanduiding voor dianummer 3">
            <a:extLst>
              <a:ext uri="{FF2B5EF4-FFF2-40B4-BE49-F238E27FC236}">
                <a16:creationId xmlns:a16="http://schemas.microsoft.com/office/drawing/2014/main" id="{8951512E-4CB4-0076-8F66-B21F35EAF187}"/>
              </a:ext>
            </a:extLst>
          </p:cNvPr>
          <p:cNvSpPr>
            <a:spLocks noGrp="1"/>
          </p:cNvSpPr>
          <p:nvPr>
            <p:ph type="sldNum" sz="quarter" idx="12"/>
          </p:nvPr>
        </p:nvSpPr>
        <p:spPr/>
        <p:txBody>
          <a:bodyPr/>
          <a:lstStyle/>
          <a:p>
            <a:fld id="{5A195573-6125-40C3-AA0C-3AC6CFB9F86B}" type="slidenum">
              <a:rPr lang="en-US" smtClean="0"/>
              <a:pPr/>
              <a:t>17</a:t>
            </a:fld>
            <a:endParaRPr lang="en-US" dirty="0"/>
          </a:p>
        </p:txBody>
      </p:sp>
      <p:pic>
        <p:nvPicPr>
          <p:cNvPr id="6" name="Afbeelding 5">
            <a:extLst>
              <a:ext uri="{FF2B5EF4-FFF2-40B4-BE49-F238E27FC236}">
                <a16:creationId xmlns:a16="http://schemas.microsoft.com/office/drawing/2014/main" id="{FD7DB7CE-5D70-8988-600F-5308D855DED7}"/>
              </a:ext>
            </a:extLst>
          </p:cNvPr>
          <p:cNvPicPr>
            <a:picLocks noChangeAspect="1"/>
          </p:cNvPicPr>
          <p:nvPr/>
        </p:nvPicPr>
        <p:blipFill rotWithShape="1">
          <a:blip r:embed="rId3"/>
          <a:srcRect b="36477"/>
          <a:stretch/>
        </p:blipFill>
        <p:spPr>
          <a:xfrm>
            <a:off x="274321" y="1391921"/>
            <a:ext cx="11774498" cy="2341880"/>
          </a:xfrm>
          <a:prstGeom prst="rect">
            <a:avLst/>
          </a:prstGeom>
        </p:spPr>
      </p:pic>
      <p:sp>
        <p:nvSpPr>
          <p:cNvPr id="7" name="Rechthoek 6">
            <a:extLst>
              <a:ext uri="{FF2B5EF4-FFF2-40B4-BE49-F238E27FC236}">
                <a16:creationId xmlns:a16="http://schemas.microsoft.com/office/drawing/2014/main" id="{65CC750F-5D7F-4172-F69B-7F9B518077BB}"/>
              </a:ext>
            </a:extLst>
          </p:cNvPr>
          <p:cNvSpPr/>
          <p:nvPr/>
        </p:nvSpPr>
        <p:spPr>
          <a:xfrm>
            <a:off x="6161569" y="2611846"/>
            <a:ext cx="3613801" cy="294640"/>
          </a:xfrm>
          <a:prstGeom prst="rect">
            <a:avLst/>
          </a:prstGeom>
          <a:solidFill>
            <a:srgbClr val="E43003">
              <a:alpha val="388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827525D5-DCA9-0123-C9AC-79941DE96B4C}"/>
              </a:ext>
            </a:extLst>
          </p:cNvPr>
          <p:cNvSpPr/>
          <p:nvPr/>
        </p:nvSpPr>
        <p:spPr>
          <a:xfrm>
            <a:off x="6096000" y="3283591"/>
            <a:ext cx="3679370" cy="294640"/>
          </a:xfrm>
          <a:prstGeom prst="rect">
            <a:avLst/>
          </a:prstGeom>
          <a:solidFill>
            <a:srgbClr val="E43003">
              <a:alpha val="388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0244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0845C34-7272-EE6C-1FB6-0792919C1749}"/>
              </a:ext>
            </a:extLst>
          </p:cNvPr>
          <p:cNvSpPr>
            <a:spLocks noGrp="1"/>
          </p:cNvSpPr>
          <p:nvPr>
            <p:ph type="title"/>
          </p:nvPr>
        </p:nvSpPr>
        <p:spPr/>
        <p:txBody>
          <a:bodyPr/>
          <a:lstStyle/>
          <a:p>
            <a:r>
              <a:rPr lang="nl-NL" dirty="0"/>
              <a:t>Agreement</a:t>
            </a:r>
          </a:p>
        </p:txBody>
      </p:sp>
      <p:sp>
        <p:nvSpPr>
          <p:cNvPr id="6" name="Tijdelijke aanduiding voor tekst 5">
            <a:extLst>
              <a:ext uri="{FF2B5EF4-FFF2-40B4-BE49-F238E27FC236}">
                <a16:creationId xmlns:a16="http://schemas.microsoft.com/office/drawing/2014/main" id="{46526B2C-76A5-91D8-BD8B-5FE66E8D1E5E}"/>
              </a:ext>
            </a:extLst>
          </p:cNvPr>
          <p:cNvSpPr>
            <a:spLocks noGrp="1"/>
          </p:cNvSpPr>
          <p:nvPr>
            <p:ph type="body" sz="quarter" idx="10"/>
          </p:nvPr>
        </p:nvSpPr>
        <p:spPr/>
        <p:txBody>
          <a:bodyPr/>
          <a:lstStyle/>
          <a:p>
            <a:r>
              <a:rPr lang="nl-NL" sz="2400" dirty="0"/>
              <a:t>Lin CCC: agreement 0.65</a:t>
            </a:r>
          </a:p>
          <a:p>
            <a:r>
              <a:rPr lang="nl-NL" sz="2400" dirty="0"/>
              <a:t>Hogere agreement bij:</a:t>
            </a:r>
          </a:p>
          <a:p>
            <a:pPr marL="285750" indent="-285750">
              <a:buFontTx/>
              <a:buChar char="-"/>
            </a:pPr>
            <a:r>
              <a:rPr lang="nl-NL" sz="2400" dirty="0"/>
              <a:t>Leeftijd &lt; 2 jaar</a:t>
            </a:r>
          </a:p>
          <a:p>
            <a:pPr marL="285750" indent="-285750">
              <a:buFontTx/>
              <a:buChar char="-"/>
            </a:pPr>
            <a:r>
              <a:rPr lang="nl-NL" sz="2400" dirty="0"/>
              <a:t>Neurologie</a:t>
            </a:r>
          </a:p>
          <a:p>
            <a:pPr marL="285750" indent="-285750">
              <a:buFontTx/>
              <a:buChar char="-"/>
            </a:pPr>
            <a:r>
              <a:rPr lang="nl-NL" sz="2400" dirty="0"/>
              <a:t>Minder jaren ervaring </a:t>
            </a:r>
          </a:p>
        </p:txBody>
      </p:sp>
      <p:sp>
        <p:nvSpPr>
          <p:cNvPr id="7" name="Tijdelijke aanduiding voor tekst 6">
            <a:extLst>
              <a:ext uri="{FF2B5EF4-FFF2-40B4-BE49-F238E27FC236}">
                <a16:creationId xmlns:a16="http://schemas.microsoft.com/office/drawing/2014/main" id="{35F44954-B4FB-644D-0F78-EA2D2FB77692}"/>
              </a:ext>
            </a:extLst>
          </p:cNvPr>
          <p:cNvSpPr>
            <a:spLocks noGrp="1"/>
          </p:cNvSpPr>
          <p:nvPr>
            <p:ph type="body"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F1FB46A3-C23B-E0DD-04F8-241772CD7D05}"/>
              </a:ext>
            </a:extLst>
          </p:cNvPr>
          <p:cNvSpPr>
            <a:spLocks noGrp="1"/>
          </p:cNvSpPr>
          <p:nvPr>
            <p:ph type="sldNum" sz="quarter" idx="12"/>
          </p:nvPr>
        </p:nvSpPr>
        <p:spPr/>
        <p:txBody>
          <a:bodyPr/>
          <a:lstStyle/>
          <a:p>
            <a:fld id="{5A195573-6125-40C3-AA0C-3AC6CFB9F86B}" type="slidenum">
              <a:rPr lang="en-US" smtClean="0"/>
              <a:pPr/>
              <a:t>18</a:t>
            </a:fld>
            <a:endParaRPr lang="en-US" dirty="0"/>
          </a:p>
        </p:txBody>
      </p:sp>
      <p:pic>
        <p:nvPicPr>
          <p:cNvPr id="9" name="Afbeelding 8">
            <a:extLst>
              <a:ext uri="{FF2B5EF4-FFF2-40B4-BE49-F238E27FC236}">
                <a16:creationId xmlns:a16="http://schemas.microsoft.com/office/drawing/2014/main" id="{EF9D09BD-79FA-2D82-8628-93F0D738BB32}"/>
              </a:ext>
            </a:extLst>
          </p:cNvPr>
          <p:cNvPicPr>
            <a:picLocks noChangeAspect="1"/>
          </p:cNvPicPr>
          <p:nvPr/>
        </p:nvPicPr>
        <p:blipFill>
          <a:blip r:embed="rId2"/>
          <a:stretch>
            <a:fillRect/>
          </a:stretch>
        </p:blipFill>
        <p:spPr>
          <a:xfrm>
            <a:off x="4517571" y="222920"/>
            <a:ext cx="6433457" cy="5995641"/>
          </a:xfrm>
          <a:prstGeom prst="rect">
            <a:avLst/>
          </a:prstGeom>
        </p:spPr>
      </p:pic>
    </p:spTree>
    <p:extLst>
      <p:ext uri="{BB962C8B-B14F-4D97-AF65-F5344CB8AC3E}">
        <p14:creationId xmlns:p14="http://schemas.microsoft.com/office/powerpoint/2010/main" val="1644539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CCD1B-2420-D1AE-77CF-91208F8F02DB}"/>
              </a:ext>
            </a:extLst>
          </p:cNvPr>
          <p:cNvSpPr>
            <a:spLocks noGrp="1"/>
          </p:cNvSpPr>
          <p:nvPr>
            <p:ph type="title"/>
          </p:nvPr>
        </p:nvSpPr>
        <p:spPr/>
        <p:txBody>
          <a:bodyPr/>
          <a:lstStyle/>
          <a:p>
            <a:endParaRPr lang="nl-NL"/>
          </a:p>
        </p:txBody>
      </p:sp>
      <p:sp>
        <p:nvSpPr>
          <p:cNvPr id="3" name="Tijdelijke aanduiding voor tekst 2">
            <a:extLst>
              <a:ext uri="{FF2B5EF4-FFF2-40B4-BE49-F238E27FC236}">
                <a16:creationId xmlns:a16="http://schemas.microsoft.com/office/drawing/2014/main" id="{E47A1B41-C580-4002-EAB5-D1E1E3B8DBAF}"/>
              </a:ext>
            </a:extLst>
          </p:cNvPr>
          <p:cNvSpPr>
            <a:spLocks noGrp="1"/>
          </p:cNvSpPr>
          <p:nvPr>
            <p:ph type="body" sz="quarter" idx="10"/>
          </p:nvPr>
        </p:nvSpPr>
        <p:spPr/>
        <p:txBody>
          <a:bodyPr/>
          <a:lstStyle/>
          <a:p>
            <a:endParaRPr lang="nl-NL" dirty="0"/>
          </a:p>
        </p:txBody>
      </p:sp>
      <p:sp>
        <p:nvSpPr>
          <p:cNvPr id="4" name="Tijdelijke aanduiding voor tekst 3">
            <a:extLst>
              <a:ext uri="{FF2B5EF4-FFF2-40B4-BE49-F238E27FC236}">
                <a16:creationId xmlns:a16="http://schemas.microsoft.com/office/drawing/2014/main" id="{03A57743-517A-1BED-4A3D-0A42E273B561}"/>
              </a:ext>
            </a:extLst>
          </p:cNvPr>
          <p:cNvSpPr>
            <a:spLocks noGrp="1"/>
          </p:cNvSpPr>
          <p:nvPr>
            <p:ph type="body"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id="{52B2ADB6-FA2C-87E4-AACF-B875ED6BE347}"/>
              </a:ext>
            </a:extLst>
          </p:cNvPr>
          <p:cNvSpPr>
            <a:spLocks noGrp="1"/>
          </p:cNvSpPr>
          <p:nvPr>
            <p:ph type="sldNum" sz="quarter" idx="12"/>
          </p:nvPr>
        </p:nvSpPr>
        <p:spPr/>
        <p:txBody>
          <a:bodyPr/>
          <a:lstStyle/>
          <a:p>
            <a:fld id="{5A195573-6125-40C3-AA0C-3AC6CFB9F86B}" type="slidenum">
              <a:rPr lang="en-US" smtClean="0"/>
              <a:pPr/>
              <a:t>19</a:t>
            </a:fld>
            <a:endParaRPr lang="en-US" dirty="0"/>
          </a:p>
        </p:txBody>
      </p:sp>
      <p:pic>
        <p:nvPicPr>
          <p:cNvPr id="7" name="Afbeelding 6">
            <a:extLst>
              <a:ext uri="{FF2B5EF4-FFF2-40B4-BE49-F238E27FC236}">
                <a16:creationId xmlns:a16="http://schemas.microsoft.com/office/drawing/2014/main" id="{49E63D69-FB0A-D07B-5CB2-A4BAEA8B0DE6}"/>
              </a:ext>
            </a:extLst>
          </p:cNvPr>
          <p:cNvPicPr>
            <a:picLocks noChangeAspect="1"/>
          </p:cNvPicPr>
          <p:nvPr/>
        </p:nvPicPr>
        <p:blipFill>
          <a:blip r:embed="rId2"/>
          <a:stretch>
            <a:fillRect/>
          </a:stretch>
        </p:blipFill>
        <p:spPr>
          <a:xfrm>
            <a:off x="-37193" y="0"/>
            <a:ext cx="8001000" cy="6710140"/>
          </a:xfrm>
          <a:prstGeom prst="rect">
            <a:avLst/>
          </a:prstGeom>
        </p:spPr>
      </p:pic>
      <p:pic>
        <p:nvPicPr>
          <p:cNvPr id="9" name="Afbeelding 8">
            <a:extLst>
              <a:ext uri="{FF2B5EF4-FFF2-40B4-BE49-F238E27FC236}">
                <a16:creationId xmlns:a16="http://schemas.microsoft.com/office/drawing/2014/main" id="{4A0E7895-0422-CDC8-E2BC-060A8D7F003E}"/>
              </a:ext>
            </a:extLst>
          </p:cNvPr>
          <p:cNvPicPr>
            <a:picLocks noChangeAspect="1"/>
          </p:cNvPicPr>
          <p:nvPr/>
        </p:nvPicPr>
        <p:blipFill>
          <a:blip r:embed="rId3"/>
          <a:stretch>
            <a:fillRect/>
          </a:stretch>
        </p:blipFill>
        <p:spPr>
          <a:xfrm>
            <a:off x="7657592" y="30024"/>
            <a:ext cx="3752010" cy="6370481"/>
          </a:xfrm>
          <a:prstGeom prst="rect">
            <a:avLst/>
          </a:prstGeom>
        </p:spPr>
      </p:pic>
    </p:spTree>
    <p:extLst>
      <p:ext uri="{BB962C8B-B14F-4D97-AF65-F5344CB8AC3E}">
        <p14:creationId xmlns:p14="http://schemas.microsoft.com/office/powerpoint/2010/main" val="103875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30BE83B-2592-A18D-DA1A-75BEDD3CB23B}"/>
              </a:ext>
            </a:extLst>
          </p:cNvPr>
          <p:cNvSpPr>
            <a:spLocks noGrp="1"/>
          </p:cNvSpPr>
          <p:nvPr>
            <p:ph type="title"/>
          </p:nvPr>
        </p:nvSpPr>
        <p:spPr/>
        <p:txBody>
          <a:bodyPr/>
          <a:lstStyle/>
          <a:p>
            <a:r>
              <a:rPr lang="nl-NL" dirty="0"/>
              <a:t>Casus: HET voetganger </a:t>
            </a:r>
            <a:r>
              <a:rPr lang="nl-NL" dirty="0" err="1"/>
              <a:t>vs</a:t>
            </a:r>
            <a:r>
              <a:rPr lang="nl-NL" dirty="0"/>
              <a:t> auto</a:t>
            </a:r>
          </a:p>
        </p:txBody>
      </p:sp>
      <p:sp>
        <p:nvSpPr>
          <p:cNvPr id="6" name="Tijdelijke aanduiding voor tekst 5">
            <a:extLst>
              <a:ext uri="{FF2B5EF4-FFF2-40B4-BE49-F238E27FC236}">
                <a16:creationId xmlns:a16="http://schemas.microsoft.com/office/drawing/2014/main" id="{E18880AF-51FC-F34B-751F-D6701DCB0B0E}"/>
              </a:ext>
            </a:extLst>
          </p:cNvPr>
          <p:cNvSpPr>
            <a:spLocks noGrp="1"/>
          </p:cNvSpPr>
          <p:nvPr>
            <p:ph type="body" sz="quarter" idx="11"/>
          </p:nvPr>
        </p:nvSpPr>
        <p:spPr/>
        <p:txBody>
          <a:bodyPr/>
          <a:lstStyle/>
          <a:p>
            <a:r>
              <a:rPr lang="nl-NL" dirty="0"/>
              <a:t>Jongen 8 jaar, blanco voorgeschiedenis</a:t>
            </a:r>
          </a:p>
          <a:p>
            <a:r>
              <a:rPr lang="nl-NL" dirty="0"/>
              <a:t>Aangereden door auto</a:t>
            </a:r>
          </a:p>
          <a:p>
            <a:r>
              <a:rPr lang="nl-NL" dirty="0"/>
              <a:t>Door de lucht geslingerd, op hoofd terechtgekomen</a:t>
            </a:r>
          </a:p>
          <a:p>
            <a:r>
              <a:rPr lang="nl-NL" dirty="0"/>
              <a:t>Ter plaatse MMT</a:t>
            </a:r>
          </a:p>
          <a:p>
            <a:pPr marL="457200" indent="-457200">
              <a:buFont typeface="Arial" panose="020B0604020202020204" pitchFamily="34" charset="0"/>
              <a:buChar char="•"/>
            </a:pPr>
            <a:r>
              <a:rPr lang="nl-NL" dirty="0"/>
              <a:t>Strekbewegingen, pupillen niet </a:t>
            </a:r>
            <a:r>
              <a:rPr lang="nl-NL" dirty="0" err="1"/>
              <a:t>lichtreactief+anisocoor</a:t>
            </a:r>
            <a:r>
              <a:rPr lang="nl-NL" dirty="0"/>
              <a:t>, EMV 3</a:t>
            </a:r>
          </a:p>
          <a:p>
            <a:pPr marL="457200" indent="-457200">
              <a:buFont typeface="Arial" panose="020B0604020202020204" pitchFamily="34" charset="0"/>
              <a:buChar char="•"/>
            </a:pPr>
            <a:r>
              <a:rPr lang="nl-NL" dirty="0"/>
              <a:t>Directe intubatie, </a:t>
            </a:r>
            <a:r>
              <a:rPr lang="nl-NL" dirty="0" err="1"/>
              <a:t>tachycard</a:t>
            </a:r>
            <a:r>
              <a:rPr lang="nl-NL" dirty="0"/>
              <a:t>, hypotensie </a:t>
            </a:r>
            <a:r>
              <a:rPr lang="nl-NL" dirty="0" err="1"/>
              <a:t>wv</a:t>
            </a:r>
            <a:r>
              <a:rPr lang="nl-NL" dirty="0"/>
              <a:t> 1x </a:t>
            </a:r>
            <a:r>
              <a:rPr lang="nl-NL" dirty="0" err="1"/>
              <a:t>EryTx</a:t>
            </a:r>
            <a:r>
              <a:rPr lang="nl-NL" dirty="0"/>
              <a:t> + hypertoon zout</a:t>
            </a:r>
          </a:p>
          <a:p>
            <a:pPr marL="457200" indent="-457200">
              <a:buFont typeface="Arial" panose="020B0604020202020204" pitchFamily="34" charset="0"/>
              <a:buChar char="•"/>
            </a:pPr>
            <a:endParaRPr lang="nl-NL" dirty="0"/>
          </a:p>
          <a:p>
            <a:r>
              <a:rPr lang="nl-NL" dirty="0"/>
              <a:t>Opname PICU:</a:t>
            </a:r>
          </a:p>
          <a:p>
            <a:pPr marL="457200" indent="-457200">
              <a:buFont typeface="Arial" panose="020B0604020202020204" pitchFamily="34" charset="0"/>
              <a:buChar char="•"/>
            </a:pPr>
            <a:r>
              <a:rPr lang="nl-NL" dirty="0"/>
              <a:t>ABC geen bijzonderheden, </a:t>
            </a:r>
            <a:r>
              <a:rPr lang="nl-NL" dirty="0" err="1"/>
              <a:t>detubatie</a:t>
            </a:r>
            <a:r>
              <a:rPr lang="nl-NL" dirty="0"/>
              <a:t> op dag 7</a:t>
            </a:r>
          </a:p>
          <a:p>
            <a:pPr marL="457200" indent="-457200">
              <a:buFont typeface="Arial" panose="020B0604020202020204" pitchFamily="34" charset="0"/>
              <a:buChar char="•"/>
            </a:pPr>
            <a:r>
              <a:rPr lang="nl-NL" dirty="0"/>
              <a:t>DAI graad 3, </a:t>
            </a:r>
            <a:r>
              <a:rPr lang="nl-NL" dirty="0" err="1"/>
              <a:t>neuroprotectief</a:t>
            </a:r>
            <a:endParaRPr lang="nl-NL" dirty="0"/>
          </a:p>
          <a:p>
            <a:pPr marL="457200" indent="-457200">
              <a:buFont typeface="Arial" panose="020B0604020202020204" pitchFamily="34" charset="0"/>
              <a:buChar char="•"/>
            </a:pPr>
            <a:r>
              <a:rPr lang="nl-NL" dirty="0"/>
              <a:t>Bewustzijn na 2 weken bij overplaatsing Panda: E3-4M5V2</a:t>
            </a:r>
          </a:p>
          <a:p>
            <a:pPr marL="457200" indent="-457200">
              <a:buFont typeface="Arial" panose="020B0604020202020204" pitchFamily="34" charset="0"/>
              <a:buChar char="•"/>
            </a:pPr>
            <a:r>
              <a:rPr lang="nl-NL" dirty="0"/>
              <a:t>Autonome stormen</a:t>
            </a:r>
          </a:p>
          <a:p>
            <a:pPr marL="457200" indent="-457200">
              <a:buFontTx/>
              <a:buChar char="-"/>
            </a:pPr>
            <a:endParaRPr lang="nl-NL" dirty="0"/>
          </a:p>
          <a:p>
            <a:endParaRPr lang="nl-NL" dirty="0"/>
          </a:p>
          <a:p>
            <a:endParaRPr lang="nl-NL" dirty="0"/>
          </a:p>
        </p:txBody>
      </p:sp>
    </p:spTree>
    <p:extLst>
      <p:ext uri="{BB962C8B-B14F-4D97-AF65-F5344CB8AC3E}">
        <p14:creationId xmlns:p14="http://schemas.microsoft.com/office/powerpoint/2010/main" val="1131372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351DDC-2A9D-641D-7B92-65BC30839074}"/>
              </a:ext>
            </a:extLst>
          </p:cNvPr>
          <p:cNvSpPr>
            <a:spLocks noGrp="1"/>
          </p:cNvSpPr>
          <p:nvPr>
            <p:ph type="title"/>
          </p:nvPr>
        </p:nvSpPr>
        <p:spPr/>
        <p:txBody>
          <a:bodyPr/>
          <a:lstStyle/>
          <a:p>
            <a:r>
              <a:rPr lang="nl-NL" dirty="0"/>
              <a:t>Discussie</a:t>
            </a:r>
          </a:p>
        </p:txBody>
      </p:sp>
      <p:sp>
        <p:nvSpPr>
          <p:cNvPr id="3" name="Tijdelijke aanduiding voor tekst 2">
            <a:extLst>
              <a:ext uri="{FF2B5EF4-FFF2-40B4-BE49-F238E27FC236}">
                <a16:creationId xmlns:a16="http://schemas.microsoft.com/office/drawing/2014/main" id="{FAB9D988-8005-D403-CA0F-E7931F478B9B}"/>
              </a:ext>
            </a:extLst>
          </p:cNvPr>
          <p:cNvSpPr>
            <a:spLocks noGrp="1"/>
          </p:cNvSpPr>
          <p:nvPr>
            <p:ph type="body" sz="quarter" idx="11"/>
          </p:nvPr>
        </p:nvSpPr>
        <p:spPr/>
        <p:txBody>
          <a:bodyPr/>
          <a:lstStyle/>
          <a:p>
            <a:r>
              <a:rPr lang="nl-NL" dirty="0"/>
              <a:t>Neurologische prognose weergeven in verschillende modellen: ratio is mogelijk te simplistisch. Rekening houden met cognitieve bias:</a:t>
            </a:r>
          </a:p>
          <a:p>
            <a:r>
              <a:rPr lang="nl-NL" dirty="0">
                <a:sym typeface="Wingdings" panose="05000000000000000000" pitchFamily="2" charset="2"/>
              </a:rPr>
              <a:t> Data </a:t>
            </a:r>
            <a:r>
              <a:rPr lang="nl-NL" dirty="0" err="1">
                <a:sym typeface="Wingdings" panose="05000000000000000000" pitchFamily="2" charset="2"/>
              </a:rPr>
              <a:t>driven</a:t>
            </a:r>
            <a:r>
              <a:rPr lang="nl-NL" dirty="0">
                <a:sym typeface="Wingdings" panose="05000000000000000000" pitchFamily="2" charset="2"/>
              </a:rPr>
              <a:t> </a:t>
            </a:r>
            <a:r>
              <a:rPr lang="nl-NL" dirty="0" err="1">
                <a:sym typeface="Wingdings" panose="05000000000000000000" pitchFamily="2" charset="2"/>
              </a:rPr>
              <a:t>value-focused</a:t>
            </a:r>
            <a:r>
              <a:rPr lang="nl-NL" dirty="0">
                <a:sym typeface="Wingdings" panose="05000000000000000000" pitchFamily="2" charset="2"/>
              </a:rPr>
              <a:t> </a:t>
            </a:r>
            <a:endParaRPr lang="nl-NL" dirty="0"/>
          </a:p>
          <a:p>
            <a:endParaRPr lang="nl-NL" dirty="0"/>
          </a:p>
          <a:p>
            <a:r>
              <a:rPr lang="nl-NL" dirty="0"/>
              <a:t>Slechte uitkomst is FSS ≥9 = terecht? </a:t>
            </a:r>
          </a:p>
          <a:p>
            <a:endParaRPr lang="nl-NL" dirty="0"/>
          </a:p>
          <a:p>
            <a:r>
              <a:rPr lang="nl-NL" dirty="0"/>
              <a:t>Neurologische achtergrond meer </a:t>
            </a:r>
            <a:r>
              <a:rPr lang="nl-NL" dirty="0" err="1"/>
              <a:t>accuracy</a:t>
            </a:r>
            <a:r>
              <a:rPr lang="nl-NL" dirty="0"/>
              <a:t> </a:t>
            </a:r>
          </a:p>
          <a:p>
            <a:endParaRPr lang="nl-NL" dirty="0"/>
          </a:p>
          <a:p>
            <a:r>
              <a:rPr lang="nl-NL" dirty="0"/>
              <a:t>Nu pessimistischer in de kliniek:</a:t>
            </a:r>
          </a:p>
          <a:p>
            <a:pPr marL="285750" indent="-285750">
              <a:buFontTx/>
              <a:buChar char="-"/>
            </a:pPr>
            <a:r>
              <a:rPr lang="nl-NL" dirty="0"/>
              <a:t>Hogere NPV en lagere PPV </a:t>
            </a:r>
            <a:endParaRPr lang="nl-NL" dirty="0">
              <a:sym typeface="Wingdings" panose="05000000000000000000" pitchFamily="2" charset="2"/>
            </a:endParaRPr>
          </a:p>
          <a:p>
            <a:pPr marL="285750" indent="-285750">
              <a:buFontTx/>
              <a:buChar char="-"/>
            </a:pPr>
            <a:r>
              <a:rPr lang="nl-NL" dirty="0">
                <a:sym typeface="Wingdings" panose="05000000000000000000" pitchFamily="2" charset="2"/>
              </a:rPr>
              <a:t>Wat zouden we zelf beter vinden?</a:t>
            </a:r>
          </a:p>
          <a:p>
            <a:endParaRPr lang="nl-NL" dirty="0">
              <a:sym typeface="Wingdings" panose="05000000000000000000" pitchFamily="2" charset="2"/>
            </a:endParaRPr>
          </a:p>
          <a:p>
            <a:r>
              <a:rPr lang="nl-NL" dirty="0">
                <a:sym typeface="Wingdings" panose="05000000000000000000" pitchFamily="2" charset="2"/>
              </a:rPr>
              <a:t>Verschillen VS </a:t>
            </a:r>
            <a:r>
              <a:rPr lang="nl-NL" dirty="0" err="1">
                <a:sym typeface="Wingdings" panose="05000000000000000000" pitchFamily="2" charset="2"/>
              </a:rPr>
              <a:t>vs</a:t>
            </a:r>
            <a:r>
              <a:rPr lang="nl-NL" dirty="0">
                <a:sym typeface="Wingdings" panose="05000000000000000000" pitchFamily="2" charset="2"/>
              </a:rPr>
              <a:t> NL?</a:t>
            </a:r>
          </a:p>
          <a:p>
            <a:endParaRPr lang="nl-NL" dirty="0">
              <a:sym typeface="Wingdings" panose="05000000000000000000" pitchFamily="2" charset="2"/>
            </a:endParaRPr>
          </a:p>
          <a:p>
            <a:endParaRPr lang="nl-NL" dirty="0"/>
          </a:p>
          <a:p>
            <a:endParaRPr lang="nl-NL" dirty="0"/>
          </a:p>
        </p:txBody>
      </p:sp>
      <p:sp>
        <p:nvSpPr>
          <p:cNvPr id="5" name="Tijdelijke aanduiding voor dianummer 4">
            <a:extLst>
              <a:ext uri="{FF2B5EF4-FFF2-40B4-BE49-F238E27FC236}">
                <a16:creationId xmlns:a16="http://schemas.microsoft.com/office/drawing/2014/main" id="{F0DF7B69-3157-4975-9130-CFF165D127B7}"/>
              </a:ext>
            </a:extLst>
          </p:cNvPr>
          <p:cNvSpPr>
            <a:spLocks noGrp="1"/>
          </p:cNvSpPr>
          <p:nvPr>
            <p:ph type="sldNum" sz="quarter" idx="12"/>
          </p:nvPr>
        </p:nvSpPr>
        <p:spPr/>
        <p:txBody>
          <a:bodyPr/>
          <a:lstStyle/>
          <a:p>
            <a:fld id="{5A195573-6125-40C3-AA0C-3AC6CFB9F86B}" type="slidenum">
              <a:rPr lang="en-US" smtClean="0"/>
              <a:pPr/>
              <a:t>20</a:t>
            </a:fld>
            <a:endParaRPr lang="en-US" dirty="0"/>
          </a:p>
        </p:txBody>
      </p:sp>
    </p:spTree>
    <p:extLst>
      <p:ext uri="{BB962C8B-B14F-4D97-AF65-F5344CB8AC3E}">
        <p14:creationId xmlns:p14="http://schemas.microsoft.com/office/powerpoint/2010/main" val="3305952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BC0F33-6618-4E51-9AC4-9366D3FE00AC}"/>
              </a:ext>
            </a:extLst>
          </p:cNvPr>
          <p:cNvSpPr>
            <a:spLocks noGrp="1"/>
          </p:cNvSpPr>
          <p:nvPr>
            <p:ph type="title"/>
          </p:nvPr>
        </p:nvSpPr>
        <p:spPr/>
        <p:txBody>
          <a:bodyPr/>
          <a:lstStyle/>
          <a:p>
            <a:r>
              <a:rPr lang="en-US" dirty="0" err="1"/>
              <a:t>Implicaties</a:t>
            </a:r>
            <a:r>
              <a:rPr lang="en-US" dirty="0"/>
              <a:t> voor de PICU WKZ</a:t>
            </a:r>
          </a:p>
        </p:txBody>
      </p:sp>
      <p:sp>
        <p:nvSpPr>
          <p:cNvPr id="4" name="Text Placeholder 3">
            <a:extLst>
              <a:ext uri="{FF2B5EF4-FFF2-40B4-BE49-F238E27FC236}">
                <a16:creationId xmlns:a16="http://schemas.microsoft.com/office/drawing/2014/main" id="{817FE1E3-D983-480C-B563-E7075E9B4A10}"/>
              </a:ext>
            </a:extLst>
          </p:cNvPr>
          <p:cNvSpPr>
            <a:spLocks noGrp="1"/>
          </p:cNvSpPr>
          <p:nvPr>
            <p:ph type="body" sz="quarter" idx="11"/>
          </p:nvPr>
        </p:nvSpPr>
        <p:spPr/>
        <p:txBody>
          <a:bodyPr/>
          <a:lstStyle/>
          <a:p>
            <a:pPr marL="0" lvl="3" indent="0">
              <a:buNone/>
            </a:pPr>
            <a:r>
              <a:rPr lang="en-US" b="1" dirty="0">
                <a:solidFill>
                  <a:schemeClr val="tx2"/>
                </a:solidFill>
              </a:rPr>
              <a:t>1. 	Is het </a:t>
            </a:r>
            <a:r>
              <a:rPr lang="en-US" b="1" dirty="0" err="1">
                <a:solidFill>
                  <a:schemeClr val="tx2"/>
                </a:solidFill>
              </a:rPr>
              <a:t>resultaat</a:t>
            </a:r>
            <a:r>
              <a:rPr lang="en-US" b="1" dirty="0">
                <a:solidFill>
                  <a:schemeClr val="tx2"/>
                </a:solidFill>
              </a:rPr>
              <a:t> van de </a:t>
            </a:r>
            <a:r>
              <a:rPr lang="en-US" b="1" dirty="0" err="1">
                <a:solidFill>
                  <a:schemeClr val="tx2"/>
                </a:solidFill>
              </a:rPr>
              <a:t>studie</a:t>
            </a:r>
            <a:r>
              <a:rPr lang="en-US" b="1" dirty="0">
                <a:solidFill>
                  <a:schemeClr val="tx2"/>
                </a:solidFill>
              </a:rPr>
              <a:t> relevant voor PICU WKZ?</a:t>
            </a:r>
          </a:p>
          <a:p>
            <a:pPr lvl="1"/>
            <a:r>
              <a:rPr lang="en-US" b="1" dirty="0">
                <a:solidFill>
                  <a:schemeClr val="tx2"/>
                </a:solidFill>
              </a:rPr>
              <a:t>	</a:t>
            </a:r>
            <a:r>
              <a:rPr lang="en-US" b="1" dirty="0"/>
              <a:t>Ja</a:t>
            </a:r>
            <a:endParaRPr lang="en-US" b="1" dirty="0">
              <a:solidFill>
                <a:schemeClr val="tx2"/>
              </a:solidFill>
            </a:endParaRPr>
          </a:p>
          <a:p>
            <a:pPr lvl="1"/>
            <a:r>
              <a:rPr lang="en-US" b="1" dirty="0">
                <a:solidFill>
                  <a:schemeClr val="tx2"/>
                </a:solidFill>
              </a:rPr>
              <a:t>2. 	</a:t>
            </a:r>
            <a:r>
              <a:rPr lang="en-US" b="1" dirty="0" err="1">
                <a:solidFill>
                  <a:schemeClr val="tx2"/>
                </a:solidFill>
              </a:rPr>
              <a:t>Indien</a:t>
            </a:r>
            <a:r>
              <a:rPr lang="en-US" b="1" dirty="0">
                <a:solidFill>
                  <a:schemeClr val="tx2"/>
                </a:solidFill>
              </a:rPr>
              <a:t> Ja:</a:t>
            </a:r>
          </a:p>
          <a:p>
            <a:pPr marL="514350" lvl="1" indent="-514350">
              <a:buFont typeface="+mj-lt"/>
              <a:buAutoNum type="arabicPeriod"/>
            </a:pPr>
            <a:endParaRPr lang="en-US" b="1" dirty="0">
              <a:solidFill>
                <a:schemeClr val="tx2"/>
              </a:solidFill>
            </a:endParaRPr>
          </a:p>
          <a:p>
            <a:pPr lvl="1"/>
            <a:r>
              <a:rPr lang="en-US" b="1" dirty="0">
                <a:solidFill>
                  <a:schemeClr val="tx2"/>
                </a:solidFill>
              </a:rPr>
              <a:t>	a. 	Wat </a:t>
            </a:r>
            <a:r>
              <a:rPr lang="en-US" b="1" dirty="0" err="1">
                <a:solidFill>
                  <a:schemeClr val="tx2"/>
                </a:solidFill>
              </a:rPr>
              <a:t>zou</a:t>
            </a:r>
            <a:r>
              <a:rPr lang="en-US" b="1" dirty="0">
                <a:solidFill>
                  <a:schemeClr val="tx2"/>
                </a:solidFill>
              </a:rPr>
              <a:t> je </a:t>
            </a:r>
            <a:r>
              <a:rPr lang="en-US" b="1" dirty="0" err="1">
                <a:solidFill>
                  <a:schemeClr val="tx2"/>
                </a:solidFill>
              </a:rPr>
              <a:t>willen</a:t>
            </a:r>
            <a:r>
              <a:rPr lang="en-US" b="1" dirty="0">
                <a:solidFill>
                  <a:schemeClr val="tx2"/>
                </a:solidFill>
              </a:rPr>
              <a:t> </a:t>
            </a:r>
            <a:r>
              <a:rPr lang="en-US" b="1" dirty="0" err="1">
                <a:solidFill>
                  <a:schemeClr val="tx2"/>
                </a:solidFill>
              </a:rPr>
              <a:t>implementeren</a:t>
            </a:r>
            <a:r>
              <a:rPr lang="en-US" b="1" dirty="0">
                <a:solidFill>
                  <a:schemeClr val="tx2"/>
                </a:solidFill>
              </a:rPr>
              <a:t> voor de PICU WKZ?</a:t>
            </a:r>
          </a:p>
          <a:p>
            <a:pPr lvl="1"/>
            <a:r>
              <a:rPr lang="en-US" b="1" dirty="0">
                <a:solidFill>
                  <a:schemeClr val="tx2"/>
                </a:solidFill>
              </a:rPr>
              <a:t>		</a:t>
            </a:r>
          </a:p>
          <a:p>
            <a:pPr marL="514350" lvl="1" indent="-514350">
              <a:buFont typeface="+mj-lt"/>
              <a:buAutoNum type="arabicPeriod"/>
            </a:pPr>
            <a:endParaRPr lang="en-US" b="1" dirty="0">
              <a:solidFill>
                <a:schemeClr val="tx2"/>
              </a:solidFill>
            </a:endParaRPr>
          </a:p>
          <a:p>
            <a:pPr marL="514350" lvl="1" indent="-514350">
              <a:buFont typeface="+mj-lt"/>
              <a:buAutoNum type="arabicPeriod"/>
            </a:pPr>
            <a:endParaRPr lang="en-US" b="1" dirty="0">
              <a:solidFill>
                <a:schemeClr val="tx2"/>
              </a:solidFill>
            </a:endParaRPr>
          </a:p>
          <a:p>
            <a:pPr lvl="1"/>
            <a:r>
              <a:rPr lang="en-US" b="1" dirty="0">
                <a:solidFill>
                  <a:schemeClr val="tx2"/>
                </a:solidFill>
              </a:rPr>
              <a:t>	b. 	Is het </a:t>
            </a:r>
            <a:r>
              <a:rPr lang="en-US" b="1" dirty="0" err="1">
                <a:solidFill>
                  <a:schemeClr val="tx2"/>
                </a:solidFill>
              </a:rPr>
              <a:t>nodig</a:t>
            </a:r>
            <a:r>
              <a:rPr lang="en-US" b="1" dirty="0">
                <a:solidFill>
                  <a:schemeClr val="tx2"/>
                </a:solidFill>
              </a:rPr>
              <a:t> om </a:t>
            </a:r>
            <a:r>
              <a:rPr lang="en-US" b="1" dirty="0" err="1">
                <a:solidFill>
                  <a:schemeClr val="tx2"/>
                </a:solidFill>
              </a:rPr>
              <a:t>een</a:t>
            </a:r>
            <a:r>
              <a:rPr lang="en-US" b="1" dirty="0">
                <a:solidFill>
                  <a:schemeClr val="tx2"/>
                </a:solidFill>
              </a:rPr>
              <a:t> colloquium in </a:t>
            </a:r>
            <a:r>
              <a:rPr lang="en-US" b="1" dirty="0" err="1">
                <a:solidFill>
                  <a:schemeClr val="tx2"/>
                </a:solidFill>
              </a:rPr>
              <a:t>te</a:t>
            </a:r>
            <a:r>
              <a:rPr lang="en-US" b="1" dirty="0">
                <a:solidFill>
                  <a:schemeClr val="tx2"/>
                </a:solidFill>
              </a:rPr>
              <a:t> </a:t>
            </a:r>
            <a:r>
              <a:rPr lang="en-US" b="1" dirty="0" err="1">
                <a:solidFill>
                  <a:schemeClr val="tx2"/>
                </a:solidFill>
              </a:rPr>
              <a:t>plannen</a:t>
            </a:r>
            <a:r>
              <a:rPr lang="en-US" b="1" dirty="0">
                <a:solidFill>
                  <a:schemeClr val="tx2"/>
                </a:solidFill>
              </a:rPr>
              <a:t> met experts om 		</a:t>
            </a:r>
            <a:r>
              <a:rPr lang="en-US" b="1" dirty="0" err="1">
                <a:solidFill>
                  <a:schemeClr val="tx2"/>
                </a:solidFill>
              </a:rPr>
              <a:t>dit</a:t>
            </a:r>
            <a:r>
              <a:rPr lang="en-US" b="1" dirty="0">
                <a:solidFill>
                  <a:schemeClr val="tx2"/>
                </a:solidFill>
              </a:rPr>
              <a:t> </a:t>
            </a:r>
            <a:r>
              <a:rPr lang="en-US" b="1" dirty="0" err="1">
                <a:solidFill>
                  <a:schemeClr val="tx2"/>
                </a:solidFill>
              </a:rPr>
              <a:t>vorm</a:t>
            </a:r>
            <a:r>
              <a:rPr lang="en-US" b="1" dirty="0">
                <a:solidFill>
                  <a:schemeClr val="tx2"/>
                </a:solidFill>
              </a:rPr>
              <a:t> </a:t>
            </a:r>
            <a:r>
              <a:rPr lang="en-US" b="1" dirty="0" err="1">
                <a:solidFill>
                  <a:schemeClr val="tx2"/>
                </a:solidFill>
              </a:rPr>
              <a:t>te</a:t>
            </a:r>
            <a:r>
              <a:rPr lang="en-US" b="1" dirty="0">
                <a:solidFill>
                  <a:schemeClr val="tx2"/>
                </a:solidFill>
              </a:rPr>
              <a:t> </a:t>
            </a:r>
            <a:r>
              <a:rPr lang="en-US" b="1" dirty="0" err="1">
                <a:solidFill>
                  <a:schemeClr val="tx2"/>
                </a:solidFill>
              </a:rPr>
              <a:t>geven</a:t>
            </a:r>
            <a:r>
              <a:rPr lang="en-US" b="1" dirty="0">
                <a:solidFill>
                  <a:schemeClr val="tx2"/>
                </a:solidFill>
              </a:rPr>
              <a:t>? </a:t>
            </a:r>
          </a:p>
          <a:p>
            <a:pPr lvl="1"/>
            <a:r>
              <a:rPr lang="en-US" b="1" dirty="0">
                <a:solidFill>
                  <a:schemeClr val="tx2"/>
                </a:solidFill>
              </a:rPr>
              <a:t>		</a:t>
            </a:r>
            <a:endParaRPr lang="en-US" b="1" dirty="0"/>
          </a:p>
        </p:txBody>
      </p:sp>
      <p:sp>
        <p:nvSpPr>
          <p:cNvPr id="2" name="Slide Number Placeholder 1">
            <a:extLst>
              <a:ext uri="{FF2B5EF4-FFF2-40B4-BE49-F238E27FC236}">
                <a16:creationId xmlns:a16="http://schemas.microsoft.com/office/drawing/2014/main" id="{5A0C4DA4-78D8-4947-A704-87BBD6F04232}"/>
              </a:ext>
            </a:extLst>
          </p:cNvPr>
          <p:cNvSpPr>
            <a:spLocks noGrp="1"/>
          </p:cNvSpPr>
          <p:nvPr>
            <p:ph type="sldNum" sz="quarter" idx="12"/>
          </p:nvPr>
        </p:nvSpPr>
        <p:spPr/>
        <p:txBody>
          <a:bodyPr/>
          <a:lstStyle/>
          <a:p>
            <a:fld id="{5A195573-6125-40C3-AA0C-3AC6CFB9F86B}" type="slidenum">
              <a:rPr lang="en-US" smtClean="0"/>
              <a:pPr/>
              <a:t>21</a:t>
            </a:fld>
            <a:endParaRPr lang="en-US" dirty="0"/>
          </a:p>
        </p:txBody>
      </p:sp>
    </p:spTree>
    <p:extLst>
      <p:ext uri="{BB962C8B-B14F-4D97-AF65-F5344CB8AC3E}">
        <p14:creationId xmlns:p14="http://schemas.microsoft.com/office/powerpoint/2010/main" val="2278163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F1D99B-735A-D3D9-8F34-E80D5CF4C91C}"/>
              </a:ext>
            </a:extLst>
          </p:cNvPr>
          <p:cNvSpPr>
            <a:spLocks noGrp="1"/>
          </p:cNvSpPr>
          <p:nvPr>
            <p:ph type="title"/>
          </p:nvPr>
        </p:nvSpPr>
        <p:spPr/>
        <p:txBody>
          <a:bodyPr/>
          <a:lstStyle/>
          <a:p>
            <a:r>
              <a:rPr lang="nl-NL" dirty="0"/>
              <a:t>Belangrijkste vragen post-trauma</a:t>
            </a:r>
          </a:p>
        </p:txBody>
      </p:sp>
      <p:sp>
        <p:nvSpPr>
          <p:cNvPr id="3" name="Tijdelijke aanduiding voor tekst 2">
            <a:extLst>
              <a:ext uri="{FF2B5EF4-FFF2-40B4-BE49-F238E27FC236}">
                <a16:creationId xmlns:a16="http://schemas.microsoft.com/office/drawing/2014/main" id="{2B63DFDC-0139-4CFA-F962-748CE7B6EC5D}"/>
              </a:ext>
            </a:extLst>
          </p:cNvPr>
          <p:cNvSpPr>
            <a:spLocks noGrp="1"/>
          </p:cNvSpPr>
          <p:nvPr>
            <p:ph type="body" sz="quarter" idx="11"/>
          </p:nvPr>
        </p:nvSpPr>
        <p:spPr/>
        <p:txBody>
          <a:bodyPr/>
          <a:lstStyle/>
          <a:p>
            <a:r>
              <a:rPr lang="nl-NL" dirty="0"/>
              <a:t>Wat is de prognose?</a:t>
            </a:r>
          </a:p>
          <a:p>
            <a:r>
              <a:rPr lang="nl-NL" dirty="0"/>
              <a:t>Hoe gaat het revalidatietraject eruit zien?</a:t>
            </a:r>
          </a:p>
          <a:p>
            <a:endParaRPr lang="nl-NL" dirty="0"/>
          </a:p>
        </p:txBody>
      </p:sp>
      <p:sp>
        <p:nvSpPr>
          <p:cNvPr id="4" name="Tijdelijke aanduiding voor dianummer 3">
            <a:extLst>
              <a:ext uri="{FF2B5EF4-FFF2-40B4-BE49-F238E27FC236}">
                <a16:creationId xmlns:a16="http://schemas.microsoft.com/office/drawing/2014/main" id="{B390037E-DE40-FC34-310B-59E44A8E7E73}"/>
              </a:ext>
            </a:extLst>
          </p:cNvPr>
          <p:cNvSpPr>
            <a:spLocks noGrp="1"/>
          </p:cNvSpPr>
          <p:nvPr>
            <p:ph type="sldNum" sz="quarter" idx="12"/>
          </p:nvPr>
        </p:nvSpPr>
        <p:spPr/>
        <p:txBody>
          <a:bodyPr/>
          <a:lstStyle/>
          <a:p>
            <a:fld id="{5A195573-6125-40C3-AA0C-3AC6CFB9F86B}" type="slidenum">
              <a:rPr lang="en-US" smtClean="0"/>
              <a:pPr/>
              <a:t>3</a:t>
            </a:fld>
            <a:endParaRPr lang="en-US" dirty="0"/>
          </a:p>
        </p:txBody>
      </p:sp>
    </p:spTree>
    <p:extLst>
      <p:ext uri="{BB962C8B-B14F-4D97-AF65-F5344CB8AC3E}">
        <p14:creationId xmlns:p14="http://schemas.microsoft.com/office/powerpoint/2010/main" val="517805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F553B0-B42B-C1C2-AC36-5529F16CBCAE}"/>
              </a:ext>
            </a:extLst>
          </p:cNvPr>
          <p:cNvSpPr>
            <a:spLocks noGrp="1"/>
          </p:cNvSpPr>
          <p:nvPr>
            <p:ph type="title"/>
          </p:nvPr>
        </p:nvSpPr>
        <p:spPr/>
        <p:txBody>
          <a:bodyPr/>
          <a:lstStyle/>
          <a:p>
            <a:r>
              <a:rPr lang="nl-NL" dirty="0"/>
              <a:t>Bewustzijn post-acuut</a:t>
            </a:r>
          </a:p>
        </p:txBody>
      </p:sp>
      <p:sp>
        <p:nvSpPr>
          <p:cNvPr id="3" name="Tijdelijke aanduiding voor tekst 2">
            <a:extLst>
              <a:ext uri="{FF2B5EF4-FFF2-40B4-BE49-F238E27FC236}">
                <a16:creationId xmlns:a16="http://schemas.microsoft.com/office/drawing/2014/main" id="{9E6374F6-981A-0FFE-2CC6-22BCDAB63874}"/>
              </a:ext>
            </a:extLst>
          </p:cNvPr>
          <p:cNvSpPr>
            <a:spLocks noGrp="1"/>
          </p:cNvSpPr>
          <p:nvPr>
            <p:ph type="body"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74BB0D00-9D76-002C-2098-4FAFCDC1D3C3}"/>
              </a:ext>
            </a:extLst>
          </p:cNvPr>
          <p:cNvSpPr>
            <a:spLocks noGrp="1"/>
          </p:cNvSpPr>
          <p:nvPr>
            <p:ph type="sldNum" sz="quarter" idx="12"/>
          </p:nvPr>
        </p:nvSpPr>
        <p:spPr/>
        <p:txBody>
          <a:bodyPr/>
          <a:lstStyle/>
          <a:p>
            <a:fld id="{5A195573-6125-40C3-AA0C-3AC6CFB9F86B}" type="slidenum">
              <a:rPr lang="en-US" smtClean="0"/>
              <a:pPr/>
              <a:t>4</a:t>
            </a:fld>
            <a:endParaRPr lang="en-US" dirty="0"/>
          </a:p>
        </p:txBody>
      </p:sp>
      <p:pic>
        <p:nvPicPr>
          <p:cNvPr id="6" name="Afbeelding 5">
            <a:extLst>
              <a:ext uri="{FF2B5EF4-FFF2-40B4-BE49-F238E27FC236}">
                <a16:creationId xmlns:a16="http://schemas.microsoft.com/office/drawing/2014/main" id="{05A38D02-467E-7AF7-04EA-0418720B4A49}"/>
              </a:ext>
            </a:extLst>
          </p:cNvPr>
          <p:cNvPicPr>
            <a:picLocks noChangeAspect="1"/>
          </p:cNvPicPr>
          <p:nvPr/>
        </p:nvPicPr>
        <p:blipFill>
          <a:blip r:embed="rId2"/>
          <a:stretch>
            <a:fillRect/>
          </a:stretch>
        </p:blipFill>
        <p:spPr>
          <a:xfrm>
            <a:off x="452725" y="1008001"/>
            <a:ext cx="10172988" cy="1915552"/>
          </a:xfrm>
          <a:prstGeom prst="rect">
            <a:avLst/>
          </a:prstGeom>
        </p:spPr>
      </p:pic>
      <p:pic>
        <p:nvPicPr>
          <p:cNvPr id="7" name="Afbeelding 6">
            <a:extLst>
              <a:ext uri="{FF2B5EF4-FFF2-40B4-BE49-F238E27FC236}">
                <a16:creationId xmlns:a16="http://schemas.microsoft.com/office/drawing/2014/main" id="{64656CAD-2B92-342B-47A3-D1C2DFEB3A1B}"/>
              </a:ext>
            </a:extLst>
          </p:cNvPr>
          <p:cNvPicPr>
            <a:picLocks noChangeAspect="1"/>
          </p:cNvPicPr>
          <p:nvPr/>
        </p:nvPicPr>
        <p:blipFill rotWithShape="1">
          <a:blip r:embed="rId3"/>
          <a:srcRect b="56914"/>
          <a:stretch/>
        </p:blipFill>
        <p:spPr>
          <a:xfrm>
            <a:off x="249523" y="3037840"/>
            <a:ext cx="10344473" cy="3786286"/>
          </a:xfrm>
          <a:prstGeom prst="rect">
            <a:avLst/>
          </a:prstGeom>
        </p:spPr>
      </p:pic>
    </p:spTree>
    <p:extLst>
      <p:ext uri="{BB962C8B-B14F-4D97-AF65-F5344CB8AC3E}">
        <p14:creationId xmlns:p14="http://schemas.microsoft.com/office/powerpoint/2010/main" val="3180226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941567-8A42-093F-78A4-65D9BCB94C3E}"/>
              </a:ext>
            </a:extLst>
          </p:cNvPr>
          <p:cNvSpPr>
            <a:spLocks noGrp="1"/>
          </p:cNvSpPr>
          <p:nvPr>
            <p:ph type="title"/>
          </p:nvPr>
        </p:nvSpPr>
        <p:spPr/>
        <p:txBody>
          <a:bodyPr/>
          <a:lstStyle/>
          <a:p>
            <a:r>
              <a:rPr lang="nl-NL" dirty="0"/>
              <a:t>Hoogstraat : PALOC 7-8 nodig</a:t>
            </a:r>
          </a:p>
        </p:txBody>
      </p:sp>
      <p:sp>
        <p:nvSpPr>
          <p:cNvPr id="3" name="Tijdelijke aanduiding voor tekst 2">
            <a:extLst>
              <a:ext uri="{FF2B5EF4-FFF2-40B4-BE49-F238E27FC236}">
                <a16:creationId xmlns:a16="http://schemas.microsoft.com/office/drawing/2014/main" id="{C102F0DA-A678-F6AD-0A45-3F6528FFBC9F}"/>
              </a:ext>
            </a:extLst>
          </p:cNvPr>
          <p:cNvSpPr>
            <a:spLocks noGrp="1"/>
          </p:cNvSpPr>
          <p:nvPr>
            <p:ph type="body"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4D004A7C-6A32-242C-F706-D44F44FE0FC0}"/>
              </a:ext>
            </a:extLst>
          </p:cNvPr>
          <p:cNvSpPr>
            <a:spLocks noGrp="1"/>
          </p:cNvSpPr>
          <p:nvPr>
            <p:ph type="sldNum" sz="quarter" idx="12"/>
          </p:nvPr>
        </p:nvSpPr>
        <p:spPr/>
        <p:txBody>
          <a:bodyPr/>
          <a:lstStyle/>
          <a:p>
            <a:fld id="{5A195573-6125-40C3-AA0C-3AC6CFB9F86B}" type="slidenum">
              <a:rPr lang="en-US" smtClean="0"/>
              <a:pPr/>
              <a:t>5</a:t>
            </a:fld>
            <a:endParaRPr lang="en-US" dirty="0"/>
          </a:p>
        </p:txBody>
      </p:sp>
      <p:pic>
        <p:nvPicPr>
          <p:cNvPr id="6" name="Afbeelding 5">
            <a:extLst>
              <a:ext uri="{FF2B5EF4-FFF2-40B4-BE49-F238E27FC236}">
                <a16:creationId xmlns:a16="http://schemas.microsoft.com/office/drawing/2014/main" id="{BE8F9C08-AD2E-B187-EDBB-4461BC09D0C8}"/>
              </a:ext>
            </a:extLst>
          </p:cNvPr>
          <p:cNvPicPr>
            <a:picLocks noChangeAspect="1"/>
          </p:cNvPicPr>
          <p:nvPr/>
        </p:nvPicPr>
        <p:blipFill rotWithShape="1">
          <a:blip r:embed="rId2"/>
          <a:srcRect t="42933"/>
          <a:stretch/>
        </p:blipFill>
        <p:spPr>
          <a:xfrm>
            <a:off x="516444" y="1418241"/>
            <a:ext cx="10896093" cy="5282398"/>
          </a:xfrm>
          <a:prstGeom prst="rect">
            <a:avLst/>
          </a:prstGeom>
        </p:spPr>
      </p:pic>
    </p:spTree>
    <p:extLst>
      <p:ext uri="{BB962C8B-B14F-4D97-AF65-F5344CB8AC3E}">
        <p14:creationId xmlns:p14="http://schemas.microsoft.com/office/powerpoint/2010/main" val="2589304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FEB64BA-25E8-4BA3-5A94-9E5B5716D87D}"/>
              </a:ext>
            </a:extLst>
          </p:cNvPr>
          <p:cNvSpPr>
            <a:spLocks noGrp="1"/>
          </p:cNvSpPr>
          <p:nvPr>
            <p:ph type="title"/>
          </p:nvPr>
        </p:nvSpPr>
        <p:spPr/>
        <p:txBody>
          <a:bodyPr/>
          <a:lstStyle/>
          <a:p>
            <a:r>
              <a:rPr lang="nl-NL" dirty="0"/>
              <a:t>Traumatisch hersenletsel (TBI)</a:t>
            </a:r>
          </a:p>
        </p:txBody>
      </p:sp>
      <p:sp>
        <p:nvSpPr>
          <p:cNvPr id="6" name="Tijdelijke aanduiding voor tekst 5">
            <a:extLst>
              <a:ext uri="{FF2B5EF4-FFF2-40B4-BE49-F238E27FC236}">
                <a16:creationId xmlns:a16="http://schemas.microsoft.com/office/drawing/2014/main" id="{4EF52E7F-D5C2-8BDC-52D8-D34E8BC06F62}"/>
              </a:ext>
            </a:extLst>
          </p:cNvPr>
          <p:cNvSpPr>
            <a:spLocks noGrp="1"/>
          </p:cNvSpPr>
          <p:nvPr>
            <p:ph type="body" sz="quarter" idx="11"/>
          </p:nvPr>
        </p:nvSpPr>
        <p:spPr/>
        <p:txBody>
          <a:bodyPr/>
          <a:lstStyle/>
          <a:p>
            <a:pPr marL="457200" indent="-457200">
              <a:buFontTx/>
              <a:buChar char="-"/>
            </a:pPr>
            <a:r>
              <a:rPr lang="nl-NL" dirty="0"/>
              <a:t>280 op 100,000 kinderen met TBI wereldwijd</a:t>
            </a:r>
          </a:p>
          <a:p>
            <a:pPr marL="457200" lvl="1" indent="-457200">
              <a:buFontTx/>
              <a:buChar char="-"/>
            </a:pPr>
            <a:r>
              <a:rPr lang="nl-NL" dirty="0"/>
              <a:t>98% mild met gunstige uitkomst</a:t>
            </a:r>
          </a:p>
          <a:p>
            <a:pPr marL="457200" lvl="1" indent="-457200">
              <a:buFontTx/>
              <a:buChar char="-"/>
            </a:pPr>
            <a:endParaRPr lang="nl-NL" dirty="0"/>
          </a:p>
          <a:p>
            <a:pPr marL="457200" indent="-457200">
              <a:buFontTx/>
              <a:buChar char="-"/>
            </a:pPr>
            <a:r>
              <a:rPr lang="nl-NL" dirty="0"/>
              <a:t>Ernstig traumatisch hersenletsel:</a:t>
            </a:r>
          </a:p>
          <a:p>
            <a:pPr marL="457200" lvl="1" indent="-457200">
              <a:buFontTx/>
              <a:buChar char="-"/>
            </a:pPr>
            <a:r>
              <a:rPr lang="nl-NL" dirty="0"/>
              <a:t>Mortaliteit 15-20%</a:t>
            </a:r>
          </a:p>
          <a:p>
            <a:pPr marL="457200" lvl="1" indent="-457200">
              <a:buFontTx/>
              <a:buChar char="-"/>
            </a:pPr>
            <a:r>
              <a:rPr lang="nl-NL" dirty="0"/>
              <a:t>Morbiditeit 50%</a:t>
            </a:r>
          </a:p>
          <a:p>
            <a:pPr marL="457200" lvl="1" indent="-457200">
              <a:buFontTx/>
              <a:buChar char="-"/>
            </a:pPr>
            <a:endParaRPr lang="nl-NL" dirty="0"/>
          </a:p>
          <a:p>
            <a:pPr marL="457200" indent="-457200">
              <a:buFontTx/>
              <a:buChar char="-"/>
            </a:pPr>
            <a:r>
              <a:rPr lang="nl-NL" dirty="0"/>
              <a:t>Voorspellen van uitkomsten moeilijk, factoren:</a:t>
            </a:r>
          </a:p>
          <a:p>
            <a:pPr marL="457200" lvl="1" indent="-457200">
              <a:buFontTx/>
              <a:buChar char="-"/>
            </a:pPr>
            <a:r>
              <a:rPr lang="nl-NL" dirty="0"/>
              <a:t>Glasgow coma </a:t>
            </a:r>
            <a:r>
              <a:rPr lang="nl-NL" dirty="0" err="1"/>
              <a:t>Scale</a:t>
            </a:r>
            <a:r>
              <a:rPr lang="nl-NL" dirty="0"/>
              <a:t> bij presentatie </a:t>
            </a:r>
          </a:p>
          <a:p>
            <a:pPr marL="457200" lvl="1" indent="-457200">
              <a:buFontTx/>
              <a:buChar char="-"/>
            </a:pPr>
            <a:r>
              <a:rPr lang="nl-NL" dirty="0"/>
              <a:t>Pupillen</a:t>
            </a:r>
          </a:p>
          <a:p>
            <a:pPr marL="457200" lvl="1" indent="-457200">
              <a:buFontTx/>
              <a:buChar char="-"/>
            </a:pPr>
            <a:r>
              <a:rPr lang="nl-NL" dirty="0"/>
              <a:t>Verhoogde </a:t>
            </a:r>
            <a:r>
              <a:rPr lang="nl-NL" dirty="0" err="1"/>
              <a:t>intracraniele</a:t>
            </a:r>
            <a:r>
              <a:rPr lang="nl-NL" dirty="0"/>
              <a:t> druk</a:t>
            </a:r>
          </a:p>
          <a:p>
            <a:pPr marL="457200" lvl="1" indent="-457200">
              <a:buFontTx/>
              <a:buChar char="-"/>
            </a:pPr>
            <a:r>
              <a:rPr lang="nl-NL" dirty="0"/>
              <a:t>EEG features</a:t>
            </a:r>
          </a:p>
          <a:p>
            <a:pPr marL="457200" lvl="1" indent="-457200">
              <a:buFontTx/>
              <a:buChar char="-"/>
            </a:pPr>
            <a:r>
              <a:rPr lang="nl-NL" dirty="0"/>
              <a:t>Radiologische kenmerken, zoals &gt;&gt;DAI</a:t>
            </a:r>
          </a:p>
          <a:p>
            <a:pPr marL="457200" lvl="1" indent="-457200">
              <a:buFontTx/>
              <a:buChar char="-"/>
            </a:pPr>
            <a:endParaRPr lang="nl-NL" dirty="0"/>
          </a:p>
        </p:txBody>
      </p:sp>
    </p:spTree>
    <p:extLst>
      <p:ext uri="{BB962C8B-B14F-4D97-AF65-F5344CB8AC3E}">
        <p14:creationId xmlns:p14="http://schemas.microsoft.com/office/powerpoint/2010/main" val="1227764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4778DE-5199-CBB4-F518-1E250418EE01}"/>
              </a:ext>
            </a:extLst>
          </p:cNvPr>
          <p:cNvSpPr>
            <a:spLocks noGrp="1"/>
          </p:cNvSpPr>
          <p:nvPr>
            <p:ph type="title"/>
          </p:nvPr>
        </p:nvSpPr>
        <p:spPr/>
        <p:txBody>
          <a:bodyPr/>
          <a:lstStyle/>
          <a:p>
            <a:r>
              <a:rPr lang="nl-NL" dirty="0"/>
              <a:t>Doel van studie</a:t>
            </a:r>
          </a:p>
        </p:txBody>
      </p:sp>
      <p:sp>
        <p:nvSpPr>
          <p:cNvPr id="3" name="Tijdelijke aanduiding voor tekst 2">
            <a:extLst>
              <a:ext uri="{FF2B5EF4-FFF2-40B4-BE49-F238E27FC236}">
                <a16:creationId xmlns:a16="http://schemas.microsoft.com/office/drawing/2014/main" id="{7A545168-2A95-2DEE-DA23-B59719DA9D2A}"/>
              </a:ext>
            </a:extLst>
          </p:cNvPr>
          <p:cNvSpPr>
            <a:spLocks noGrp="1"/>
          </p:cNvSpPr>
          <p:nvPr>
            <p:ph type="body" sz="quarter" idx="11"/>
          </p:nvPr>
        </p:nvSpPr>
        <p:spPr/>
        <p:txBody>
          <a:bodyPr/>
          <a:lstStyle/>
          <a:p>
            <a:r>
              <a:rPr lang="nl-NL" dirty="0"/>
              <a:t>Verschillende voorspel modellen beschikbaar</a:t>
            </a:r>
          </a:p>
          <a:p>
            <a:r>
              <a:rPr lang="nl-NL" dirty="0"/>
              <a:t>Hoe wordt deze toegepast door zorgverleners?</a:t>
            </a:r>
          </a:p>
          <a:p>
            <a:pPr lvl="1"/>
            <a:r>
              <a:rPr lang="nl-NL" dirty="0"/>
              <a:t>Medische ervaring meegenomen</a:t>
            </a:r>
          </a:p>
          <a:p>
            <a:pPr lvl="1"/>
            <a:r>
              <a:rPr lang="nl-NL" dirty="0"/>
              <a:t>Verschillende specialisten </a:t>
            </a:r>
          </a:p>
          <a:p>
            <a:pPr lvl="1"/>
            <a:endParaRPr lang="nl-NL" dirty="0"/>
          </a:p>
          <a:p>
            <a:r>
              <a:rPr lang="nl-NL" dirty="0"/>
              <a:t>Doel van deze studie: </a:t>
            </a:r>
          </a:p>
          <a:p>
            <a:pPr lvl="1"/>
            <a:r>
              <a:rPr lang="nl-NL" dirty="0"/>
              <a:t>Nauwkeurigheid van acute neurologische prognose door clinici van verschillende specialisaties voor </a:t>
            </a:r>
            <a:r>
              <a:rPr lang="nl-NL" dirty="0" err="1"/>
              <a:t>patienten</a:t>
            </a:r>
            <a:r>
              <a:rPr lang="nl-NL" dirty="0"/>
              <a:t> met ernstig traumatisch hersenletsel.</a:t>
            </a:r>
          </a:p>
        </p:txBody>
      </p:sp>
      <p:sp>
        <p:nvSpPr>
          <p:cNvPr id="4" name="Tijdelijke aanduiding voor dianummer 3">
            <a:extLst>
              <a:ext uri="{FF2B5EF4-FFF2-40B4-BE49-F238E27FC236}">
                <a16:creationId xmlns:a16="http://schemas.microsoft.com/office/drawing/2014/main" id="{C60DF1D0-F914-75E0-A6CB-81BDE7CBB371}"/>
              </a:ext>
            </a:extLst>
          </p:cNvPr>
          <p:cNvSpPr>
            <a:spLocks noGrp="1"/>
          </p:cNvSpPr>
          <p:nvPr>
            <p:ph type="sldNum" sz="quarter" idx="12"/>
          </p:nvPr>
        </p:nvSpPr>
        <p:spPr/>
        <p:txBody>
          <a:bodyPr/>
          <a:lstStyle/>
          <a:p>
            <a:fld id="{5A195573-6125-40C3-AA0C-3AC6CFB9F86B}" type="slidenum">
              <a:rPr lang="en-US" smtClean="0"/>
              <a:pPr/>
              <a:t>7</a:t>
            </a:fld>
            <a:endParaRPr lang="en-US" dirty="0"/>
          </a:p>
        </p:txBody>
      </p:sp>
    </p:spTree>
    <p:extLst>
      <p:ext uri="{BB962C8B-B14F-4D97-AF65-F5344CB8AC3E}">
        <p14:creationId xmlns:p14="http://schemas.microsoft.com/office/powerpoint/2010/main" val="2230730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4FF5FB9-CF10-FA4D-76D1-D615E5BE3826}"/>
              </a:ext>
            </a:extLst>
          </p:cNvPr>
          <p:cNvSpPr>
            <a:spLocks noGrp="1"/>
          </p:cNvSpPr>
          <p:nvPr>
            <p:ph type="title"/>
          </p:nvPr>
        </p:nvSpPr>
        <p:spPr/>
        <p:txBody>
          <a:bodyPr/>
          <a:lstStyle/>
          <a:p>
            <a:r>
              <a:rPr lang="nl-NL" dirty="0"/>
              <a:t>Methoden</a:t>
            </a:r>
          </a:p>
        </p:txBody>
      </p:sp>
      <p:sp>
        <p:nvSpPr>
          <p:cNvPr id="7" name="Tijdelijke aanduiding voor tekst 6">
            <a:extLst>
              <a:ext uri="{FF2B5EF4-FFF2-40B4-BE49-F238E27FC236}">
                <a16:creationId xmlns:a16="http://schemas.microsoft.com/office/drawing/2014/main" id="{89CB6E54-8DAF-9AC2-597D-F1A16D121FA6}"/>
              </a:ext>
            </a:extLst>
          </p:cNvPr>
          <p:cNvSpPr>
            <a:spLocks noGrp="1"/>
          </p:cNvSpPr>
          <p:nvPr>
            <p:ph type="body" sz="quarter" idx="11"/>
          </p:nvPr>
        </p:nvSpPr>
        <p:spPr/>
        <p:txBody>
          <a:bodyPr/>
          <a:lstStyle/>
          <a:p>
            <a:pPr marL="457200" indent="-457200">
              <a:buFontTx/>
              <a:buChar char="-"/>
            </a:pPr>
            <a:r>
              <a:rPr lang="nl-NL" dirty="0"/>
              <a:t>Level 1 </a:t>
            </a:r>
            <a:r>
              <a:rPr lang="nl-NL" dirty="0" err="1"/>
              <a:t>pediatric</a:t>
            </a:r>
            <a:r>
              <a:rPr lang="nl-NL" dirty="0"/>
              <a:t> trauma center</a:t>
            </a:r>
          </a:p>
          <a:p>
            <a:pPr marL="457200" indent="-457200">
              <a:buFontTx/>
              <a:buChar char="-"/>
            </a:pPr>
            <a:r>
              <a:rPr lang="nl-NL" dirty="0"/>
              <a:t>2020-2021</a:t>
            </a:r>
          </a:p>
          <a:p>
            <a:pPr marL="457200" indent="-457200">
              <a:buFontTx/>
              <a:buChar char="-"/>
            </a:pPr>
            <a:endParaRPr lang="nl-NL" dirty="0"/>
          </a:p>
          <a:p>
            <a:pPr marL="457200" indent="-457200">
              <a:buFontTx/>
              <a:buChar char="-"/>
            </a:pPr>
            <a:r>
              <a:rPr lang="nl-NL" dirty="0"/>
              <a:t>Severe </a:t>
            </a:r>
            <a:r>
              <a:rPr lang="nl-NL" dirty="0" err="1"/>
              <a:t>Traumatic</a:t>
            </a:r>
            <a:r>
              <a:rPr lang="nl-NL" dirty="0"/>
              <a:t> Brain </a:t>
            </a:r>
            <a:r>
              <a:rPr lang="nl-NL" dirty="0" err="1"/>
              <a:t>injury</a:t>
            </a:r>
            <a:r>
              <a:rPr lang="nl-NL" dirty="0"/>
              <a:t> (</a:t>
            </a:r>
            <a:r>
              <a:rPr lang="nl-NL" dirty="0" err="1"/>
              <a:t>sTBI</a:t>
            </a:r>
            <a:r>
              <a:rPr lang="nl-NL" dirty="0"/>
              <a:t>):</a:t>
            </a:r>
          </a:p>
          <a:p>
            <a:pPr marL="457200" lvl="1" indent="-457200">
              <a:buFontTx/>
              <a:buChar char="-"/>
            </a:pPr>
            <a:r>
              <a:rPr lang="nl-NL" dirty="0"/>
              <a:t>&lt;18 jaar</a:t>
            </a:r>
          </a:p>
          <a:p>
            <a:pPr marL="457200" lvl="1" indent="-457200">
              <a:buFontTx/>
              <a:buChar char="-"/>
            </a:pPr>
            <a:r>
              <a:rPr lang="nl-NL" dirty="0" err="1"/>
              <a:t>Initiele</a:t>
            </a:r>
            <a:r>
              <a:rPr lang="nl-NL" dirty="0"/>
              <a:t> GCS &lt;8 </a:t>
            </a:r>
          </a:p>
          <a:p>
            <a:pPr marL="457200" lvl="1" indent="-457200">
              <a:buFontTx/>
              <a:buChar char="-"/>
            </a:pPr>
            <a:r>
              <a:rPr lang="nl-NL" dirty="0"/>
              <a:t>Geen herstel &lt;7 dagen na trauma</a:t>
            </a:r>
          </a:p>
          <a:p>
            <a:pPr marL="457200" lvl="1" indent="-457200">
              <a:buFontTx/>
              <a:buChar char="-"/>
            </a:pPr>
            <a:r>
              <a:rPr lang="nl-NL" dirty="0"/>
              <a:t>Exclusie: overplaatsing andere centra, withdrawal of care &lt;</a:t>
            </a:r>
            <a:r>
              <a:rPr lang="nl-NL" dirty="0" err="1"/>
              <a:t>study</a:t>
            </a:r>
            <a:r>
              <a:rPr lang="nl-NL" dirty="0"/>
              <a:t> </a:t>
            </a:r>
            <a:r>
              <a:rPr lang="nl-NL" dirty="0" err="1"/>
              <a:t>window</a:t>
            </a:r>
            <a:endParaRPr lang="nl-NL" dirty="0"/>
          </a:p>
          <a:p>
            <a:pPr marL="457200" lvl="1" indent="-457200">
              <a:buFontTx/>
              <a:buChar char="-"/>
            </a:pPr>
            <a:endParaRPr lang="nl-NL" dirty="0"/>
          </a:p>
          <a:p>
            <a:pPr marL="457200" indent="-457200">
              <a:buFontTx/>
              <a:buChar char="-"/>
            </a:pPr>
            <a:r>
              <a:rPr lang="nl-NL" dirty="0"/>
              <a:t>Vragenlijsten aan alle betrokken clinici (geen AIOS)</a:t>
            </a:r>
          </a:p>
          <a:p>
            <a:pPr marL="457200" lvl="1" indent="-457200">
              <a:buFontTx/>
              <a:buChar char="-"/>
            </a:pPr>
            <a:r>
              <a:rPr lang="nl-NL" dirty="0"/>
              <a:t>Directe zorgverleners</a:t>
            </a:r>
          </a:p>
          <a:p>
            <a:pPr marL="457200" lvl="1" indent="-457200">
              <a:buFontTx/>
              <a:buChar char="-"/>
            </a:pPr>
            <a:r>
              <a:rPr lang="nl-NL" dirty="0"/>
              <a:t>Dag 4-7 na trauma (liefst zo vroeg mogelijk)</a:t>
            </a:r>
          </a:p>
          <a:p>
            <a:pPr marL="457200" lvl="1" indent="-457200">
              <a:buFontTx/>
              <a:buChar char="-"/>
            </a:pPr>
            <a:endParaRPr lang="nl-NL" dirty="0"/>
          </a:p>
        </p:txBody>
      </p:sp>
    </p:spTree>
    <p:extLst>
      <p:ext uri="{BB962C8B-B14F-4D97-AF65-F5344CB8AC3E}">
        <p14:creationId xmlns:p14="http://schemas.microsoft.com/office/powerpoint/2010/main" val="2778481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73D783-DC5D-5BFD-4473-A6A397465FA4}"/>
              </a:ext>
            </a:extLst>
          </p:cNvPr>
          <p:cNvSpPr>
            <a:spLocks noGrp="1"/>
          </p:cNvSpPr>
          <p:nvPr>
            <p:ph type="title"/>
          </p:nvPr>
        </p:nvSpPr>
        <p:spPr>
          <a:xfrm>
            <a:off x="436562" y="180582"/>
            <a:ext cx="10975975" cy="659242"/>
          </a:xfrm>
        </p:spPr>
        <p:txBody>
          <a:bodyPr/>
          <a:lstStyle/>
          <a:p>
            <a:r>
              <a:rPr lang="nl-NL" dirty="0"/>
              <a:t>Vragenlijst</a:t>
            </a:r>
          </a:p>
        </p:txBody>
      </p:sp>
      <p:sp>
        <p:nvSpPr>
          <p:cNvPr id="4" name="Tijdelijke aanduiding voor dianummer 3">
            <a:extLst>
              <a:ext uri="{FF2B5EF4-FFF2-40B4-BE49-F238E27FC236}">
                <a16:creationId xmlns:a16="http://schemas.microsoft.com/office/drawing/2014/main" id="{A2245A20-4CFF-145B-26C8-2FF12BCF23FD}"/>
              </a:ext>
            </a:extLst>
          </p:cNvPr>
          <p:cNvSpPr>
            <a:spLocks noGrp="1"/>
          </p:cNvSpPr>
          <p:nvPr>
            <p:ph type="sldNum" sz="quarter" idx="12"/>
          </p:nvPr>
        </p:nvSpPr>
        <p:spPr/>
        <p:txBody>
          <a:bodyPr/>
          <a:lstStyle/>
          <a:p>
            <a:fld id="{5A195573-6125-40C3-AA0C-3AC6CFB9F86B}" type="slidenum">
              <a:rPr lang="en-US" smtClean="0"/>
              <a:pPr/>
              <a:t>9</a:t>
            </a:fld>
            <a:endParaRPr lang="en-US" dirty="0"/>
          </a:p>
        </p:txBody>
      </p:sp>
      <p:pic>
        <p:nvPicPr>
          <p:cNvPr id="6" name="Afbeelding 5">
            <a:extLst>
              <a:ext uri="{FF2B5EF4-FFF2-40B4-BE49-F238E27FC236}">
                <a16:creationId xmlns:a16="http://schemas.microsoft.com/office/drawing/2014/main" id="{A1E6C49F-F928-CB31-D50C-A2B0C3298027}"/>
              </a:ext>
            </a:extLst>
          </p:cNvPr>
          <p:cNvPicPr>
            <a:picLocks noChangeAspect="1"/>
          </p:cNvPicPr>
          <p:nvPr/>
        </p:nvPicPr>
        <p:blipFill>
          <a:blip r:embed="rId2"/>
          <a:stretch>
            <a:fillRect/>
          </a:stretch>
        </p:blipFill>
        <p:spPr>
          <a:xfrm>
            <a:off x="2042160" y="674448"/>
            <a:ext cx="9852911" cy="6183552"/>
          </a:xfrm>
          <a:prstGeom prst="rect">
            <a:avLst/>
          </a:prstGeom>
        </p:spPr>
      </p:pic>
      <p:sp>
        <p:nvSpPr>
          <p:cNvPr id="3" name="Tijdelijke aanduiding voor tekst 2">
            <a:extLst>
              <a:ext uri="{FF2B5EF4-FFF2-40B4-BE49-F238E27FC236}">
                <a16:creationId xmlns:a16="http://schemas.microsoft.com/office/drawing/2014/main" id="{706406CD-8DF9-FD4C-7BB9-B6829F57E6A0}"/>
              </a:ext>
            </a:extLst>
          </p:cNvPr>
          <p:cNvSpPr>
            <a:spLocks noGrp="1"/>
          </p:cNvSpPr>
          <p:nvPr>
            <p:ph type="body" sz="quarter" idx="11"/>
          </p:nvPr>
        </p:nvSpPr>
        <p:spPr>
          <a:xfrm>
            <a:off x="4378325" y="994250"/>
            <a:ext cx="10966451" cy="339440"/>
          </a:xfrm>
        </p:spPr>
        <p:txBody>
          <a:bodyPr/>
          <a:lstStyle/>
          <a:p>
            <a:r>
              <a:rPr lang="nl-NL" dirty="0"/>
              <a:t>1		2		3	        4		    5</a:t>
            </a:r>
          </a:p>
        </p:txBody>
      </p:sp>
      <p:sp>
        <p:nvSpPr>
          <p:cNvPr id="8" name="Tekstvak 7">
            <a:extLst>
              <a:ext uri="{FF2B5EF4-FFF2-40B4-BE49-F238E27FC236}">
                <a16:creationId xmlns:a16="http://schemas.microsoft.com/office/drawing/2014/main" id="{0E106F81-12D0-F8A7-C3DB-647C5D051FA0}"/>
              </a:ext>
            </a:extLst>
          </p:cNvPr>
          <p:cNvSpPr txBox="1"/>
          <p:nvPr/>
        </p:nvSpPr>
        <p:spPr>
          <a:xfrm>
            <a:off x="193040" y="3200400"/>
            <a:ext cx="2227726" cy="1200329"/>
          </a:xfrm>
          <a:prstGeom prst="rect">
            <a:avLst/>
          </a:prstGeom>
          <a:noFill/>
        </p:spPr>
        <p:txBody>
          <a:bodyPr wrap="none" rtlCol="0">
            <a:spAutoFit/>
          </a:bodyPr>
          <a:lstStyle/>
          <a:p>
            <a:r>
              <a:rPr lang="nl-NL" dirty="0"/>
              <a:t>Score 6-30</a:t>
            </a:r>
          </a:p>
          <a:p>
            <a:r>
              <a:rPr lang="nl-NL" dirty="0"/>
              <a:t>Hoger = slechter</a:t>
            </a:r>
          </a:p>
          <a:p>
            <a:r>
              <a:rPr lang="nl-NL" dirty="0"/>
              <a:t>Slecht ≥ 9</a:t>
            </a:r>
          </a:p>
        </p:txBody>
      </p:sp>
    </p:spTree>
    <p:extLst>
      <p:ext uri="{BB962C8B-B14F-4D97-AF65-F5344CB8AC3E}">
        <p14:creationId xmlns:p14="http://schemas.microsoft.com/office/powerpoint/2010/main" val="271309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a1">
  <a:themeElements>
    <a:clrScheme name="Aangepast 2">
      <a:dk1>
        <a:srgbClr val="1C1C1C"/>
      </a:dk1>
      <a:lt1>
        <a:sysClr val="window" lastClr="FFFFFF"/>
      </a:lt1>
      <a:dk2>
        <a:srgbClr val="1961AB"/>
      </a:dk2>
      <a:lt2>
        <a:srgbClr val="EEECE1"/>
      </a:lt2>
      <a:accent1>
        <a:srgbClr val="2526A9"/>
      </a:accent1>
      <a:accent2>
        <a:srgbClr val="D0103A"/>
      </a:accent2>
      <a:accent3>
        <a:srgbClr val="79B829"/>
      </a:accent3>
      <a:accent4>
        <a:srgbClr val="0F84C9"/>
      </a:accent4>
      <a:accent5>
        <a:srgbClr val="FF6319"/>
      </a:accent5>
      <a:accent6>
        <a:srgbClr val="B7B1A9"/>
      </a:accent6>
      <a:hlink>
        <a:srgbClr val="2526A9"/>
      </a:hlink>
      <a:folHlink>
        <a:srgbClr val="B7B1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a1" id="{5966E580-1871-457B-84A2-AE145BD5A90C}" vid="{EB187CE3-3AD0-4DC0-9D9A-BF73CF0A56F4}"/>
    </a:ext>
  </a:extLst>
</a:theme>
</file>

<file path=ppt/theme/theme2.xml><?xml version="1.0" encoding="utf-8"?>
<a:theme xmlns:a="http://schemas.openxmlformats.org/drawingml/2006/main" name="7_Standaardthema">
  <a:themeElements>
    <a:clrScheme name="Aangepast 2">
      <a:dk1>
        <a:srgbClr val="1C1C1C"/>
      </a:dk1>
      <a:lt1>
        <a:sysClr val="window" lastClr="FFFFFF"/>
      </a:lt1>
      <a:dk2>
        <a:srgbClr val="1961AB"/>
      </a:dk2>
      <a:lt2>
        <a:srgbClr val="EEECE1"/>
      </a:lt2>
      <a:accent1>
        <a:srgbClr val="2526A9"/>
      </a:accent1>
      <a:accent2>
        <a:srgbClr val="D0103A"/>
      </a:accent2>
      <a:accent3>
        <a:srgbClr val="79B829"/>
      </a:accent3>
      <a:accent4>
        <a:srgbClr val="0F84C9"/>
      </a:accent4>
      <a:accent5>
        <a:srgbClr val="FF6319"/>
      </a:accent5>
      <a:accent6>
        <a:srgbClr val="B7B1A9"/>
      </a:accent6>
      <a:hlink>
        <a:srgbClr val="2526A9"/>
      </a:hlink>
      <a:folHlink>
        <a:srgbClr val="B7B1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6_Standaardthema">
  <a:themeElements>
    <a:clrScheme name="Aangepast 2">
      <a:dk1>
        <a:srgbClr val="1C1C1C"/>
      </a:dk1>
      <a:lt1>
        <a:sysClr val="window" lastClr="FFFFFF"/>
      </a:lt1>
      <a:dk2>
        <a:srgbClr val="1961AB"/>
      </a:dk2>
      <a:lt2>
        <a:srgbClr val="EEECE1"/>
      </a:lt2>
      <a:accent1>
        <a:srgbClr val="2526A9"/>
      </a:accent1>
      <a:accent2>
        <a:srgbClr val="D0103A"/>
      </a:accent2>
      <a:accent3>
        <a:srgbClr val="79B829"/>
      </a:accent3>
      <a:accent4>
        <a:srgbClr val="0F84C9"/>
      </a:accent4>
      <a:accent5>
        <a:srgbClr val="FF6319"/>
      </a:accent5>
      <a:accent6>
        <a:srgbClr val="B7B1A9"/>
      </a:accent6>
      <a:hlink>
        <a:srgbClr val="2526A9"/>
      </a:hlink>
      <a:folHlink>
        <a:srgbClr val="B7B1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8_Standaardthema">
  <a:themeElements>
    <a:clrScheme name="Aangepast 2">
      <a:dk1>
        <a:srgbClr val="1C1C1C"/>
      </a:dk1>
      <a:lt1>
        <a:sysClr val="window" lastClr="FFFFFF"/>
      </a:lt1>
      <a:dk2>
        <a:srgbClr val="1961AB"/>
      </a:dk2>
      <a:lt2>
        <a:srgbClr val="EEECE1"/>
      </a:lt2>
      <a:accent1>
        <a:srgbClr val="2526A9"/>
      </a:accent1>
      <a:accent2>
        <a:srgbClr val="D0103A"/>
      </a:accent2>
      <a:accent3>
        <a:srgbClr val="79B829"/>
      </a:accent3>
      <a:accent4>
        <a:srgbClr val="0F84C9"/>
      </a:accent4>
      <a:accent5>
        <a:srgbClr val="FF6319"/>
      </a:accent5>
      <a:accent6>
        <a:srgbClr val="B7B1A9"/>
      </a:accent6>
      <a:hlink>
        <a:srgbClr val="2526A9"/>
      </a:hlink>
      <a:folHlink>
        <a:srgbClr val="B7B1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7_Standaardthema">
  <a:themeElements>
    <a:clrScheme name="Aangepast 2">
      <a:dk1>
        <a:srgbClr val="1C1C1C"/>
      </a:dk1>
      <a:lt1>
        <a:sysClr val="window" lastClr="FFFFFF"/>
      </a:lt1>
      <a:dk2>
        <a:srgbClr val="1961AB"/>
      </a:dk2>
      <a:lt2>
        <a:srgbClr val="EEECE1"/>
      </a:lt2>
      <a:accent1>
        <a:srgbClr val="2526A9"/>
      </a:accent1>
      <a:accent2>
        <a:srgbClr val="D0103A"/>
      </a:accent2>
      <a:accent3>
        <a:srgbClr val="79B829"/>
      </a:accent3>
      <a:accent4>
        <a:srgbClr val="0F84C9"/>
      </a:accent4>
      <a:accent5>
        <a:srgbClr val="FF6319"/>
      </a:accent5>
      <a:accent6>
        <a:srgbClr val="B7B1A9"/>
      </a:accent6>
      <a:hlink>
        <a:srgbClr val="2526A9"/>
      </a:hlink>
      <a:folHlink>
        <a:srgbClr val="B7B1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WKZ PowerPoint ENG">
  <a:themeElements>
    <a:clrScheme name="UMC + WKZ">
      <a:dk1>
        <a:srgbClr val="004285"/>
      </a:dk1>
      <a:lt1>
        <a:sysClr val="window" lastClr="FFFFFF"/>
      </a:lt1>
      <a:dk2>
        <a:srgbClr val="1191FA"/>
      </a:dk2>
      <a:lt2>
        <a:srgbClr val="FC6039"/>
      </a:lt2>
      <a:accent1>
        <a:srgbClr val="1191FA"/>
      </a:accent1>
      <a:accent2>
        <a:srgbClr val="FC6039"/>
      </a:accent2>
      <a:accent3>
        <a:srgbClr val="C2E4FF"/>
      </a:accent3>
      <a:accent4>
        <a:srgbClr val="F1D9D3"/>
      </a:accent4>
      <a:accent5>
        <a:srgbClr val="004285"/>
      </a:accent5>
      <a:accent6>
        <a:srgbClr val="D6E6D6"/>
      </a:accent6>
      <a:hlink>
        <a:srgbClr val="1A21D5"/>
      </a:hlink>
      <a:folHlink>
        <a:srgbClr val="1A21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chtblauw 1">
      <a:srgbClr val="1191FA"/>
    </a:custClr>
    <a:custClr name="Oranje">
      <a:srgbClr val="FC6039"/>
    </a:custClr>
    <a:custClr name="Lichtblauw 2">
      <a:srgbClr val="C2E4FF"/>
    </a:custClr>
    <a:custClr name="Lichtoranje">
      <a:srgbClr val="F1D9D3"/>
    </a:custClr>
    <a:custClr name="Donkerblauw">
      <a:srgbClr val="004285"/>
    </a:custClr>
    <a:custClr name="Lichtgroen">
      <a:srgbClr val="D6E6D6"/>
    </a:custClr>
  </a:custClrLst>
  <a:extLst>
    <a:ext uri="{05A4C25C-085E-4340-85A3-A5531E510DB2}">
      <thm15:themeFamily xmlns:thm15="http://schemas.microsoft.com/office/thememl/2012/main" name="WKZ_PowerPoint_ENG_Reference.pptx" id="{1C0B9D29-0870-4B8E-B259-C05D7031606A}" vid="{C613A139-A3F0-49E2-BC33-68C731552E47}"/>
    </a:ext>
  </a:extLst>
</a:theme>
</file>

<file path=ppt/theme/theme8.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Thema1</Template>
  <TotalTime>150</TotalTime>
  <Words>1418</Words>
  <Application>Microsoft Office PowerPoint</Application>
  <PresentationFormat>Breedbeeld</PresentationFormat>
  <Paragraphs>183</Paragraphs>
  <Slides>21</Slides>
  <Notes>5</Notes>
  <HiddenSlides>0</HiddenSlides>
  <MMClips>0</MMClips>
  <ScaleCrop>false</ScaleCrop>
  <HeadingPairs>
    <vt:vector size="6" baseType="variant">
      <vt:variant>
        <vt:lpstr>Gebruikte lettertypen</vt:lpstr>
      </vt:variant>
      <vt:variant>
        <vt:i4>7</vt:i4>
      </vt:variant>
      <vt:variant>
        <vt:lpstr>Thema</vt:lpstr>
      </vt:variant>
      <vt:variant>
        <vt:i4>7</vt:i4>
      </vt:variant>
      <vt:variant>
        <vt:lpstr>Diatitels</vt:lpstr>
      </vt:variant>
      <vt:variant>
        <vt:i4>21</vt:i4>
      </vt:variant>
    </vt:vector>
  </HeadingPairs>
  <TitlesOfParts>
    <vt:vector size="35" baseType="lpstr">
      <vt:lpstr>Arial</vt:lpstr>
      <vt:lpstr>Calibri</vt:lpstr>
      <vt:lpstr>inherit</vt:lpstr>
      <vt:lpstr>Myriad Pro</vt:lpstr>
      <vt:lpstr>Open Sans</vt:lpstr>
      <vt:lpstr>Segoe UI</vt:lpstr>
      <vt:lpstr>Wingdings</vt:lpstr>
      <vt:lpstr>Thema1</vt:lpstr>
      <vt:lpstr>7_Standaardthema</vt:lpstr>
      <vt:lpstr>16_Standaardthema</vt:lpstr>
      <vt:lpstr>8_Standaardthema</vt:lpstr>
      <vt:lpstr>1_Office Theme</vt:lpstr>
      <vt:lpstr>17_Standaardthema</vt:lpstr>
      <vt:lpstr>WKZ PowerPoint ENG</vt:lpstr>
      <vt:lpstr>Accuracy of Early Neuroprognostication in Pediatric Severe Traumatic Brain Injury</vt:lpstr>
      <vt:lpstr>Casus: HET voetganger vs auto</vt:lpstr>
      <vt:lpstr>Belangrijkste vragen post-trauma</vt:lpstr>
      <vt:lpstr>Bewustzijn post-acuut</vt:lpstr>
      <vt:lpstr>Hoogstraat : PALOC 7-8 nodig</vt:lpstr>
      <vt:lpstr>Traumatisch hersenletsel (TBI)</vt:lpstr>
      <vt:lpstr>Doel van studie</vt:lpstr>
      <vt:lpstr>Methoden</vt:lpstr>
      <vt:lpstr>Vragenlijst</vt:lpstr>
      <vt:lpstr>Vragenlijst deel 2</vt:lpstr>
      <vt:lpstr>Methoden</vt:lpstr>
      <vt:lpstr>Resultaten</vt:lpstr>
      <vt:lpstr>Resultaten: voorspellen van slechte uitkomst (FSS ≥ 9)</vt:lpstr>
      <vt:lpstr>Specificiteit / sensitivteit / etc: hoe zat dat ook alweer?</vt:lpstr>
      <vt:lpstr>Resultaten: voorspellen van slechte uitkomst (FSS ≥ 9)</vt:lpstr>
      <vt:lpstr>Specificiteit / sensitivteit / etc: hoe zat dat ook alweer?</vt:lpstr>
      <vt:lpstr>Resultaten: voorspellen van slechte uitkomst (FSS ≥ 9)</vt:lpstr>
      <vt:lpstr>Agreement</vt:lpstr>
      <vt:lpstr>PowerPoint-presentatie</vt:lpstr>
      <vt:lpstr>Discussie</vt:lpstr>
      <vt:lpstr>Implicaties voor de PICU WKZ</vt:lpstr>
    </vt:vector>
  </TitlesOfParts>
  <Company>UMC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Accuracy of Early Neuroprognostication in Pediatric Severe Traumatic Brain Injury</dc:title>
  <dc:creator>Wagenaar-2, N. (Nienke)</dc:creator>
  <cp:lastModifiedBy>Wilde, J. de (Joke)</cp:lastModifiedBy>
  <cp:revision>3</cp:revision>
  <dcterms:created xsi:type="dcterms:W3CDTF">2025-08-24T17:57:38Z</dcterms:created>
  <dcterms:modified xsi:type="dcterms:W3CDTF">2025-10-21T09:23:02Z</dcterms:modified>
</cp:coreProperties>
</file>