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20"/>
  </p:notesMasterIdLst>
  <p:handoutMasterIdLst>
    <p:handoutMasterId r:id="rId21"/>
  </p:handoutMasterIdLst>
  <p:sldIdLst>
    <p:sldId id="285" r:id="rId5"/>
    <p:sldId id="291" r:id="rId6"/>
    <p:sldId id="296" r:id="rId7"/>
    <p:sldId id="292" r:id="rId8"/>
    <p:sldId id="301" r:id="rId9"/>
    <p:sldId id="297" r:id="rId10"/>
    <p:sldId id="293" r:id="rId11"/>
    <p:sldId id="294" r:id="rId12"/>
    <p:sldId id="298" r:id="rId13"/>
    <p:sldId id="299" r:id="rId14"/>
    <p:sldId id="300" r:id="rId15"/>
    <p:sldId id="295" r:id="rId16"/>
    <p:sldId id="302" r:id="rId17"/>
    <p:sldId id="303" r:id="rId18"/>
    <p:sldId id="304" r:id="rId19"/>
  </p:sldIdLst>
  <p:sldSz cx="12192000" cy="6858000"/>
  <p:notesSz cx="6858000" cy="9144000"/>
  <p:defaultTextStyle>
    <a:defPPr rtl="0">
      <a:defRPr lang="nl-NL"/>
    </a:defPPr>
    <a:lvl1pPr marL="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>
          <p15:clr>
            <a:srgbClr val="F26B43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2833802-FEF1-4C79-8D5D-14CF1EAF98D9}"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3" autoAdjust="0"/>
    <p:restoredTop sz="81290" autoAdjust="0"/>
  </p:normalViewPr>
  <p:slideViewPr>
    <p:cSldViewPr snapToGrid="0">
      <p:cViewPr varScale="1">
        <p:scale>
          <a:sx n="67" d="100"/>
          <a:sy n="67" d="100"/>
        </p:scale>
        <p:origin x="1066" y="53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432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57"/>
    </p:cViewPr>
  </p:sorterViewPr>
  <p:notesViewPr>
    <p:cSldViewPr snapToGrid="0">
      <p:cViewPr varScale="1">
        <p:scale>
          <a:sx n="82" d="100"/>
          <a:sy n="82" d="100"/>
        </p:scale>
        <p:origin x="395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95F4DCF1-ECAF-F7A7-2FE7-5E8E893BC44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nl-NL" sz="1200"/>
            </a:lvl1pPr>
          </a:lstStyle>
          <a:p>
            <a:pPr rtl="0"/>
            <a:endParaRPr lang="nl-NL" dirty="0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C1330B0-5BAC-7408-8C3C-78D8336840E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nl-NL" sz="1200"/>
            </a:lvl1pPr>
          </a:lstStyle>
          <a:p>
            <a:pPr rtl="0"/>
            <a:fld id="{A3AE79CE-3734-4358-BDE9-79770F7E4A1D}" type="datetime1">
              <a:rPr lang="nl-NL" smtClean="0"/>
              <a:t>6-1-2026</a:t>
            </a:fld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0D7EEB3-E0A5-7440-F7ED-F59975ED1E8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nl-NL" sz="1200"/>
            </a:lvl1pPr>
          </a:lstStyle>
          <a:p>
            <a:pPr rtl="0"/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F548D11-7466-6432-3BF5-64A1A1FA59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nl-NL" sz="1200"/>
            </a:lvl1pPr>
          </a:lstStyle>
          <a:p>
            <a:pPr rtl="0"/>
            <a:fld id="{CFA70580-B89C-4157-871D-6B9318EE5F58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43157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nl-NL" sz="1200"/>
            </a:lvl1pPr>
          </a:lstStyle>
          <a:p>
            <a:pPr rtl="0"/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nl-NL" sz="1200"/>
            </a:lvl1pPr>
          </a:lstStyle>
          <a:p>
            <a:fld id="{B3CB6731-ED07-407D-AF4F-126AF1D3A166}" type="datetime1">
              <a:rPr lang="nl-NL" smtClean="0"/>
              <a:pPr/>
              <a:t>6-1-2026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nl-NL"/>
            </a:defPPr>
          </a:lstStyle>
          <a:p>
            <a:pPr lvl="0" rtl="0"/>
            <a:r>
              <a:rPr lang="nl-NL"/>
              <a:t>Klik om de tekststijlen van het model te bewerken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nl-NL" sz="1200"/>
            </a:lvl1pPr>
          </a:lstStyle>
          <a:p>
            <a:pPr rtl="0"/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nl-NL" sz="1200"/>
            </a:lvl1pPr>
          </a:lstStyle>
          <a:p>
            <a:pPr rtl="0"/>
            <a:fld id="{E7AF00E9-A49D-4007-B3B9-A3783809E50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096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nl-NL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nl-NL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nl-NL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nl-NL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nl-NL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nl-NL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nl-NL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nl-NL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nl-NL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E7AF00E9-A49D-4007-B3B9-A3783809E505}" type="slidenum">
              <a:rPr lang="nl-NL" smtClean="0"/>
              <a:t>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330567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26850D-80D1-08F8-C91D-A8509765F3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7E73CDC2-761E-CE79-D438-72B8E71EE8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54B50B61-6076-4B08-FC4D-34548ADFD2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7ADD6DC-D06F-43CE-0B99-37E63E6157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E7AF00E9-A49D-4007-B3B9-A3783809E505}" type="slidenum">
              <a:rPr lang="nl-NL" smtClean="0"/>
              <a:t>10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593665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BFD572-75B9-5B40-3AA2-26A3A2DABE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BEE91042-6E95-F9AB-5135-8EC4D614CC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E131D019-3691-D96F-8826-4F630EEB31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B0060CC-96E4-3FEA-5117-0737089C85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E7AF00E9-A49D-4007-B3B9-A3783809E505}" type="slidenum">
              <a:rPr lang="nl-NL" smtClean="0"/>
              <a:t>11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412132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780BAD-F538-BE7C-941B-1C0B08EF8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9E2EF486-9A65-711F-D2F8-31BA394990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9D07FDF8-D45A-EBE6-8A8C-EDC31CBE74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3B3493C-57A0-67AC-BA23-250E622EDC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E7AF00E9-A49D-4007-B3B9-A3783809E505}" type="slidenum">
              <a:rPr lang="nl-NL" smtClean="0"/>
              <a:t>12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285572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66C032-643E-069D-19FD-EDA8DE60A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C74CBFA4-FC55-F34E-B7E2-ED6640F0CD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BD020743-2C60-8A07-5C02-A98FD33BDB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2FA11A5-8008-C33B-CAF0-FAADFCFEED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E7AF00E9-A49D-4007-B3B9-A3783809E505}" type="slidenum">
              <a:rPr lang="nl-NL" smtClean="0"/>
              <a:t>13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680874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3B9453-5E50-B5FD-C69D-816451FCA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CD3325D0-BB97-4A64-BBE0-5EE68DFD85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3ED44B66-AC2F-42F5-0FB9-BCADF92359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0DCC400-49E2-3099-D49C-7E44C49928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E7AF00E9-A49D-4007-B3B9-A3783809E505}" type="slidenum">
              <a:rPr lang="nl-NL" smtClean="0"/>
              <a:t>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884846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EF9041-DBBD-6199-C0B0-203F6C537A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071A39F3-03D0-28B3-60B2-48DEC56912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4F380C95-998F-C9CB-7C15-2673400BEA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416C539-55C2-29A0-01E5-6DE1D935E0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E7AF00E9-A49D-4007-B3B9-A3783809E505}" type="slidenum">
              <a:rPr lang="nl-NL" smtClean="0"/>
              <a:t>15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7324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E7AF00E9-A49D-4007-B3B9-A3783809E505}" type="slidenum">
              <a:rPr lang="nl-NL" smtClean="0"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64270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72C254-F4F1-9AA4-2D03-FDACDB7C6E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3DE21436-E354-D1BE-2ADB-2659412A17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E514EAD8-A08D-38B1-FD8B-21A4D00EE7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4543352-DA76-C05B-CA82-A4CAC46ADE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E7AF00E9-A49D-4007-B3B9-A3783809E505}" type="slidenum">
              <a:rPr lang="nl-NL" smtClean="0"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742644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B4A4AC-2C6B-269D-D90F-E834BFE9B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857E1E59-D364-4CF8-DBD0-53DEA15088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63DE8B67-723F-4F8C-D1BB-E47AB7562E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39E4910-ADCA-CD02-A572-FF3CCA9B1A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E7AF00E9-A49D-4007-B3B9-A3783809E505}" type="slidenum">
              <a:rPr lang="nl-NL" smtClean="0"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73527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204871-22AA-1CA2-AE4B-3EB3AC8A9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802BD09D-7528-B55C-A046-11C48F7AB8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23338C8B-2CE8-ACF9-D19F-4C147C6A5F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2CA95D7-0A20-68E0-9A1D-4C28CAAB32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E7AF00E9-A49D-4007-B3B9-A3783809E505}" type="slidenum">
              <a:rPr lang="nl-NL" smtClean="0"/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193225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24A5D5-B7E0-530A-E87E-152850D6EC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D17E0DDC-0BD6-7D6C-0C44-FB6E8D4BD7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EEEE71B3-DB13-8D97-E4C0-47C6F16874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40300C8-112B-CAF6-7F90-CF91D86B3B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E7AF00E9-A49D-4007-B3B9-A3783809E505}" type="slidenum">
              <a:rPr lang="nl-NL" smtClean="0"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492892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0EDEBA-191E-6363-7ECF-4C931978D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A7069F63-B428-3CBC-2938-3A97534401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DEC44721-AF00-A0CF-59F2-51DD84A7D0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Feasibility was defined as adherence to study protocol for study drug administration. </a:t>
            </a: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D21B79D-E284-415F-31F9-9CD2C0898A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E7AF00E9-A49D-4007-B3B9-A3783809E505}" type="slidenum">
              <a:rPr lang="nl-NL" smtClean="0"/>
              <a:t>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924926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E643D-7F4B-2B31-5337-6FBD8558BE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71A8CEF9-7BA0-C031-9B14-70381F5F5F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964BDE28-AAC4-02E4-E36A-12A240E9C4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r>
              <a:rPr lang="nl-NL" dirty="0"/>
              <a:t>Onduidelijk waarom ze niet aan criteria voldeden voor adrenaline?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0C23090-2253-22BF-6862-32B7E28815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E7AF00E9-A49D-4007-B3B9-A3783809E505}" type="slidenum">
              <a:rPr lang="nl-NL" smtClean="0"/>
              <a:t>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183099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A17D26-9FDA-DF2C-FA14-BDE943659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EBF290CB-E7F8-EF9A-0DCD-44A2D34D47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140FB7CF-1F81-BDBE-9B54-151AE630C4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E99A717-70A1-60AF-A7A2-F2597B4B3D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E7AF00E9-A49D-4007-B3B9-A3783809E505}" type="slidenum">
              <a:rPr lang="nl-NL" smtClean="0"/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82252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18020" y="662937"/>
            <a:ext cx="4624442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nl-NL" dirty="0"/>
            </a:lvl1pPr>
          </a:lstStyle>
          <a:p>
            <a:pPr lvl="0" rtl="0">
              <a:lnSpc>
                <a:spcPct val="100000"/>
              </a:lnSpc>
            </a:pPr>
            <a:r>
              <a:rPr lang="nl-NL"/>
              <a:t>Klik om titel toe te voegen</a:t>
            </a:r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988CE9D0-E6DB-A38D-ED84-A53D0493E6D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267450" cy="6858000"/>
          </a:xfrm>
        </p:spPr>
        <p:txBody>
          <a:bodyPr rtlCol="0">
            <a:normAutofit/>
          </a:bodyPr>
          <a:lstStyle>
            <a:lvl1pPr marL="0" indent="0" algn="ctr">
              <a:buNone/>
              <a:defRPr lang="nl-NL" sz="2000"/>
            </a:lvl1pPr>
          </a:lstStyle>
          <a:p>
            <a:pPr rtl="0"/>
            <a:r>
              <a:rPr lang="nl-NL"/>
              <a:t>Klik op het pictogram om afbeelding in te voegen</a:t>
            </a:r>
          </a:p>
        </p:txBody>
      </p:sp>
    </p:spTree>
    <p:extLst>
      <p:ext uri="{BB962C8B-B14F-4D97-AF65-F5344CB8AC3E}">
        <p14:creationId xmlns:p14="http://schemas.microsoft.com/office/powerpoint/2010/main" val="2868207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ep 22">
            <a:extLst>
              <a:ext uri="{FF2B5EF4-FFF2-40B4-BE49-F238E27FC236}">
                <a16:creationId xmlns:a16="http://schemas.microsoft.com/office/drawing/2014/main" id="{43C4A872-A473-BFD2-150E-387250C2B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24" name="Vrije vorm: Vorm 23">
              <a:extLst>
                <a:ext uri="{FF2B5EF4-FFF2-40B4-BE49-F238E27FC236}">
                  <a16:creationId xmlns:a16="http://schemas.microsoft.com/office/drawing/2014/main" id="{C5C8D53B-A579-BCFA-58E8-C386DABC92CD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</a:lstStyle>
            <a:p>
              <a:pPr algn="ctr" rtl="0"/>
              <a:endParaRPr lang="nl-NL" dirty="0">
                <a:solidFill>
                  <a:schemeClr val="tx1"/>
                </a:solidFill>
              </a:endParaRPr>
            </a:p>
          </p:txBody>
        </p:sp>
        <p:sp>
          <p:nvSpPr>
            <p:cNvPr id="25" name="Ovaal 24">
              <a:extLst>
                <a:ext uri="{FF2B5EF4-FFF2-40B4-BE49-F238E27FC236}">
                  <a16:creationId xmlns:a16="http://schemas.microsoft.com/office/drawing/2014/main" id="{23A34CAC-4A03-ADDB-E97F-8675E68FC0B3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algn="ctr" rtl="0"/>
              <a:endParaRPr lang="nl-NL" dirty="0"/>
            </a:p>
          </p:txBody>
        </p:sp>
        <p:sp>
          <p:nvSpPr>
            <p:cNvPr id="26" name="Ovaal 25">
              <a:extLst>
                <a:ext uri="{FF2B5EF4-FFF2-40B4-BE49-F238E27FC236}">
                  <a16:creationId xmlns:a16="http://schemas.microsoft.com/office/drawing/2014/main" id="{0C733506-2F0D-8F31-52D1-5244F04A706B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algn="ctr" rtl="0"/>
              <a:endParaRPr lang="nl-NL" dirty="0"/>
            </a:p>
          </p:txBody>
        </p:sp>
        <p:sp>
          <p:nvSpPr>
            <p:cNvPr id="27" name="Vrije vorm: Vorm 26">
              <a:extLst>
                <a:ext uri="{FF2B5EF4-FFF2-40B4-BE49-F238E27FC236}">
                  <a16:creationId xmlns:a16="http://schemas.microsoft.com/office/drawing/2014/main" id="{29356E3D-E14C-9C43-7CE4-A7156B1E10DB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</a:lstStyle>
            <a:p>
              <a:pPr algn="ctr" rtl="0"/>
              <a:endParaRPr lang="nl-NL" dirty="0">
                <a:solidFill>
                  <a:schemeClr val="tx1"/>
                </a:solidFill>
              </a:endParaRPr>
            </a:p>
          </p:txBody>
        </p:sp>
      </p:grpSp>
      <p:sp>
        <p:nvSpPr>
          <p:cNvPr id="20" name="Titel 19">
            <a:extLst>
              <a:ext uri="{FF2B5EF4-FFF2-40B4-BE49-F238E27FC236}">
                <a16:creationId xmlns:a16="http://schemas.microsoft.com/office/drawing/2014/main" id="{85C652DA-55F6-9691-4254-344E0A4E9A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83924"/>
            <a:ext cx="11090275" cy="1684059"/>
          </a:xfrm>
        </p:spPr>
        <p:txBody>
          <a:bodyPr rtlCol="0" anchor="b">
            <a:normAutofit/>
          </a:bodyPr>
          <a:lstStyle>
            <a:lvl1pPr>
              <a:defRPr lang="nl-NL" sz="4000"/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22" name="Tijdelijke aanduiding voor inhoud 21">
            <a:extLst>
              <a:ext uri="{FF2B5EF4-FFF2-40B4-BE49-F238E27FC236}">
                <a16:creationId xmlns:a16="http://schemas.microsoft.com/office/drawing/2014/main" id="{4DB7AC4F-2818-7F0D-AC6A-736D5F2C73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50863" y="2419350"/>
            <a:ext cx="11090274" cy="3913188"/>
          </a:xfrm>
        </p:spPr>
        <p:txBody>
          <a:bodyPr rtlCol="0">
            <a:normAutofit/>
          </a:bodyPr>
          <a:lstStyle>
            <a:lvl1pPr marL="0" indent="0">
              <a:buNone/>
              <a:defRPr lang="nl-NL" sz="1800">
                <a:solidFill>
                  <a:schemeClr val="tx1"/>
                </a:solidFill>
              </a:defRPr>
            </a:lvl1pPr>
            <a:lvl2pPr>
              <a:defRPr lang="nl-NL" sz="1200">
                <a:solidFill>
                  <a:schemeClr val="tx1"/>
                </a:solidFill>
              </a:defRPr>
            </a:lvl2pPr>
            <a:lvl3pPr>
              <a:defRPr lang="nl-NL" sz="1200">
                <a:solidFill>
                  <a:schemeClr val="tx1"/>
                </a:solidFill>
              </a:defRPr>
            </a:lvl3pPr>
            <a:lvl4pPr>
              <a:defRPr lang="nl-NL" sz="1200">
                <a:solidFill>
                  <a:schemeClr val="tx1"/>
                </a:solidFill>
              </a:defRPr>
            </a:lvl4pPr>
            <a:lvl5pPr>
              <a:defRPr lang="nl-NL" sz="12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nl-NL"/>
              <a:t>Klik om inhoud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r>
              <a:rPr lang="nl-NL"/>
              <a:t>20XX</a:t>
            </a:r>
            <a:endParaRPr lang="nl-NL" dirty="0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DBA1B0FB-D917-4C8C-928F-313BD683BF39}" type="slidenum">
              <a:rPr lang="nl-NL" smtClean="0"/>
              <a:t>‹nr.›</a:t>
            </a:fld>
            <a:endParaRPr lang="nl-NL" dirty="0"/>
          </a:p>
        </p:txBody>
      </p:sp>
      <p:grpSp>
        <p:nvGrpSpPr>
          <p:cNvPr id="5" name="Groep 4">
            <a:extLst>
              <a:ext uri="{FF2B5EF4-FFF2-40B4-BE49-F238E27FC236}">
                <a16:creationId xmlns:a16="http://schemas.microsoft.com/office/drawing/2014/main" id="{6C61DF04-D7CB-2B19-8BB9-3E90A66197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010824" y="1514007"/>
            <a:ext cx="734257" cy="760506"/>
            <a:chOff x="5243759" y="1363788"/>
            <a:chExt cx="734257" cy="760506"/>
          </a:xfrm>
        </p:grpSpPr>
        <p:sp>
          <p:nvSpPr>
            <p:cNvPr id="6" name="Vrije vorm 5">
              <a:extLst>
                <a:ext uri="{FF2B5EF4-FFF2-40B4-BE49-F238E27FC236}">
                  <a16:creationId xmlns:a16="http://schemas.microsoft.com/office/drawing/2014/main" id="{5DE1CC00-F893-E215-8086-65B6605C5F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algn="ctr" rtl="0"/>
              <a:endParaRPr lang="nl-NL" dirty="0"/>
            </a:p>
          </p:txBody>
        </p:sp>
        <p:sp>
          <p:nvSpPr>
            <p:cNvPr id="7" name="Vrije vorm 6">
              <a:extLst>
                <a:ext uri="{FF2B5EF4-FFF2-40B4-BE49-F238E27FC236}">
                  <a16:creationId xmlns:a16="http://schemas.microsoft.com/office/drawing/2014/main" id="{6EBF50D9-F9B8-ADB3-8B4A-AF19564EE6EB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algn="ctr" rtl="0"/>
              <a:endParaRPr lang="nl-NL" dirty="0"/>
            </a:p>
          </p:txBody>
        </p:sp>
        <p:sp>
          <p:nvSpPr>
            <p:cNvPr id="8" name="Vrije vorm 8">
              <a:extLst>
                <a:ext uri="{FF2B5EF4-FFF2-40B4-BE49-F238E27FC236}">
                  <a16:creationId xmlns:a16="http://schemas.microsoft.com/office/drawing/2014/main" id="{80BE1060-7183-58F8-EEBF-64135EE82BC5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algn="ctr" rtl="0"/>
              <a:endParaRPr lang="nl-NL" dirty="0"/>
            </a:p>
          </p:txBody>
        </p:sp>
      </p:grpSp>
      <p:sp>
        <p:nvSpPr>
          <p:cNvPr id="11" name="Ovaal 10">
            <a:extLst>
              <a:ext uri="{FF2B5EF4-FFF2-40B4-BE49-F238E27FC236}">
                <a16:creationId xmlns:a16="http://schemas.microsoft.com/office/drawing/2014/main" id="{E597A3BE-0D13-9033-E3FD-78202DB799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0168304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algn="ctr" rtl="0"/>
            <a:endParaRPr lang="nl-NL" dirty="0"/>
          </a:p>
        </p:txBody>
      </p:sp>
      <p:grpSp>
        <p:nvGrpSpPr>
          <p:cNvPr id="12" name="Groep 11">
            <a:extLst>
              <a:ext uri="{FF2B5EF4-FFF2-40B4-BE49-F238E27FC236}">
                <a16:creationId xmlns:a16="http://schemas.microsoft.com/office/drawing/2014/main" id="{D8867D9A-3F3B-94C3-244B-0006226AEF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9063019" y="3199533"/>
            <a:ext cx="3597052" cy="2615018"/>
            <a:chOff x="4541453" y="3199533"/>
            <a:chExt cx="3597052" cy="2615018"/>
          </a:xfrm>
        </p:grpSpPr>
        <p:sp>
          <p:nvSpPr>
            <p:cNvPr id="13" name="Vrije vorm: Vorm 38">
              <a:extLst>
                <a:ext uri="{FF2B5EF4-FFF2-40B4-BE49-F238E27FC236}">
                  <a16:creationId xmlns:a16="http://schemas.microsoft.com/office/drawing/2014/main" id="{955FC3D1-6227-A188-CCDB-11D573FD807A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602175" y="3958416"/>
              <a:ext cx="3536330" cy="1853969"/>
            </a:xfrm>
            <a:custGeom>
              <a:avLst/>
              <a:gdLst>
                <a:gd name="connsiteX0" fmla="*/ 3536330 w 3536330"/>
                <a:gd name="connsiteY0" fmla="*/ 1853969 h 1853969"/>
                <a:gd name="connsiteX1" fmla="*/ 1682362 w 3536330"/>
                <a:gd name="connsiteY1" fmla="*/ 0 h 1853969"/>
                <a:gd name="connsiteX2" fmla="*/ 52157 w 3536330"/>
                <a:gd name="connsiteY2" fmla="*/ 970257 h 1853969"/>
                <a:gd name="connsiteX3" fmla="*/ 0 w 3536330"/>
                <a:gd name="connsiteY3" fmla="*/ 1078528 h 1853969"/>
                <a:gd name="connsiteX4" fmla="*/ 757215 w 3536330"/>
                <a:gd name="connsiteY4" fmla="*/ 1835743 h 1853969"/>
                <a:gd name="connsiteX5" fmla="*/ 774211 w 3536330"/>
                <a:gd name="connsiteY5" fmla="*/ 1667149 h 1853969"/>
                <a:gd name="connsiteX6" fmla="*/ 1682362 w 3536330"/>
                <a:gd name="connsiteY6" fmla="*/ 926985 h 1853969"/>
                <a:gd name="connsiteX7" fmla="*/ 2609345 w 3536330"/>
                <a:gd name="connsiteY7" fmla="*/ 1853969 h 1853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36330" h="1853969">
                  <a:moveTo>
                    <a:pt x="3536330" y="1853969"/>
                  </a:moveTo>
                  <a:cubicBezTo>
                    <a:pt x="3536330" y="830051"/>
                    <a:pt x="2706280" y="0"/>
                    <a:pt x="1682362" y="0"/>
                  </a:cubicBezTo>
                  <a:cubicBezTo>
                    <a:pt x="978418" y="0"/>
                    <a:pt x="366107" y="392328"/>
                    <a:pt x="52157" y="970257"/>
                  </a:cubicBezTo>
                  <a:lnTo>
                    <a:pt x="0" y="1078528"/>
                  </a:lnTo>
                  <a:lnTo>
                    <a:pt x="757215" y="1835743"/>
                  </a:lnTo>
                  <a:lnTo>
                    <a:pt x="774211" y="1667149"/>
                  </a:lnTo>
                  <a:cubicBezTo>
                    <a:pt x="860649" y="1244739"/>
                    <a:pt x="1234397" y="926985"/>
                    <a:pt x="1682362" y="926985"/>
                  </a:cubicBezTo>
                  <a:cubicBezTo>
                    <a:pt x="2194320" y="926985"/>
                    <a:pt x="2609345" y="1342010"/>
                    <a:pt x="2609345" y="1853969"/>
                  </a:cubicBezTo>
                  <a:close/>
                </a:path>
              </a:pathLst>
            </a:custGeom>
            <a:gradFill flip="none" rotWithShape="1">
              <a:gsLst>
                <a:gs pos="97000">
                  <a:schemeClr val="bg2"/>
                </a:gs>
                <a:gs pos="31000">
                  <a:schemeClr val="bg2">
                    <a:lumMod val="90000"/>
                    <a:lumOff val="10000"/>
                  </a:schemeClr>
                </a:gs>
              </a:gsLst>
              <a:lin ang="15000000" scaled="0"/>
              <a:tileRect/>
            </a:gradFill>
            <a:ln>
              <a:noFill/>
            </a:ln>
            <a:effectLst>
              <a:innerShdw blurRad="355600" dist="101600" dir="16200000">
                <a:schemeClr val="accent1">
                  <a:lumMod val="60000"/>
                  <a:lumOff val="40000"/>
                  <a:alpha val="8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nl-NL"/>
              </a:defPPr>
            </a:lstStyle>
            <a:p>
              <a:pPr algn="ctr" rtl="0"/>
              <a:endParaRPr lang="nl-NL" dirty="0"/>
            </a:p>
          </p:txBody>
        </p:sp>
        <p:grpSp>
          <p:nvGrpSpPr>
            <p:cNvPr id="14" name="Groep 13">
              <a:extLst>
                <a:ext uri="{FF2B5EF4-FFF2-40B4-BE49-F238E27FC236}">
                  <a16:creationId xmlns:a16="http://schemas.microsoft.com/office/drawing/2014/main" id="{AE6BE70E-C41E-449D-A48C-4EB6BB7DC20D}"/>
                </a:ext>
              </a:extLst>
            </p:cNvPr>
            <p:cNvGrpSpPr/>
            <p:nvPr/>
          </p:nvGrpSpPr>
          <p:grpSpPr>
            <a:xfrm>
              <a:off x="4541453" y="3199533"/>
              <a:ext cx="3478701" cy="2615018"/>
              <a:chOff x="-481151" y="3199533"/>
              <a:chExt cx="3478701" cy="2615018"/>
            </a:xfrm>
          </p:grpSpPr>
          <p:sp>
            <p:nvSpPr>
              <p:cNvPr id="15" name="Vrije vorm: Vorm 32">
                <a:extLst>
                  <a:ext uri="{FF2B5EF4-FFF2-40B4-BE49-F238E27FC236}">
                    <a16:creationId xmlns:a16="http://schemas.microsoft.com/office/drawing/2014/main" id="{B7C0B12B-49BE-7855-18FB-8583C8DD9617}"/>
                  </a:ext>
                </a:extLst>
              </p:cNvPr>
              <p:cNvSpPr>
                <a:spLocks noChangeAspect="1"/>
              </p:cNvSpPr>
              <p:nvPr userDrawn="1"/>
            </p:nvSpPr>
            <p:spPr>
              <a:xfrm rot="18900000" flipV="1">
                <a:off x="-481151" y="3649708"/>
                <a:ext cx="3478701" cy="2164843"/>
              </a:xfrm>
              <a:custGeom>
                <a:avLst/>
                <a:gdLst>
                  <a:gd name="connsiteX0" fmla="*/ 3478701 w 3478701"/>
                  <a:gd name="connsiteY0" fmla="*/ 2164843 h 2164843"/>
                  <a:gd name="connsiteX1" fmla="*/ 1624733 w 3478701"/>
                  <a:gd name="connsiteY1" fmla="*/ 0 h 2164843"/>
                  <a:gd name="connsiteX2" fmla="*/ 87393 w 3478701"/>
                  <a:gd name="connsiteY2" fmla="*/ 954459 h 2164843"/>
                  <a:gd name="connsiteX3" fmla="*/ 0 w 3478701"/>
                  <a:gd name="connsiteY3" fmla="*/ 1122434 h 2164843"/>
                  <a:gd name="connsiteX4" fmla="*/ 736015 w 3478701"/>
                  <a:gd name="connsiteY4" fmla="*/ 1858449 h 2164843"/>
                  <a:gd name="connsiteX5" fmla="*/ 739424 w 3478701"/>
                  <a:gd name="connsiteY5" fmla="*/ 1842964 h 2164843"/>
                  <a:gd name="connsiteX6" fmla="*/ 1624733 w 3478701"/>
                  <a:gd name="connsiteY6" fmla="*/ 1082422 h 2164843"/>
                  <a:gd name="connsiteX7" fmla="*/ 2551716 w 3478701"/>
                  <a:gd name="connsiteY7" fmla="*/ 2164843 h 2164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478701" h="2164843">
                    <a:moveTo>
                      <a:pt x="3478701" y="2164843"/>
                    </a:moveTo>
                    <a:cubicBezTo>
                      <a:pt x="3478701" y="969234"/>
                      <a:pt x="2648651" y="0"/>
                      <a:pt x="1624733" y="0"/>
                    </a:cubicBezTo>
                    <a:cubicBezTo>
                      <a:pt x="984784" y="0"/>
                      <a:pt x="420564" y="378607"/>
                      <a:pt x="87393" y="954459"/>
                    </a:cubicBezTo>
                    <a:lnTo>
                      <a:pt x="0" y="1122434"/>
                    </a:lnTo>
                    <a:lnTo>
                      <a:pt x="736015" y="1858449"/>
                    </a:lnTo>
                    <a:lnTo>
                      <a:pt x="739424" y="1842964"/>
                    </a:lnTo>
                    <a:cubicBezTo>
                      <a:pt x="856791" y="1402344"/>
                      <a:pt x="1208766" y="1082422"/>
                      <a:pt x="1624733" y="1082422"/>
                    </a:cubicBezTo>
                    <a:cubicBezTo>
                      <a:pt x="2136692" y="1082422"/>
                      <a:pt x="2551716" y="1567038"/>
                      <a:pt x="2551716" y="2164843"/>
                    </a:cubicBezTo>
                    <a:close/>
                  </a:path>
                </a:pathLst>
              </a:custGeom>
              <a:solidFill>
                <a:schemeClr val="bg2">
                  <a:lumMod val="50000"/>
                  <a:lumOff val="50000"/>
                  <a:alpha val="40000"/>
                </a:schemeClr>
              </a:solidFill>
              <a:ln>
                <a:noFill/>
              </a:ln>
              <a:effectLst>
                <a:softEdge rad="381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nl-NL"/>
                </a:defPPr>
              </a:lstStyle>
              <a:p>
                <a:pPr algn="ctr" rtl="0"/>
                <a:endParaRPr lang="nl-NL" dirty="0"/>
              </a:p>
            </p:txBody>
          </p:sp>
          <p:sp>
            <p:nvSpPr>
              <p:cNvPr id="16" name="Ovaal 15">
                <a:extLst>
                  <a:ext uri="{FF2B5EF4-FFF2-40B4-BE49-F238E27FC236}">
                    <a16:creationId xmlns:a16="http://schemas.microsoft.com/office/drawing/2014/main" id="{67C78A37-D378-70D3-D6E3-AB9400EB583E}"/>
                  </a:ext>
                </a:extLst>
              </p:cNvPr>
              <p:cNvSpPr/>
              <p:nvPr userDrawn="1"/>
            </p:nvSpPr>
            <p:spPr>
              <a:xfrm rot="13500000" flipV="1">
                <a:off x="1512277" y="2840042"/>
                <a:ext cx="214196" cy="933178"/>
              </a:xfrm>
              <a:prstGeom prst="ellipse">
                <a:avLst/>
              </a:prstGeom>
              <a:solidFill>
                <a:schemeClr val="bg2">
                  <a:lumMod val="90000"/>
                  <a:lumOff val="10000"/>
                </a:schemeClr>
              </a:solidFill>
              <a:ln>
                <a:noFill/>
              </a:ln>
              <a:effectLst>
                <a:innerShdw blurRad="1270000" dist="2540000">
                  <a:schemeClr val="accent1">
                    <a:lumMod val="60000"/>
                    <a:lumOff val="40000"/>
                    <a:alpha val="0"/>
                  </a:scheme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nl-NL"/>
                </a:defPPr>
              </a:lstStyle>
              <a:p>
                <a:pPr algn="ctr" rtl="0"/>
                <a:endParaRPr lang="nl-NL" dirty="0"/>
              </a:p>
            </p:txBody>
          </p:sp>
        </p:grpSp>
      </p:grpSp>
      <p:grpSp>
        <p:nvGrpSpPr>
          <p:cNvPr id="17" name="Groep 16">
            <a:extLst>
              <a:ext uri="{FF2B5EF4-FFF2-40B4-BE49-F238E27FC236}">
                <a16:creationId xmlns:a16="http://schemas.microsoft.com/office/drawing/2014/main" id="{02491172-466F-19CC-B639-A1C3CAB1D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690545" y="4100655"/>
            <a:ext cx="1335600" cy="1262947"/>
            <a:chOff x="10145015" y="2343978"/>
            <a:chExt cx="1335600" cy="1262947"/>
          </a:xfrm>
        </p:grpSpPr>
        <p:sp>
          <p:nvSpPr>
            <p:cNvPr id="18" name="Vrije vorm: Vorm 25">
              <a:extLst>
                <a:ext uri="{FF2B5EF4-FFF2-40B4-BE49-F238E27FC236}">
                  <a16:creationId xmlns:a16="http://schemas.microsoft.com/office/drawing/2014/main" id="{45EC885D-265C-397B-5DAF-57A66CDA30B5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400615" y="2343978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732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algn="ctr" rtl="0"/>
              <a:endParaRPr lang="nl-NL" dirty="0"/>
            </a:p>
          </p:txBody>
        </p:sp>
        <p:sp>
          <p:nvSpPr>
            <p:cNvPr id="19" name="Ovaal 18">
              <a:extLst>
                <a:ext uri="{FF2B5EF4-FFF2-40B4-BE49-F238E27FC236}">
                  <a16:creationId xmlns:a16="http://schemas.microsoft.com/office/drawing/2014/main" id="{3601DB21-D937-2F89-DC26-063DFC7800C8}"/>
                </a:ext>
              </a:extLst>
            </p:cNvPr>
            <p:cNvSpPr/>
            <p:nvPr/>
          </p:nvSpPr>
          <p:spPr>
            <a:xfrm rot="13500000">
              <a:off x="10415015" y="21798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accent1">
                    <a:lumMod val="60000"/>
                    <a:lumOff val="40000"/>
                    <a:alpha val="0"/>
                  </a:schemeClr>
                </a:gs>
                <a:gs pos="0">
                  <a:schemeClr val="bg2">
                    <a:lumMod val="75000"/>
                    <a:lumOff val="25000"/>
                    <a:alpha val="33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algn="ctr" rtl="0"/>
              <a:endParaRPr lang="nl-NL" dirty="0"/>
            </a:p>
          </p:txBody>
        </p:sp>
      </p:grpSp>
    </p:spTree>
    <p:extLst>
      <p:ext uri="{BB962C8B-B14F-4D97-AF65-F5344CB8AC3E}">
        <p14:creationId xmlns:p14="http://schemas.microsoft.com/office/powerpoint/2010/main" val="3858332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inhou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ep 6">
            <a:extLst>
              <a:ext uri="{FF2B5EF4-FFF2-40B4-BE49-F238E27FC236}">
                <a16:creationId xmlns:a16="http://schemas.microsoft.com/office/drawing/2014/main" id="{C87E98C0-6053-9701-92D0-4EF9ADBC5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 flipV="1">
            <a:off x="9063019" y="746716"/>
            <a:ext cx="3597052" cy="2615018"/>
            <a:chOff x="4541453" y="3199533"/>
            <a:chExt cx="3597052" cy="2615018"/>
          </a:xfrm>
        </p:grpSpPr>
        <p:sp>
          <p:nvSpPr>
            <p:cNvPr id="8" name="Vrije vorm: Vorm 38">
              <a:extLst>
                <a:ext uri="{FF2B5EF4-FFF2-40B4-BE49-F238E27FC236}">
                  <a16:creationId xmlns:a16="http://schemas.microsoft.com/office/drawing/2014/main" id="{C32B1A1D-760B-9D3D-A869-E50FC962A629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602175" y="3958416"/>
              <a:ext cx="3536330" cy="1853969"/>
            </a:xfrm>
            <a:custGeom>
              <a:avLst/>
              <a:gdLst>
                <a:gd name="connsiteX0" fmla="*/ 3536330 w 3536330"/>
                <a:gd name="connsiteY0" fmla="*/ 1853969 h 1853969"/>
                <a:gd name="connsiteX1" fmla="*/ 1682362 w 3536330"/>
                <a:gd name="connsiteY1" fmla="*/ 0 h 1853969"/>
                <a:gd name="connsiteX2" fmla="*/ 52157 w 3536330"/>
                <a:gd name="connsiteY2" fmla="*/ 970257 h 1853969"/>
                <a:gd name="connsiteX3" fmla="*/ 0 w 3536330"/>
                <a:gd name="connsiteY3" fmla="*/ 1078528 h 1853969"/>
                <a:gd name="connsiteX4" fmla="*/ 757215 w 3536330"/>
                <a:gd name="connsiteY4" fmla="*/ 1835743 h 1853969"/>
                <a:gd name="connsiteX5" fmla="*/ 774211 w 3536330"/>
                <a:gd name="connsiteY5" fmla="*/ 1667149 h 1853969"/>
                <a:gd name="connsiteX6" fmla="*/ 1682362 w 3536330"/>
                <a:gd name="connsiteY6" fmla="*/ 926985 h 1853969"/>
                <a:gd name="connsiteX7" fmla="*/ 2609345 w 3536330"/>
                <a:gd name="connsiteY7" fmla="*/ 1853969 h 1853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36330" h="1853969">
                  <a:moveTo>
                    <a:pt x="3536330" y="1853969"/>
                  </a:moveTo>
                  <a:cubicBezTo>
                    <a:pt x="3536330" y="830051"/>
                    <a:pt x="2706280" y="0"/>
                    <a:pt x="1682362" y="0"/>
                  </a:cubicBezTo>
                  <a:cubicBezTo>
                    <a:pt x="978418" y="0"/>
                    <a:pt x="366107" y="392328"/>
                    <a:pt x="52157" y="970257"/>
                  </a:cubicBezTo>
                  <a:lnTo>
                    <a:pt x="0" y="1078528"/>
                  </a:lnTo>
                  <a:lnTo>
                    <a:pt x="757215" y="1835743"/>
                  </a:lnTo>
                  <a:lnTo>
                    <a:pt x="774211" y="1667149"/>
                  </a:lnTo>
                  <a:cubicBezTo>
                    <a:pt x="860649" y="1244739"/>
                    <a:pt x="1234397" y="926985"/>
                    <a:pt x="1682362" y="926985"/>
                  </a:cubicBezTo>
                  <a:cubicBezTo>
                    <a:pt x="2194320" y="926985"/>
                    <a:pt x="2609345" y="1342010"/>
                    <a:pt x="2609345" y="1853969"/>
                  </a:cubicBezTo>
                  <a:close/>
                </a:path>
              </a:pathLst>
            </a:custGeom>
            <a:gradFill flip="none" rotWithShape="1">
              <a:gsLst>
                <a:gs pos="97000">
                  <a:schemeClr val="bg2"/>
                </a:gs>
                <a:gs pos="31000">
                  <a:schemeClr val="bg2">
                    <a:lumMod val="90000"/>
                    <a:lumOff val="10000"/>
                  </a:schemeClr>
                </a:gs>
              </a:gsLst>
              <a:lin ang="15000000" scaled="0"/>
              <a:tileRect/>
            </a:gradFill>
            <a:ln>
              <a:noFill/>
            </a:ln>
            <a:effectLst>
              <a:innerShdw blurRad="355600" dist="101600" dir="16200000">
                <a:schemeClr val="accent1">
                  <a:lumMod val="60000"/>
                  <a:lumOff val="40000"/>
                  <a:alpha val="8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nl-NL"/>
              </a:defPPr>
            </a:lstStyle>
            <a:p>
              <a:pPr algn="ctr" rtl="0"/>
              <a:endParaRPr lang="nl-NL" dirty="0"/>
            </a:p>
          </p:txBody>
        </p:sp>
        <p:grpSp>
          <p:nvGrpSpPr>
            <p:cNvPr id="9" name="Groep 8">
              <a:extLst>
                <a:ext uri="{FF2B5EF4-FFF2-40B4-BE49-F238E27FC236}">
                  <a16:creationId xmlns:a16="http://schemas.microsoft.com/office/drawing/2014/main" id="{D02EF78B-5BDF-8632-B9B1-087DB042EEC7}"/>
                </a:ext>
              </a:extLst>
            </p:cNvPr>
            <p:cNvGrpSpPr/>
            <p:nvPr/>
          </p:nvGrpSpPr>
          <p:grpSpPr>
            <a:xfrm>
              <a:off x="4541453" y="3199533"/>
              <a:ext cx="3478701" cy="2615018"/>
              <a:chOff x="-481151" y="3199533"/>
              <a:chExt cx="3478701" cy="2615018"/>
            </a:xfrm>
          </p:grpSpPr>
          <p:sp>
            <p:nvSpPr>
              <p:cNvPr id="10" name="Vrije vorm: Vorm 32">
                <a:extLst>
                  <a:ext uri="{FF2B5EF4-FFF2-40B4-BE49-F238E27FC236}">
                    <a16:creationId xmlns:a16="http://schemas.microsoft.com/office/drawing/2014/main" id="{5C54B3E8-515B-0865-9321-DB3793A62240}"/>
                  </a:ext>
                </a:extLst>
              </p:cNvPr>
              <p:cNvSpPr>
                <a:spLocks noChangeAspect="1"/>
              </p:cNvSpPr>
              <p:nvPr userDrawn="1"/>
            </p:nvSpPr>
            <p:spPr>
              <a:xfrm rot="18900000" flipV="1">
                <a:off x="-481151" y="3649708"/>
                <a:ext cx="3478701" cy="2164843"/>
              </a:xfrm>
              <a:custGeom>
                <a:avLst/>
                <a:gdLst>
                  <a:gd name="connsiteX0" fmla="*/ 3478701 w 3478701"/>
                  <a:gd name="connsiteY0" fmla="*/ 2164843 h 2164843"/>
                  <a:gd name="connsiteX1" fmla="*/ 1624733 w 3478701"/>
                  <a:gd name="connsiteY1" fmla="*/ 0 h 2164843"/>
                  <a:gd name="connsiteX2" fmla="*/ 87393 w 3478701"/>
                  <a:gd name="connsiteY2" fmla="*/ 954459 h 2164843"/>
                  <a:gd name="connsiteX3" fmla="*/ 0 w 3478701"/>
                  <a:gd name="connsiteY3" fmla="*/ 1122434 h 2164843"/>
                  <a:gd name="connsiteX4" fmla="*/ 736015 w 3478701"/>
                  <a:gd name="connsiteY4" fmla="*/ 1858449 h 2164843"/>
                  <a:gd name="connsiteX5" fmla="*/ 739424 w 3478701"/>
                  <a:gd name="connsiteY5" fmla="*/ 1842964 h 2164843"/>
                  <a:gd name="connsiteX6" fmla="*/ 1624733 w 3478701"/>
                  <a:gd name="connsiteY6" fmla="*/ 1082422 h 2164843"/>
                  <a:gd name="connsiteX7" fmla="*/ 2551716 w 3478701"/>
                  <a:gd name="connsiteY7" fmla="*/ 2164843 h 2164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478701" h="2164843">
                    <a:moveTo>
                      <a:pt x="3478701" y="2164843"/>
                    </a:moveTo>
                    <a:cubicBezTo>
                      <a:pt x="3478701" y="969234"/>
                      <a:pt x="2648651" y="0"/>
                      <a:pt x="1624733" y="0"/>
                    </a:cubicBezTo>
                    <a:cubicBezTo>
                      <a:pt x="984784" y="0"/>
                      <a:pt x="420564" y="378607"/>
                      <a:pt x="87393" y="954459"/>
                    </a:cubicBezTo>
                    <a:lnTo>
                      <a:pt x="0" y="1122434"/>
                    </a:lnTo>
                    <a:lnTo>
                      <a:pt x="736015" y="1858449"/>
                    </a:lnTo>
                    <a:lnTo>
                      <a:pt x="739424" y="1842964"/>
                    </a:lnTo>
                    <a:cubicBezTo>
                      <a:pt x="856791" y="1402344"/>
                      <a:pt x="1208766" y="1082422"/>
                      <a:pt x="1624733" y="1082422"/>
                    </a:cubicBezTo>
                    <a:cubicBezTo>
                      <a:pt x="2136692" y="1082422"/>
                      <a:pt x="2551716" y="1567038"/>
                      <a:pt x="2551716" y="2164843"/>
                    </a:cubicBezTo>
                    <a:close/>
                  </a:path>
                </a:pathLst>
              </a:custGeom>
              <a:solidFill>
                <a:schemeClr val="bg2">
                  <a:lumMod val="50000"/>
                  <a:lumOff val="50000"/>
                  <a:alpha val="40000"/>
                </a:schemeClr>
              </a:solidFill>
              <a:ln>
                <a:noFill/>
              </a:ln>
              <a:effectLst>
                <a:softEdge rad="381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nl-NL"/>
                </a:defPPr>
              </a:lstStyle>
              <a:p>
                <a:pPr algn="ctr" rtl="0"/>
                <a:endParaRPr lang="nl-NL" dirty="0"/>
              </a:p>
            </p:txBody>
          </p:sp>
          <p:sp>
            <p:nvSpPr>
              <p:cNvPr id="11" name="Ovaal 10">
                <a:extLst>
                  <a:ext uri="{FF2B5EF4-FFF2-40B4-BE49-F238E27FC236}">
                    <a16:creationId xmlns:a16="http://schemas.microsoft.com/office/drawing/2014/main" id="{56E92718-2CCD-B15D-8DE5-46285BEA256B}"/>
                  </a:ext>
                </a:extLst>
              </p:cNvPr>
              <p:cNvSpPr/>
              <p:nvPr userDrawn="1"/>
            </p:nvSpPr>
            <p:spPr>
              <a:xfrm rot="13500000" flipV="1">
                <a:off x="1512277" y="2840042"/>
                <a:ext cx="214196" cy="933178"/>
              </a:xfrm>
              <a:prstGeom prst="ellipse">
                <a:avLst/>
              </a:prstGeom>
              <a:solidFill>
                <a:schemeClr val="bg2">
                  <a:lumMod val="90000"/>
                  <a:lumOff val="10000"/>
                </a:schemeClr>
              </a:solidFill>
              <a:ln>
                <a:noFill/>
              </a:ln>
              <a:effectLst>
                <a:innerShdw blurRad="1270000" dist="2540000">
                  <a:schemeClr val="accent1">
                    <a:lumMod val="60000"/>
                    <a:lumOff val="40000"/>
                    <a:alpha val="0"/>
                  </a:scheme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nl-NL"/>
                </a:defPPr>
              </a:lstStyle>
              <a:p>
                <a:pPr algn="ctr" rtl="0"/>
                <a:endParaRPr lang="nl-NL" dirty="0"/>
              </a:p>
            </p:txBody>
          </p:sp>
        </p:grpSp>
      </p:grpSp>
      <p:grpSp>
        <p:nvGrpSpPr>
          <p:cNvPr id="19" name="Groep 18">
            <a:extLst>
              <a:ext uri="{FF2B5EF4-FFF2-40B4-BE49-F238E27FC236}">
                <a16:creationId xmlns:a16="http://schemas.microsoft.com/office/drawing/2014/main" id="{AEA0B78B-84F0-8B85-40E8-678689DC13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723112" y="5088958"/>
            <a:ext cx="1335600" cy="1262947"/>
            <a:chOff x="10145015" y="2343978"/>
            <a:chExt cx="1335600" cy="1262947"/>
          </a:xfrm>
        </p:grpSpPr>
        <p:sp>
          <p:nvSpPr>
            <p:cNvPr id="20" name="Vrije vorm: Vorm 25">
              <a:extLst>
                <a:ext uri="{FF2B5EF4-FFF2-40B4-BE49-F238E27FC236}">
                  <a16:creationId xmlns:a16="http://schemas.microsoft.com/office/drawing/2014/main" id="{2E5D7C6F-BF77-9B7D-5B12-7AF3ED280B43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400615" y="2343978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732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algn="ctr" rtl="0"/>
              <a:endParaRPr lang="nl-NL" dirty="0"/>
            </a:p>
          </p:txBody>
        </p:sp>
        <p:sp>
          <p:nvSpPr>
            <p:cNvPr id="21" name="Ovaal 20">
              <a:extLst>
                <a:ext uri="{FF2B5EF4-FFF2-40B4-BE49-F238E27FC236}">
                  <a16:creationId xmlns:a16="http://schemas.microsoft.com/office/drawing/2014/main" id="{FA599EE6-2673-0AD8-EAE0-45C79326015E}"/>
                </a:ext>
              </a:extLst>
            </p:cNvPr>
            <p:cNvSpPr/>
            <p:nvPr/>
          </p:nvSpPr>
          <p:spPr>
            <a:xfrm rot="13500000">
              <a:off x="10415015" y="21798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accent1">
                    <a:lumMod val="60000"/>
                    <a:lumOff val="40000"/>
                    <a:alpha val="0"/>
                  </a:schemeClr>
                </a:gs>
                <a:gs pos="0">
                  <a:schemeClr val="bg2">
                    <a:lumMod val="75000"/>
                    <a:lumOff val="25000"/>
                    <a:alpha val="33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algn="ctr" rtl="0"/>
              <a:endParaRPr lang="nl-NL" dirty="0"/>
            </a:p>
          </p:txBody>
        </p:sp>
      </p:grpSp>
      <p:grpSp>
        <p:nvGrpSpPr>
          <p:cNvPr id="12" name="Groep 11">
            <a:extLst>
              <a:ext uri="{FF2B5EF4-FFF2-40B4-BE49-F238E27FC236}">
                <a16:creationId xmlns:a16="http://schemas.microsoft.com/office/drawing/2014/main" id="{3BDBC526-6DCD-4FF6-8395-D8C22E46E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Vrije v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</a:lstStyle>
            <a:p>
              <a:pPr algn="ctr" rtl="0"/>
              <a:endParaRPr lang="nl-NL" dirty="0">
                <a:solidFill>
                  <a:schemeClr val="tx1"/>
                </a:solidFill>
              </a:endParaRPr>
            </a:p>
          </p:txBody>
        </p:sp>
        <p:sp>
          <p:nvSpPr>
            <p:cNvPr id="14" name="Ova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algn="ctr" rtl="0"/>
              <a:endParaRPr lang="nl-NL" dirty="0"/>
            </a:p>
          </p:txBody>
        </p:sp>
        <p:sp>
          <p:nvSpPr>
            <p:cNvPr id="15" name="Ova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algn="ctr" rtl="0"/>
              <a:endParaRPr lang="nl-NL" dirty="0"/>
            </a:p>
          </p:txBody>
        </p:sp>
        <p:sp>
          <p:nvSpPr>
            <p:cNvPr id="16" name="Vrije vorm: Vorm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</a:lstStyle>
            <a:p>
              <a:pPr algn="ctr" rtl="0"/>
              <a:endParaRPr lang="nl-NL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2" y="498474"/>
            <a:ext cx="7960421" cy="145021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nl-NL" sz="4000" dirty="0"/>
            </a:lvl1pPr>
          </a:lstStyle>
          <a:p>
            <a:pPr lvl="0" rtl="0">
              <a:lnSpc>
                <a:spcPct val="100000"/>
              </a:lnSpc>
            </a:pPr>
            <a:r>
              <a:rPr lang="nl-NL"/>
              <a:t>Klik om titel toe te voegen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81343" y="2103039"/>
            <a:ext cx="7929940" cy="3979625"/>
          </a:xfrm>
        </p:spPr>
        <p:txBody>
          <a:bodyPr rtlCol="0">
            <a:normAutofit/>
          </a:bodyPr>
          <a:lstStyle>
            <a:lvl1pPr>
              <a:defRPr lang="nl-NL" sz="1800">
                <a:solidFill>
                  <a:schemeClr val="tx1"/>
                </a:solidFill>
              </a:defRPr>
            </a:lvl1pPr>
            <a:lvl2pPr>
              <a:defRPr lang="nl-NL" sz="1200">
                <a:solidFill>
                  <a:schemeClr val="tx1"/>
                </a:solidFill>
              </a:defRPr>
            </a:lvl2pPr>
            <a:lvl3pPr>
              <a:defRPr lang="nl-NL" sz="1200">
                <a:solidFill>
                  <a:schemeClr val="tx1"/>
                </a:solidFill>
              </a:defRPr>
            </a:lvl3pPr>
            <a:lvl4pPr>
              <a:defRPr lang="nl-NL" sz="1200">
                <a:solidFill>
                  <a:schemeClr val="tx1"/>
                </a:solidFill>
              </a:defRPr>
            </a:lvl4pPr>
            <a:lvl5pPr>
              <a:defRPr lang="nl-NL" sz="12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nl-NL"/>
              <a:t>Klik om inhoud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r>
              <a:rPr lang="nl-NL"/>
              <a:t>20XX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DBA1B0FB-D917-4C8C-928F-313BD683BF39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60994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+ ond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afbeelding 7">
            <a:extLst>
              <a:ext uri="{FF2B5EF4-FFF2-40B4-BE49-F238E27FC236}">
                <a16:creationId xmlns:a16="http://schemas.microsoft.com/office/drawing/2014/main" id="{096D26C0-4AFC-33CC-99BE-317E9A84435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</p:spPr>
        <p:txBody>
          <a:bodyPr rtlCol="0"/>
          <a:lstStyle>
            <a:lvl1pPr marL="0" indent="0" algn="ctr">
              <a:buNone/>
              <a:defRPr lang="nl-NL" sz="2000"/>
            </a:lvl1pPr>
          </a:lstStyle>
          <a:p>
            <a:pPr rtl="0"/>
            <a:r>
              <a:rPr lang="nl-NL"/>
              <a:t>Klik op het pictogram om afbeelding in te voegen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376680"/>
            <a:ext cx="9144000" cy="2286000"/>
          </a:xfrm>
        </p:spPr>
        <p:txBody>
          <a:bodyPr rtlCol="0" anchor="b">
            <a:noAutofit/>
          </a:bodyPr>
          <a:lstStyle>
            <a:lvl1pPr algn="ctr">
              <a:defRPr lang="nl-NL" sz="5400"/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3" name="Subtitel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799840"/>
            <a:ext cx="9144000" cy="2286000"/>
          </a:xfrm>
        </p:spPr>
        <p:txBody>
          <a:bodyPr rtlCol="0">
            <a:noAutofit/>
          </a:bodyPr>
          <a:lstStyle>
            <a:lvl1pPr marL="0" indent="0" algn="ctr">
              <a:buNone/>
              <a:defRPr lang="nl-NL" sz="1800">
                <a:solidFill>
                  <a:schemeClr val="tx1"/>
                </a:solidFill>
              </a:defRPr>
            </a:lvl1pPr>
            <a:lvl2pPr marL="457200" indent="0" algn="ctr">
              <a:buNone/>
              <a:defRPr lang="nl-NL" sz="2000"/>
            </a:lvl2pPr>
            <a:lvl3pPr marL="914400" indent="0" algn="ctr">
              <a:buNone/>
              <a:defRPr lang="nl-NL" sz="1800"/>
            </a:lvl3pPr>
            <a:lvl4pPr marL="1371600" indent="0" algn="ctr">
              <a:buNone/>
              <a:defRPr lang="nl-NL" sz="1600"/>
            </a:lvl4pPr>
            <a:lvl5pPr marL="1828800" indent="0" algn="ctr">
              <a:buNone/>
              <a:defRPr lang="nl-NL" sz="1600"/>
            </a:lvl5pPr>
            <a:lvl6pPr marL="2286000" indent="0" algn="ctr">
              <a:buNone/>
              <a:defRPr lang="nl-NL" sz="1600"/>
            </a:lvl6pPr>
            <a:lvl7pPr marL="2743200" indent="0" algn="ctr">
              <a:buNone/>
              <a:defRPr lang="nl-NL" sz="1600"/>
            </a:lvl7pPr>
            <a:lvl8pPr marL="3200400" indent="0" algn="ctr">
              <a:buNone/>
              <a:defRPr lang="nl-NL" sz="1600"/>
            </a:lvl8pPr>
            <a:lvl9pPr marL="3657600" indent="0" algn="ctr">
              <a:buNone/>
              <a:defRPr lang="nl-NL" sz="1600"/>
            </a:lvl9pPr>
          </a:lstStyle>
          <a:p>
            <a:pPr rtl="0"/>
            <a:r>
              <a:rPr lang="nl-NL"/>
              <a:t>Klik om subtitel toe te voegen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0070940-5919-2C95-2278-32E50BF14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r>
              <a:rPr lang="nl-NL"/>
              <a:t>20XX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957D599-49CF-19FE-6D86-C5EDB765F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8931DF1-1C8D-86B9-BFDD-098FFC00F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CBD12358-51D2-46B3-9BDE-DF29528B945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355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inhou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al 21">
            <a:extLst>
              <a:ext uri="{FF2B5EF4-FFF2-40B4-BE49-F238E27FC236}">
                <a16:creationId xmlns:a16="http://schemas.microsoft.com/office/drawing/2014/main" id="{94729CA3-91C4-4A89-9448-A2F0E40917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algn="ctr" rtl="0"/>
            <a:endParaRPr lang="nl-NL" dirty="0"/>
          </a:p>
        </p:txBody>
      </p:sp>
      <p:grpSp>
        <p:nvGrpSpPr>
          <p:cNvPr id="13" name="Groep 12">
            <a:extLst>
              <a:ext uri="{FF2B5EF4-FFF2-40B4-BE49-F238E27FC236}">
                <a16:creationId xmlns:a16="http://schemas.microsoft.com/office/drawing/2014/main" id="{168347B7-45FA-4A01-924D-DC385B720B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Vrije v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algn="ctr" rtl="0"/>
              <a:endParaRPr lang="nl-NL" dirty="0"/>
            </a:p>
          </p:txBody>
        </p:sp>
        <p:sp>
          <p:nvSpPr>
            <p:cNvPr id="21" name="Ova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algn="ctr" rtl="0"/>
              <a:endParaRPr lang="nl-NL" dirty="0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508635"/>
            <a:ext cx="11090274" cy="1332000"/>
          </a:xfrm>
        </p:spPr>
        <p:txBody>
          <a:bodyPr rtlCol="0">
            <a:normAutofit/>
          </a:bodyPr>
          <a:lstStyle>
            <a:lvl1pPr>
              <a:lnSpc>
                <a:spcPct val="100000"/>
              </a:lnSpc>
              <a:defRPr lang="nl-NL" sz="4000"/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50862" y="2097175"/>
            <a:ext cx="5435600" cy="3995650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None/>
              <a:defRPr lang="nl-NL" sz="1800">
                <a:solidFill>
                  <a:schemeClr val="tx1"/>
                </a:solidFill>
              </a:defRPr>
            </a:lvl1pPr>
            <a:lvl2pPr marL="228600">
              <a:spcBef>
                <a:spcPts val="1000"/>
              </a:spcBef>
              <a:defRPr lang="nl-NL" sz="1800">
                <a:solidFill>
                  <a:schemeClr val="tx1"/>
                </a:solidFill>
              </a:defRPr>
            </a:lvl2pPr>
            <a:lvl3pPr marL="411480" indent="-228600">
              <a:spcBef>
                <a:spcPts val="1000"/>
              </a:spcBef>
              <a:defRPr lang="nl-NL" sz="1800">
                <a:solidFill>
                  <a:schemeClr val="tx1"/>
                </a:solidFill>
              </a:defRPr>
            </a:lvl3pPr>
            <a:lvl4pPr marL="594360">
              <a:spcBef>
                <a:spcPts val="1000"/>
              </a:spcBef>
              <a:defRPr lang="nl-NL" sz="1800">
                <a:solidFill>
                  <a:schemeClr val="tx1"/>
                </a:solidFill>
              </a:defRPr>
            </a:lvl4pPr>
            <a:lvl5pPr marL="777240">
              <a:spcBef>
                <a:spcPts val="1000"/>
              </a:spcBef>
              <a:defRPr lang="nl-NL" sz="18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nl-NL"/>
              <a:t>Klik om inhoud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6B65629D-0977-C0EA-5E0B-C4822F43DAEE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205540" y="2097175"/>
            <a:ext cx="5435600" cy="3995650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None/>
              <a:defRPr lang="nl-NL" sz="1800">
                <a:solidFill>
                  <a:schemeClr val="tx1"/>
                </a:solidFill>
              </a:defRPr>
            </a:lvl1pPr>
            <a:lvl2pPr marL="228600">
              <a:spcBef>
                <a:spcPts val="1000"/>
              </a:spcBef>
              <a:defRPr lang="nl-NL" sz="1800">
                <a:solidFill>
                  <a:schemeClr val="tx1"/>
                </a:solidFill>
              </a:defRPr>
            </a:lvl2pPr>
            <a:lvl3pPr marL="411480" indent="-228600">
              <a:spcBef>
                <a:spcPts val="1000"/>
              </a:spcBef>
              <a:defRPr lang="nl-NL" sz="1800">
                <a:solidFill>
                  <a:schemeClr val="tx1"/>
                </a:solidFill>
              </a:defRPr>
            </a:lvl3pPr>
            <a:lvl4pPr marL="594360">
              <a:spcBef>
                <a:spcPts val="1000"/>
              </a:spcBef>
              <a:defRPr lang="nl-NL" sz="1800">
                <a:solidFill>
                  <a:schemeClr val="tx1"/>
                </a:solidFill>
              </a:defRPr>
            </a:lvl4pPr>
            <a:lvl5pPr marL="777240">
              <a:spcBef>
                <a:spcPts val="1000"/>
              </a:spcBef>
              <a:defRPr lang="nl-NL" sz="18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nl-NL"/>
              <a:t>Klik om inhoud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r>
              <a:rPr lang="nl-NL"/>
              <a:t>20XX</a:t>
            </a:r>
            <a:endParaRPr lang="nl-NL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DBA1B0FB-D917-4C8C-928F-313BD683BF39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06119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,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al 21">
            <a:extLst>
              <a:ext uri="{FF2B5EF4-FFF2-40B4-BE49-F238E27FC236}">
                <a16:creationId xmlns:a16="http://schemas.microsoft.com/office/drawing/2014/main" id="{94729CA3-91C4-4A89-9448-A2F0E40917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algn="ctr" rtl="0"/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88315"/>
            <a:ext cx="11090274" cy="1332000"/>
          </a:xfrm>
        </p:spPr>
        <p:txBody>
          <a:bodyPr rtlCol="0">
            <a:normAutofit/>
          </a:bodyPr>
          <a:lstStyle>
            <a:lvl1pPr>
              <a:lnSpc>
                <a:spcPct val="100000"/>
              </a:lnSpc>
              <a:defRPr lang="nl-NL" sz="4000"/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grpSp>
        <p:nvGrpSpPr>
          <p:cNvPr id="11" name="Groep 10">
            <a:extLst>
              <a:ext uri="{FF2B5EF4-FFF2-40B4-BE49-F238E27FC236}">
                <a16:creationId xmlns:a16="http://schemas.microsoft.com/office/drawing/2014/main" id="{6EFC6ED4-22DD-0C3B-D15A-218307AB6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379261" y="2030035"/>
            <a:ext cx="1335600" cy="1262947"/>
            <a:chOff x="10145015" y="2343978"/>
            <a:chExt cx="1335600" cy="1262947"/>
          </a:xfrm>
        </p:grpSpPr>
        <p:sp>
          <p:nvSpPr>
            <p:cNvPr id="12" name="Vrije vorm: Vorm 25">
              <a:extLst>
                <a:ext uri="{FF2B5EF4-FFF2-40B4-BE49-F238E27FC236}">
                  <a16:creationId xmlns:a16="http://schemas.microsoft.com/office/drawing/2014/main" id="{E4CD0F67-4BE8-1120-FCAE-806F9E18DD58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400615" y="2343978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732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algn="ctr" rtl="0"/>
              <a:endParaRPr lang="nl-NL" dirty="0"/>
            </a:p>
          </p:txBody>
        </p:sp>
        <p:sp>
          <p:nvSpPr>
            <p:cNvPr id="14" name="Ovaal 13">
              <a:extLst>
                <a:ext uri="{FF2B5EF4-FFF2-40B4-BE49-F238E27FC236}">
                  <a16:creationId xmlns:a16="http://schemas.microsoft.com/office/drawing/2014/main" id="{59B74B85-E3CB-E24E-54C6-AB161411D93A}"/>
                </a:ext>
              </a:extLst>
            </p:cNvPr>
            <p:cNvSpPr/>
            <p:nvPr/>
          </p:nvSpPr>
          <p:spPr>
            <a:xfrm rot="13500000">
              <a:off x="10415015" y="21798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accent1">
                    <a:lumMod val="60000"/>
                    <a:lumOff val="40000"/>
                    <a:alpha val="0"/>
                  </a:schemeClr>
                </a:gs>
                <a:gs pos="0">
                  <a:schemeClr val="bg2">
                    <a:lumMod val="75000"/>
                    <a:lumOff val="25000"/>
                    <a:alpha val="33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algn="ctr" rtl="0"/>
              <a:endParaRPr lang="nl-NL" dirty="0"/>
            </a:p>
          </p:txBody>
        </p:sp>
      </p:grpSp>
      <p:sp>
        <p:nvSpPr>
          <p:cNvPr id="15" name="Vrije vorm: Vorm 21">
            <a:extLst>
              <a:ext uri="{FF2B5EF4-FFF2-40B4-BE49-F238E27FC236}">
                <a16:creationId xmlns:a16="http://schemas.microsoft.com/office/drawing/2014/main" id="{5781DEED-6608-D622-CA5E-C91FD8645E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4295775" y="0"/>
            <a:ext cx="360000" cy="274638"/>
          </a:xfrm>
          <a:custGeom>
            <a:avLst/>
            <a:gdLst>
              <a:gd name="connsiteX0" fmla="*/ 30714 w 360000"/>
              <a:gd name="connsiteY0" fmla="*/ 0 h 274638"/>
              <a:gd name="connsiteX1" fmla="*/ 329286 w 360000"/>
              <a:gd name="connsiteY1" fmla="*/ 0 h 274638"/>
              <a:gd name="connsiteX2" fmla="*/ 345855 w 360000"/>
              <a:gd name="connsiteY2" fmla="*/ 24574 h 274638"/>
              <a:gd name="connsiteX3" fmla="*/ 360000 w 360000"/>
              <a:gd name="connsiteY3" fmla="*/ 94638 h 274638"/>
              <a:gd name="connsiteX4" fmla="*/ 180000 w 360000"/>
              <a:gd name="connsiteY4" fmla="*/ 274638 h 274638"/>
              <a:gd name="connsiteX5" fmla="*/ 0 w 360000"/>
              <a:gd name="connsiteY5" fmla="*/ 94638 h 274638"/>
              <a:gd name="connsiteX6" fmla="*/ 14145 w 360000"/>
              <a:gd name="connsiteY6" fmla="*/ 24574 h 274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0000" h="274638">
                <a:moveTo>
                  <a:pt x="30714" y="0"/>
                </a:moveTo>
                <a:lnTo>
                  <a:pt x="329286" y="0"/>
                </a:lnTo>
                <a:lnTo>
                  <a:pt x="345855" y="24574"/>
                </a:lnTo>
                <a:cubicBezTo>
                  <a:pt x="354963" y="46109"/>
                  <a:pt x="360000" y="69785"/>
                  <a:pt x="360000" y="94638"/>
                </a:cubicBezTo>
                <a:cubicBezTo>
                  <a:pt x="360000" y="194049"/>
                  <a:pt x="279411" y="274638"/>
                  <a:pt x="180000" y="274638"/>
                </a:cubicBezTo>
                <a:cubicBezTo>
                  <a:pt x="80589" y="274638"/>
                  <a:pt x="0" y="194049"/>
                  <a:pt x="0" y="94638"/>
                </a:cubicBezTo>
                <a:cubicBezTo>
                  <a:pt x="0" y="69785"/>
                  <a:pt x="5037" y="46109"/>
                  <a:pt x="14145" y="24574"/>
                </a:cubicBezTo>
                <a:close/>
              </a:path>
            </a:pathLst>
          </a:cu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algn="ctr" rtl="0"/>
            <a:endParaRPr lang="nl-NL" dirty="0"/>
          </a:p>
        </p:txBody>
      </p:sp>
      <p:grpSp>
        <p:nvGrpSpPr>
          <p:cNvPr id="13" name="Groep 12">
            <a:extLst>
              <a:ext uri="{FF2B5EF4-FFF2-40B4-BE49-F238E27FC236}">
                <a16:creationId xmlns:a16="http://schemas.microsoft.com/office/drawing/2014/main" id="{168347B7-45FA-4A01-924D-DC385B720B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Vrije v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algn="ctr" rtl="0"/>
              <a:endParaRPr lang="nl-NL" dirty="0"/>
            </a:p>
          </p:txBody>
        </p:sp>
        <p:sp>
          <p:nvSpPr>
            <p:cNvPr id="21" name="Ova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algn="ctr" rtl="0"/>
              <a:endParaRPr lang="nl-NL" dirty="0"/>
            </a:p>
          </p:txBody>
        </p:sp>
      </p:grp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50862" y="1965095"/>
            <a:ext cx="5435600" cy="3995650"/>
          </a:xfrm>
        </p:spPr>
        <p:txBody>
          <a:bodyPr rtlCol="0">
            <a:normAutofit/>
          </a:bodyPr>
          <a:lstStyle>
            <a:lvl1pPr marL="0" indent="0">
              <a:buNone/>
              <a:defRPr lang="nl-NL" sz="1800">
                <a:solidFill>
                  <a:schemeClr val="tx1"/>
                </a:solidFill>
              </a:defRPr>
            </a:lvl1pPr>
            <a:lvl2pPr>
              <a:defRPr lang="nl-NL" sz="1800">
                <a:solidFill>
                  <a:schemeClr val="tx1"/>
                </a:solidFill>
              </a:defRPr>
            </a:lvl2pPr>
            <a:lvl3pPr>
              <a:defRPr lang="nl-NL" sz="1800">
                <a:solidFill>
                  <a:schemeClr val="tx1"/>
                </a:solidFill>
              </a:defRPr>
            </a:lvl3pPr>
            <a:lvl4pPr>
              <a:defRPr lang="nl-NL" sz="1800">
                <a:solidFill>
                  <a:schemeClr val="tx1"/>
                </a:solidFill>
              </a:defRPr>
            </a:lvl4pPr>
            <a:lvl5pPr>
              <a:defRPr lang="nl-NL" sz="18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nl-NL"/>
              <a:t>Klik om inhoud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16" name="Tijdelijke aanduiding voor inhoud 2">
            <a:extLst>
              <a:ext uri="{FF2B5EF4-FFF2-40B4-BE49-F238E27FC236}">
                <a16:creationId xmlns:a16="http://schemas.microsoft.com/office/drawing/2014/main" id="{C4B946DE-F802-2F36-2789-09D7F860408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301305" y="1965095"/>
            <a:ext cx="5339397" cy="3995650"/>
          </a:xfrm>
        </p:spPr>
        <p:txBody>
          <a:bodyPr rtlCol="0">
            <a:normAutofit/>
          </a:bodyPr>
          <a:lstStyle>
            <a:lvl1pPr marL="0" indent="0">
              <a:buNone/>
              <a:defRPr lang="nl-NL" sz="1800">
                <a:solidFill>
                  <a:schemeClr val="tx1"/>
                </a:solidFill>
              </a:defRPr>
            </a:lvl1pPr>
            <a:lvl2pPr>
              <a:defRPr lang="nl-NL" sz="1800">
                <a:solidFill>
                  <a:schemeClr val="tx1"/>
                </a:solidFill>
              </a:defRPr>
            </a:lvl2pPr>
            <a:lvl3pPr>
              <a:defRPr lang="nl-NL" sz="1800">
                <a:solidFill>
                  <a:schemeClr val="tx1"/>
                </a:solidFill>
              </a:defRPr>
            </a:lvl3pPr>
            <a:lvl4pPr>
              <a:defRPr lang="nl-NL" sz="1800">
                <a:solidFill>
                  <a:schemeClr val="tx1"/>
                </a:solidFill>
              </a:defRPr>
            </a:lvl4pPr>
            <a:lvl5pPr>
              <a:defRPr lang="nl-NL" sz="18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nl-NL"/>
              <a:t>Klik om inhoud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r>
              <a:rPr lang="nl-NL"/>
              <a:t>20XX</a:t>
            </a:r>
            <a:endParaRPr lang="nl-NL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DBA1B0FB-D917-4C8C-928F-313BD683BF39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17165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560961"/>
            <a:ext cx="11090275" cy="1186560"/>
          </a:xfrm>
        </p:spPr>
        <p:txBody>
          <a:bodyPr rtlCol="0" anchor="t" anchorCtr="0">
            <a:noAutofit/>
          </a:bodyPr>
          <a:lstStyle>
            <a:lvl1pPr>
              <a:defRPr lang="nl-NL" sz="4000"/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C56EB0F-63C8-5F75-A333-3413A9DC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r>
              <a:rPr lang="nl-NL"/>
              <a:t>20XX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D4DE333-25B4-E092-1CC4-C3D20BA2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F1AF200-E81F-A326-0EDB-4B93C71D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CBD12358-51D2-46B3-9BDE-DF29528B9454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AC28186-3489-427F-79D0-B78444023624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50861" y="1917064"/>
            <a:ext cx="11090275" cy="4297679"/>
          </a:xfrm>
        </p:spPr>
        <p:txBody>
          <a:bodyPr rtlCol="0">
            <a:normAutofit/>
          </a:bodyPr>
          <a:lstStyle>
            <a:lvl1pPr marL="0" indent="0">
              <a:buNone/>
              <a:defRPr lang="nl-NL" sz="1800">
                <a:solidFill>
                  <a:schemeClr val="tx1"/>
                </a:solidFill>
              </a:defRPr>
            </a:lvl1pPr>
            <a:lvl2pPr>
              <a:defRPr lang="nl-NL" sz="1800">
                <a:solidFill>
                  <a:schemeClr val="tx1"/>
                </a:solidFill>
              </a:defRPr>
            </a:lvl2pPr>
            <a:lvl3pPr>
              <a:defRPr lang="nl-NL" sz="1800">
                <a:solidFill>
                  <a:schemeClr val="tx1"/>
                </a:solidFill>
              </a:defRPr>
            </a:lvl3pPr>
            <a:lvl4pPr>
              <a:defRPr lang="nl-NL" sz="1800">
                <a:solidFill>
                  <a:schemeClr val="tx1"/>
                </a:solidFill>
              </a:defRPr>
            </a:lvl4pPr>
            <a:lvl5pPr>
              <a:defRPr lang="nl-NL" sz="18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nl-NL"/>
              <a:t>Klik om inhoud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00879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luit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al 6">
            <a:extLst>
              <a:ext uri="{FF2B5EF4-FFF2-40B4-BE49-F238E27FC236}">
                <a16:creationId xmlns:a16="http://schemas.microsoft.com/office/drawing/2014/main" id="{E57989ED-9663-5033-AA83-267069FC5C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5303845" y="5427212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algn="ctr" rtl="0"/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536" y="549274"/>
            <a:ext cx="5179330" cy="2841829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nl-NL" sz="5400" dirty="0"/>
            </a:lvl1pPr>
          </a:lstStyle>
          <a:p>
            <a:pPr lvl="0" rtl="0">
              <a:lnSpc>
                <a:spcPct val="100000"/>
              </a:lnSpc>
            </a:pPr>
            <a:r>
              <a:rPr lang="nl-NL"/>
              <a:t>Klik om titel toe te voegen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9537" y="3646704"/>
            <a:ext cx="5179330" cy="2706160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None/>
              <a:defRPr lang="nl-NL" sz="1800">
                <a:solidFill>
                  <a:schemeClr val="tx1"/>
                </a:solidFill>
              </a:defRPr>
            </a:lvl1pPr>
            <a:lvl2pPr marL="457200" indent="0">
              <a:spcBef>
                <a:spcPts val="1000"/>
              </a:spcBef>
              <a:buNone/>
              <a:defRPr lang="nl-NL" sz="1200">
                <a:solidFill>
                  <a:schemeClr val="tx1"/>
                </a:solidFill>
              </a:defRPr>
            </a:lvl2pPr>
            <a:lvl3pPr marL="914400" indent="0">
              <a:spcBef>
                <a:spcPts val="1000"/>
              </a:spcBef>
              <a:buNone/>
              <a:defRPr lang="nl-NL" sz="1200">
                <a:solidFill>
                  <a:schemeClr val="tx1"/>
                </a:solidFill>
              </a:defRPr>
            </a:lvl3pPr>
            <a:lvl4pPr marL="1371600" indent="0">
              <a:spcBef>
                <a:spcPts val="1000"/>
              </a:spcBef>
              <a:buNone/>
              <a:defRPr lang="nl-NL" sz="1200">
                <a:solidFill>
                  <a:schemeClr val="tx1"/>
                </a:solidFill>
              </a:defRPr>
            </a:lvl4pPr>
            <a:lvl5pPr marL="1828800" indent="0">
              <a:spcBef>
                <a:spcPts val="1000"/>
              </a:spcBef>
              <a:buNone/>
              <a:defRPr lang="nl-NL" sz="12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nl-NL"/>
              <a:t>Klik om inhoud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20" name="Tijdelijke aanduiding voor afbeelding 19">
            <a:extLst>
              <a:ext uri="{FF2B5EF4-FFF2-40B4-BE49-F238E27FC236}">
                <a16:creationId xmlns:a16="http://schemas.microsoft.com/office/drawing/2014/main" id="{5392876F-0BBD-F80A-DE7F-8831AD3BF35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926138" y="549275"/>
            <a:ext cx="5654675" cy="5788025"/>
          </a:xfrm>
        </p:spPr>
        <p:txBody>
          <a:bodyPr rtlCol="0">
            <a:normAutofit/>
          </a:bodyPr>
          <a:lstStyle>
            <a:lvl1pPr marL="0" indent="0" algn="ctr">
              <a:buNone/>
              <a:defRPr lang="nl-NL"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nl-NL"/>
              <a:t>Klik op het pictogram om afbeelding in te voegen</a:t>
            </a:r>
          </a:p>
        </p:txBody>
      </p:sp>
      <p:grpSp>
        <p:nvGrpSpPr>
          <p:cNvPr id="9" name="Groep 8">
            <a:extLst>
              <a:ext uri="{FF2B5EF4-FFF2-40B4-BE49-F238E27FC236}">
                <a16:creationId xmlns:a16="http://schemas.microsoft.com/office/drawing/2014/main" id="{64E08E8E-10CB-55BC-8AFF-E64C800B9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94036" y="5610392"/>
            <a:ext cx="667802" cy="631474"/>
            <a:chOff x="10478914" y="1506691"/>
            <a:chExt cx="667802" cy="631474"/>
          </a:xfrm>
        </p:grpSpPr>
        <p:sp>
          <p:nvSpPr>
            <p:cNvPr id="10" name="Vrije vorm: Vorm 15">
              <a:extLst>
                <a:ext uri="{FF2B5EF4-FFF2-40B4-BE49-F238E27FC236}">
                  <a16:creationId xmlns:a16="http://schemas.microsoft.com/office/drawing/2014/main" id="{B439260B-AC6B-1C83-1A63-058A7E7EFCC9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algn="ctr" rtl="0"/>
              <a:endParaRPr lang="nl-NL" dirty="0"/>
            </a:p>
          </p:txBody>
        </p:sp>
        <p:sp>
          <p:nvSpPr>
            <p:cNvPr id="11" name="Ovaal 10">
              <a:extLst>
                <a:ext uri="{FF2B5EF4-FFF2-40B4-BE49-F238E27FC236}">
                  <a16:creationId xmlns:a16="http://schemas.microsoft.com/office/drawing/2014/main" id="{4ADD32DC-9BAF-DA32-4E29-A6D403E04377}"/>
                </a:ext>
              </a:extLst>
            </p:cNvPr>
            <p:cNvSpPr/>
            <p:nvPr/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algn="ctr" rtl="0"/>
              <a:endParaRPr lang="nl-NL" dirty="0"/>
            </a:p>
          </p:txBody>
        </p:sp>
      </p:grpSp>
      <p:grpSp>
        <p:nvGrpSpPr>
          <p:cNvPr id="12" name="Groep 11">
            <a:extLst>
              <a:ext uri="{FF2B5EF4-FFF2-40B4-BE49-F238E27FC236}">
                <a16:creationId xmlns:a16="http://schemas.microsoft.com/office/drawing/2014/main" id="{3BDBC526-6DCD-4FF6-8395-D8C22E46E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Vrije v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</a:lstStyle>
            <a:p>
              <a:pPr algn="ctr" rtl="0"/>
              <a:endParaRPr lang="nl-NL" dirty="0">
                <a:solidFill>
                  <a:schemeClr val="tx1"/>
                </a:solidFill>
              </a:endParaRPr>
            </a:p>
          </p:txBody>
        </p:sp>
        <p:sp>
          <p:nvSpPr>
            <p:cNvPr id="14" name="Ova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algn="ctr" rtl="0"/>
              <a:endParaRPr lang="nl-NL" dirty="0"/>
            </a:p>
          </p:txBody>
        </p:sp>
        <p:sp>
          <p:nvSpPr>
            <p:cNvPr id="15" name="Ova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algn="ctr" rtl="0"/>
              <a:endParaRPr lang="nl-NL" dirty="0"/>
            </a:p>
          </p:txBody>
        </p:sp>
        <p:sp>
          <p:nvSpPr>
            <p:cNvPr id="16" name="Vrije vorm: Vorm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</a:lstStyle>
            <a:p>
              <a:pPr algn="ctr" rtl="0"/>
              <a:endParaRPr lang="nl-NL" dirty="0">
                <a:solidFill>
                  <a:schemeClr val="tx1"/>
                </a:solidFill>
              </a:endParaRPr>
            </a:p>
          </p:txBody>
        </p:sp>
      </p:grp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r>
              <a:rPr lang="nl-NL"/>
              <a:t>20XX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DBA1B0FB-D917-4C8C-928F-313BD683BF39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16071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59149" y="389840"/>
            <a:ext cx="8281987" cy="2954655"/>
          </a:xfrm>
        </p:spPr>
        <p:txBody>
          <a:bodyPr rtlCol="0" anchor="t" anchorCtr="0">
            <a:normAutofit/>
          </a:bodyPr>
          <a:lstStyle>
            <a:lvl1pPr algn="l">
              <a:lnSpc>
                <a:spcPct val="100000"/>
              </a:lnSpc>
              <a:defRPr lang="nl-NL" sz="6400"/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3" name="Subtitel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359149" y="3536951"/>
            <a:ext cx="8281989" cy="2555874"/>
          </a:xfrm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buNone/>
              <a:defRPr lang="nl-NL" sz="2400">
                <a:solidFill>
                  <a:schemeClr val="tx1"/>
                </a:solidFill>
              </a:defRPr>
            </a:lvl1pPr>
            <a:lvl2pPr marL="457200" indent="0" algn="ctr">
              <a:buNone/>
              <a:defRPr lang="nl-NL" sz="2000"/>
            </a:lvl2pPr>
            <a:lvl3pPr marL="914400" indent="0" algn="ctr">
              <a:buNone/>
              <a:defRPr lang="nl-NL" sz="1800"/>
            </a:lvl3pPr>
            <a:lvl4pPr marL="1371600" indent="0" algn="ctr">
              <a:buNone/>
              <a:defRPr lang="nl-NL" sz="1600"/>
            </a:lvl4pPr>
            <a:lvl5pPr marL="1828800" indent="0" algn="ctr">
              <a:buNone/>
              <a:defRPr lang="nl-NL" sz="1600"/>
            </a:lvl5pPr>
            <a:lvl6pPr marL="2286000" indent="0" algn="ctr">
              <a:buNone/>
              <a:defRPr lang="nl-NL" sz="1600"/>
            </a:lvl6pPr>
            <a:lvl7pPr marL="2743200" indent="0" algn="ctr">
              <a:buNone/>
              <a:defRPr lang="nl-NL" sz="1600"/>
            </a:lvl7pPr>
            <a:lvl8pPr marL="3200400" indent="0" algn="ctr">
              <a:buNone/>
              <a:defRPr lang="nl-NL" sz="1600"/>
            </a:lvl8pPr>
            <a:lvl9pPr marL="3657600" indent="0" algn="ctr">
              <a:buNone/>
              <a:defRPr lang="nl-NL" sz="1600"/>
            </a:lvl9pPr>
          </a:lstStyle>
          <a:p>
            <a:pPr rtl="0"/>
            <a:r>
              <a:rPr lang="nl-NL"/>
              <a:t>Klik om subtitel toe te voegen 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r>
              <a:rPr lang="nl-NL"/>
              <a:t>20XX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DBA1B0FB-D917-4C8C-928F-313BD683BF39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9" name="Vrije v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algn="ctr" rtl="0"/>
            <a:endParaRPr lang="nl-NL" dirty="0"/>
          </a:p>
        </p:txBody>
      </p:sp>
      <p:sp>
        <p:nvSpPr>
          <p:cNvPr id="20" name="Ovaal 19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algn="ctr" rtl="0"/>
            <a:endParaRPr lang="nl-NL" dirty="0"/>
          </a:p>
        </p:txBody>
      </p:sp>
      <p:sp>
        <p:nvSpPr>
          <p:cNvPr id="25" name="Ovaal 24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algn="ctr" rtl="0"/>
            <a:endParaRPr lang="nl-NL" dirty="0"/>
          </a:p>
        </p:txBody>
      </p:sp>
      <p:grpSp>
        <p:nvGrpSpPr>
          <p:cNvPr id="34" name="Groep 33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Vrije v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</a:lstStyle>
            <a:p>
              <a:pPr algn="ctr" rtl="0"/>
              <a:endParaRPr lang="nl-NL" dirty="0"/>
            </a:p>
          </p:txBody>
        </p:sp>
        <p:sp>
          <p:nvSpPr>
            <p:cNvPr id="36" name="Vrije vorm: Vorm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</a:lstStyle>
            <a:p>
              <a:pPr algn="ctr" rtl="0"/>
              <a:endParaRPr lang="nl-NL" dirty="0">
                <a:solidFill>
                  <a:schemeClr val="tx1"/>
                </a:solidFill>
              </a:endParaRPr>
            </a:p>
          </p:txBody>
        </p:sp>
        <p:sp>
          <p:nvSpPr>
            <p:cNvPr id="37" name="Ova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algn="ctr" rtl="0"/>
              <a:endParaRPr lang="nl-NL" dirty="0"/>
            </a:p>
          </p:txBody>
        </p:sp>
        <p:sp>
          <p:nvSpPr>
            <p:cNvPr id="38" name="Ova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algn="ctr" rtl="0"/>
              <a:endParaRPr lang="nl-NL" dirty="0"/>
            </a:p>
          </p:txBody>
        </p:sp>
      </p:grpSp>
    </p:spTree>
    <p:extLst>
      <p:ext uri="{BB962C8B-B14F-4D97-AF65-F5344CB8AC3E}">
        <p14:creationId xmlns:p14="http://schemas.microsoft.com/office/powerpoint/2010/main" val="3412362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>
            <a:defPPr>
              <a:defRPr lang="nl-NL"/>
            </a:defPPr>
          </a:lstStyle>
          <a:p>
            <a:pPr lvl="0" rtl="0">
              <a:lnSpc>
                <a:spcPct val="100000"/>
              </a:lnSpc>
            </a:pPr>
            <a:r>
              <a:rPr lang="nl-NL"/>
              <a:t>Klik om de titelstijl van het model te bewerken</a:t>
            </a:r>
            <a:endParaRPr lang="nl-NL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>
            <a:defPPr>
              <a:defRPr lang="nl-NL"/>
            </a:defPPr>
          </a:lstStyle>
          <a:p>
            <a:pPr lvl="0" rtl="0"/>
            <a:r>
              <a:rPr lang="nl-NL"/>
              <a:t>Klik om de tekststijlen van het model te bewerken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lang="nl-NL"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rtl="0"/>
            <a:r>
              <a:rPr lang="nl-NL"/>
              <a:t>20XX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lang="nl-NL"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rtl="0"/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lang="nl-NL"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rtl="0"/>
            <a:fld id="{DBA1B0FB-D917-4C8C-928F-313BD683BF39}" type="slidenum">
              <a:rPr lang="nl-NL" smtClean="0"/>
              <a:pPr rtl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212557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703" r:id="rId3"/>
    <p:sldLayoutId id="2147483698" r:id="rId4"/>
    <p:sldLayoutId id="2147483704" r:id="rId5"/>
    <p:sldLayoutId id="2147483688" r:id="rId6"/>
    <p:sldLayoutId id="2147483701" r:id="rId7"/>
    <p:sldLayoutId id="2147483686" r:id="rId8"/>
    <p:sldLayoutId id="2147483685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nl-NL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lang="nl-NL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lang="nl-NL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lang="nl-NL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lang="nl-NL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lang="nl-NL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2" pos="3840">
          <p15:clr>
            <a:srgbClr val="F26B43"/>
          </p15:clr>
        </p15:guide>
        <p15:guide id="33" orient="horz" pos="2160">
          <p15:clr>
            <a:srgbClr val="F26B43"/>
          </p15:clr>
        </p15:guide>
        <p15:guide id="34" pos="347">
          <p15:clr>
            <a:srgbClr val="F26B43"/>
          </p15:clr>
        </p15:guide>
        <p15:guide id="35" pos="7333">
          <p15:clr>
            <a:srgbClr val="F26B43"/>
          </p15:clr>
        </p15:guide>
        <p15:guide id="36" orient="horz" pos="346">
          <p15:clr>
            <a:srgbClr val="F26B43"/>
          </p15:clr>
        </p15:guide>
        <p15:guide id="37" orient="horz" pos="3974">
          <p15:clr>
            <a:srgbClr val="F26B43"/>
          </p15:clr>
        </p15:guide>
        <p15:guide id="38" pos="824">
          <p15:clr>
            <a:srgbClr val="A4A3A4"/>
          </p15:clr>
        </p15:guide>
        <p15:guide id="39" pos="937">
          <p15:clr>
            <a:srgbClr val="A4A3A4"/>
          </p15:clr>
        </p15:guide>
        <p15:guide id="40" pos="1413">
          <p15:clr>
            <a:srgbClr val="A4A3A4"/>
          </p15:clr>
        </p15:guide>
        <p15:guide id="41" pos="1527">
          <p15:clr>
            <a:srgbClr val="A4A3A4"/>
          </p15:clr>
        </p15:guide>
        <p15:guide id="42" pos="2003">
          <p15:clr>
            <a:srgbClr val="A4A3A4"/>
          </p15:clr>
        </p15:guide>
        <p15:guide id="43" pos="2116">
          <p15:clr>
            <a:srgbClr val="A4A3A4"/>
          </p15:clr>
        </p15:guide>
        <p15:guide id="44" pos="2593">
          <p15:clr>
            <a:srgbClr val="A4A3A4"/>
          </p15:clr>
        </p15:guide>
        <p15:guide id="45" pos="2706">
          <p15:clr>
            <a:srgbClr val="A4A3A4"/>
          </p15:clr>
        </p15:guide>
        <p15:guide id="46" pos="3182">
          <p15:clr>
            <a:srgbClr val="A4A3A4"/>
          </p15:clr>
        </p15:guide>
        <p15:guide id="47" pos="3318">
          <p15:clr>
            <a:srgbClr val="A4A3A4"/>
          </p15:clr>
        </p15:guide>
        <p15:guide id="48" pos="3772">
          <p15:clr>
            <a:srgbClr val="A4A3A4"/>
          </p15:clr>
        </p15:guide>
        <p15:guide id="49" pos="3908">
          <p15:clr>
            <a:srgbClr val="A4A3A4"/>
          </p15:clr>
        </p15:guide>
        <p15:guide id="50" pos="4362">
          <p15:clr>
            <a:srgbClr val="A4A3A4"/>
          </p15:clr>
        </p15:guide>
        <p15:guide id="51" pos="4498">
          <p15:clr>
            <a:srgbClr val="A4A3A4"/>
          </p15:clr>
        </p15:guide>
        <p15:guide id="52" pos="4951">
          <p15:clr>
            <a:srgbClr val="A4A3A4"/>
          </p15:clr>
        </p15:guide>
        <p15:guide id="53" pos="5087">
          <p15:clr>
            <a:srgbClr val="A4A3A4"/>
          </p15:clr>
        </p15:guide>
        <p15:guide id="54" pos="5541">
          <p15:clr>
            <a:srgbClr val="A4A3A4"/>
          </p15:clr>
        </p15:guide>
        <p15:guide id="55" pos="5677">
          <p15:clr>
            <a:srgbClr val="A4A3A4"/>
          </p15:clr>
        </p15:guide>
        <p15:guide id="56" pos="6153">
          <p15:clr>
            <a:srgbClr val="A4A3A4"/>
          </p15:clr>
        </p15:guide>
        <p15:guide id="57" pos="6267">
          <p15:clr>
            <a:srgbClr val="A4A3A4"/>
          </p15:clr>
        </p15:guide>
        <p15:guide id="58" pos="6743">
          <p15:clr>
            <a:srgbClr val="A4A3A4"/>
          </p15:clr>
        </p15:guide>
        <p15:guide id="59" pos="6856">
          <p15:clr>
            <a:srgbClr val="A4A3A4"/>
          </p15:clr>
        </p15:guide>
        <p15:guide id="60" orient="horz" pos="3838">
          <p15:clr>
            <a:srgbClr val="A4A3A4"/>
          </p15:clr>
        </p15:guide>
        <p15:guide id="61" orient="horz" pos="2092">
          <p15:clr>
            <a:srgbClr val="A4A3A4"/>
          </p15:clr>
        </p15:guide>
        <p15:guide id="62" orient="horz" pos="2228">
          <p15:clr>
            <a:srgbClr val="A4A3A4"/>
          </p15:clr>
        </p15:guide>
        <p15:guide id="63" orient="horz" pos="845">
          <p15:clr>
            <a:srgbClr val="A4A3A4"/>
          </p15:clr>
        </p15:guide>
        <p15:guide id="64" orient="horz" pos="958">
          <p15:clr>
            <a:srgbClr val="A4A3A4"/>
          </p15:clr>
        </p15:guide>
        <p15:guide id="65" orient="horz" pos="1480">
          <p15:clr>
            <a:srgbClr val="A4A3A4"/>
          </p15:clr>
        </p15:guide>
        <p15:guide id="66" orient="horz" pos="1593">
          <p15:clr>
            <a:srgbClr val="A4A3A4"/>
          </p15:clr>
        </p15:guide>
        <p15:guide id="67" orient="horz" pos="2727">
          <p15:clr>
            <a:srgbClr val="A4A3A4"/>
          </p15:clr>
        </p15:guide>
        <p15:guide id="68" orient="horz" pos="2840">
          <p15:clr>
            <a:srgbClr val="A4A3A4"/>
          </p15:clr>
        </p15:guide>
        <p15:guide id="69" orient="horz" pos="3339">
          <p15:clr>
            <a:srgbClr val="A4A3A4"/>
          </p15:clr>
        </p15:guide>
        <p15:guide id="70" orient="horz" pos="3475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ijdelijke aanduiding voor afbeelding 7" descr="Digitale achtergrond van gegevenspunten">
            <a:extLst>
              <a:ext uri="{FF2B5EF4-FFF2-40B4-BE49-F238E27FC236}">
                <a16:creationId xmlns:a16="http://schemas.microsoft.com/office/drawing/2014/main" id="{1358CD3B-43A8-5BF7-2E60-B0563F068D1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alphaModFix amt="4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</p:spPr>
      </p:pic>
      <p:sp>
        <p:nvSpPr>
          <p:cNvPr id="10" name="Ondertitel 9">
            <a:extLst>
              <a:ext uri="{FF2B5EF4-FFF2-40B4-BE49-F238E27FC236}">
                <a16:creationId xmlns:a16="http://schemas.microsoft.com/office/drawing/2014/main" id="{414FAB65-B604-8A1E-85ED-1E8C2306B2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629013"/>
            <a:ext cx="9144000" cy="101889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nl-NL" dirty="0"/>
              <a:t>Journal Club     17-11-2025</a:t>
            </a:r>
          </a:p>
          <a:p>
            <a:pPr>
              <a:lnSpc>
                <a:spcPct val="100000"/>
              </a:lnSpc>
            </a:pPr>
            <a:r>
              <a:rPr lang="nl-NL" dirty="0"/>
              <a:t>Jennifer Walker</a:t>
            </a:r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F0259143-F2CB-540C-C47A-BCB63E1BFF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91" y="384451"/>
            <a:ext cx="7737551" cy="4489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514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27104A-138F-BEF3-D17F-3E98732D7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79BDF5-6505-00F1-0A30-F05CE32CE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60961"/>
            <a:ext cx="11090275" cy="470885"/>
          </a:xfrm>
          <a:noFill/>
        </p:spPr>
        <p:txBody>
          <a:bodyPr rtlCol="0" anchor="t"/>
          <a:lstStyle>
            <a:defPPr>
              <a:defRPr lang="nl-NL"/>
            </a:defPPr>
          </a:lstStyle>
          <a:p>
            <a:pPr rtl="0"/>
            <a:r>
              <a:rPr lang="nl-NL" dirty="0" err="1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dirty="0" err="1">
                <a:latin typeface="Arial" panose="020B0604020202020204" pitchFamily="34" charset="0"/>
                <a:cs typeface="Arial" panose="020B0604020202020204" pitchFamily="34" charset="0"/>
              </a:rPr>
              <a:t>Feasilibity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7148435-AA91-84C8-E1DE-D252CC69EB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1" y="1413164"/>
            <a:ext cx="11090275" cy="480157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patients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experienced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protocol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deviations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028700" lvl="1" indent="-342900"/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Vasopressin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: 3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enough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study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doses, 1 more dosis of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study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drug</a:t>
            </a:r>
          </a:p>
          <a:p>
            <a:pPr marL="1028700" lvl="1" indent="-342900"/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Steroids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: 3 of 9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patients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in ICU –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received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study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drug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Median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time (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mins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1028700" lvl="1" indent="-342900"/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adrenaline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admin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: 7:00 (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intervention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vs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5:00 (control)</a:t>
            </a:r>
          </a:p>
          <a:p>
            <a:pPr marL="1028700" lvl="1" indent="-342900"/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vasopressin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/ placebo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admin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: 10:30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vs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9:00 </a:t>
            </a:r>
          </a:p>
          <a:p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524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1CA4D-1049-D741-357D-A041E2388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33F53D-B53A-0C83-1011-5B1EDBA65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60961"/>
            <a:ext cx="11090275" cy="470885"/>
          </a:xfrm>
          <a:noFill/>
        </p:spPr>
        <p:txBody>
          <a:bodyPr rtlCol="0" anchor="t"/>
          <a:lstStyle>
            <a:defPPr>
              <a:defRPr lang="nl-NL"/>
            </a:defPPr>
          </a:lstStyle>
          <a:p>
            <a:pPr rtl="0"/>
            <a:r>
              <a:rPr lang="nl-NL" dirty="0" err="1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 Safety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1D89151-1EFA-A7B0-55E2-569A311524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1" y="1413164"/>
            <a:ext cx="11090275" cy="4801579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patient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received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study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drug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before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adrenaline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administration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Predefined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serious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adverse events:</a:t>
            </a:r>
          </a:p>
          <a:p>
            <a:pPr marL="971550" lvl="1" indent="-285750"/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intervention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bleeding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transfusion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infection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antibiotics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971550" lvl="1" indent="-285750"/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1 standard care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infection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antibiotics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62536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1F33CE-C08C-495E-D188-473DA82C16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A0DE55-65B0-242B-78C1-E78961CE8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60961"/>
            <a:ext cx="11090275" cy="470885"/>
          </a:xfrm>
          <a:noFill/>
        </p:spPr>
        <p:txBody>
          <a:bodyPr rtlCol="0" anchor="t"/>
          <a:lstStyle>
            <a:defPPr>
              <a:defRPr lang="nl-NL"/>
            </a:defPPr>
          </a:lstStyle>
          <a:p>
            <a:pPr rtl="0"/>
            <a:r>
              <a:rPr lang="nl-NL" dirty="0" err="1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 ROSC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5ABF8C2-BFE0-B112-7123-5B48919AA2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1" y="1413164"/>
            <a:ext cx="11090275" cy="480157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Intervention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: 38% (6/16) –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median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time 11 min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Control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: 17% (4/23) –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median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time 8:30 min (p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value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0,30)</a:t>
            </a:r>
          </a:p>
        </p:txBody>
      </p:sp>
      <p:grpSp>
        <p:nvGrpSpPr>
          <p:cNvPr id="8" name="Groep 7">
            <a:extLst>
              <a:ext uri="{FF2B5EF4-FFF2-40B4-BE49-F238E27FC236}">
                <a16:creationId xmlns:a16="http://schemas.microsoft.com/office/drawing/2014/main" id="{344EC519-5E90-0FF8-27BF-E21F38B5D517}"/>
              </a:ext>
            </a:extLst>
          </p:cNvPr>
          <p:cNvGrpSpPr/>
          <p:nvPr/>
        </p:nvGrpSpPr>
        <p:grpSpPr>
          <a:xfrm>
            <a:off x="13436" y="3429000"/>
            <a:ext cx="12165123" cy="2458640"/>
            <a:chOff x="13436" y="3429000"/>
            <a:chExt cx="12165123" cy="2458640"/>
          </a:xfrm>
        </p:grpSpPr>
        <p:pic>
          <p:nvPicPr>
            <p:cNvPr id="5" name="Afbeelding 4">
              <a:extLst>
                <a:ext uri="{FF2B5EF4-FFF2-40B4-BE49-F238E27FC236}">
                  <a16:creationId xmlns:a16="http://schemas.microsoft.com/office/drawing/2014/main" id="{962EEBC8-302F-A6E8-E5F3-1C95FE3ED32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3436" y="3915690"/>
              <a:ext cx="12165123" cy="1971950"/>
            </a:xfrm>
            <a:prstGeom prst="rect">
              <a:avLst/>
            </a:prstGeom>
          </p:spPr>
        </p:pic>
        <p:pic>
          <p:nvPicPr>
            <p:cNvPr id="7" name="Afbeelding 6">
              <a:extLst>
                <a:ext uri="{FF2B5EF4-FFF2-40B4-BE49-F238E27FC236}">
                  <a16:creationId xmlns:a16="http://schemas.microsoft.com/office/drawing/2014/main" id="{1DFDE8E9-E1A0-A47B-903C-0F73475EA5A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2488" y="3429000"/>
              <a:ext cx="12127017" cy="48584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63977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04028F-556F-F263-D6CD-5652BD1EC1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65895E-DD01-23B4-BD51-4CEDAADA6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60961"/>
            <a:ext cx="11090275" cy="470885"/>
          </a:xfrm>
          <a:noFill/>
        </p:spPr>
        <p:txBody>
          <a:bodyPr rtlCol="0" anchor="t"/>
          <a:lstStyle>
            <a:defPPr>
              <a:defRPr lang="nl-NL"/>
            </a:defPPr>
          </a:lstStyle>
          <a:p>
            <a:pPr rtl="0"/>
            <a:r>
              <a:rPr lang="nl-NL" dirty="0" err="1"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2958C54-B838-2B4B-75B7-40DF309853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1" y="1413164"/>
            <a:ext cx="11090275" cy="4801579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Feasibility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: high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proportion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of protocol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deviation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tendency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delays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in adrenaline 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adjustments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study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protocol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needed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. </a:t>
            </a:r>
          </a:p>
          <a:p>
            <a:pPr marL="971550" lvl="1" indent="-285750"/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Placing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study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drug in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rapid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response team kit?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Prepared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syringes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?</a:t>
            </a:r>
          </a:p>
          <a:p>
            <a:pPr marL="971550" lvl="1" indent="-285750"/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On ICU: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clear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communication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of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enrolment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to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study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y/n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Selection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bias? &lt;50% of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eligible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patients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were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enrolled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Low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numbers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of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included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patients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(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statistical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analysis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interpreted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with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caution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080506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B524FD-3E40-331A-A4DC-B93ABF4543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8F785D-E079-8BA6-00F9-5E62FA134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60961"/>
            <a:ext cx="11090275" cy="470885"/>
          </a:xfrm>
          <a:noFill/>
        </p:spPr>
        <p:txBody>
          <a:bodyPr rtlCol="0" anchor="t"/>
          <a:lstStyle>
            <a:defPPr>
              <a:defRPr lang="nl-NL"/>
            </a:defPPr>
          </a:lstStyle>
          <a:p>
            <a:pPr rtl="0"/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Conclusie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0467EF1-DE4D-8F31-930B-86B46D1BD8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1" y="1413164"/>
            <a:ext cx="11090275" cy="4801579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Nu geen conclusies te trekken uit dit onderzoek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Veel grotere groepen nodig met minder uitval om hier iets van te kunnen zeggen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Eerst studie bij volwassenen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Wat te doen bij vrouwelijke tieners / (jong) volwassenen?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9466085A-DF95-2FF7-B7B3-763759E4A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4818" y="4442846"/>
            <a:ext cx="7306695" cy="177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450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401E1-6D8F-3EF1-FAD7-77B986C3E9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4B94E3-1284-14FE-B765-AD89B0013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60961"/>
            <a:ext cx="11090275" cy="470885"/>
          </a:xfrm>
          <a:noFill/>
        </p:spPr>
        <p:txBody>
          <a:bodyPr rtlCol="0" anchor="t"/>
          <a:lstStyle>
            <a:defPPr>
              <a:defRPr lang="nl-NL"/>
            </a:defPPr>
          </a:lstStyle>
          <a:p>
            <a:pPr rtl="0"/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7F23603-40FF-5583-D028-BD283B1CC3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1" y="1413164"/>
            <a:ext cx="11090275" cy="4801579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61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FC59F6-9B22-C211-4B4C-A2FD4B914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60961"/>
            <a:ext cx="11090275" cy="470885"/>
          </a:xfrm>
          <a:noFill/>
        </p:spPr>
        <p:txBody>
          <a:bodyPr rtlCol="0" anchor="t"/>
          <a:lstStyle>
            <a:defPPr>
              <a:defRPr lang="nl-NL"/>
            </a:defPPr>
          </a:lstStyle>
          <a:p>
            <a:pPr rtl="0"/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D954BB8-5870-5C91-6ED7-65DFDA664E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0" y="1413164"/>
            <a:ext cx="11090275" cy="4801579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Potential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benefit of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combining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adrenaline,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vasopressin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corticosteroids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in IHCA 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needs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to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be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confirmed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in large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clinical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trial.</a:t>
            </a:r>
          </a:p>
          <a:p>
            <a:pPr marL="971550" lvl="1" indent="-28575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3 studies suggested potential role: combining vasopressin/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cortico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with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adr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in CPR</a:t>
            </a:r>
          </a:p>
          <a:p>
            <a:pPr marL="1428750" lvl="2" indent="-28575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All 3: improved return of spontaneous circulation (ROSC)</a:t>
            </a:r>
          </a:p>
          <a:p>
            <a:pPr marL="1428750" lvl="2" indent="-28575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study: improved 30-day survival, and survival with good neurological outcome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Pilot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study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feasibility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en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safety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effectiveness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may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time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dependent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</a:p>
          <a:p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step-up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main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study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465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6B44AC-BCD1-6C7A-96FB-E3CF98BA41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3FB03B-190D-9914-D396-F60446207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60961"/>
            <a:ext cx="11090275" cy="470885"/>
          </a:xfrm>
          <a:noFill/>
        </p:spPr>
        <p:txBody>
          <a:bodyPr rtlCol="0" anchor="t"/>
          <a:lstStyle>
            <a:defPPr>
              <a:defRPr lang="nl-NL"/>
            </a:defPPr>
          </a:lstStyle>
          <a:p>
            <a:pPr rtl="0"/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Background: </a:t>
            </a:r>
            <a:r>
              <a:rPr lang="nl-NL" dirty="0" err="1">
                <a:latin typeface="Arial" panose="020B0604020202020204" pitchFamily="34" charset="0"/>
                <a:cs typeface="Arial" panose="020B0604020202020204" pitchFamily="34" charset="0"/>
              </a:rPr>
              <a:t>mechanism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 of action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1CCE2B6-A671-287F-FBFA-3C20E23EB7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1" y="1413164"/>
            <a:ext cx="11090275" cy="4801579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Vasopressin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a non-adrenergic peripheral vasoconstrictor, has a longer duration of action than adrenaline and may enhance coronary and cerebral perfusion pressure during CPR.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Post-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cardiac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arrest shock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activates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systemic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inflammatory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response,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u="sng" dirty="0" err="1">
                <a:latin typeface="Arial" panose="020B0604020202020204" pitchFamily="34" charset="0"/>
                <a:cs typeface="Arial" panose="020B0604020202020204" pitchFamily="34" charset="0"/>
              </a:rPr>
              <a:t>corticosteroids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mitigate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reducing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inflammatory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response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reduce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reperfusion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injuries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Additionally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corticosteroids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potentiate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drug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induced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vasoconstriction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further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enhancing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efficacy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1689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F5389-0C60-52C0-178A-E5D61C897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37B2B0-764A-EBCB-37A2-561BCD45B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60961"/>
            <a:ext cx="11090275" cy="470885"/>
          </a:xfrm>
          <a:noFill/>
        </p:spPr>
        <p:txBody>
          <a:bodyPr rtlCol="0" anchor="t"/>
          <a:lstStyle>
            <a:defPPr>
              <a:defRPr lang="nl-NL"/>
            </a:defPPr>
          </a:lstStyle>
          <a:p>
            <a:pPr rtl="0"/>
            <a:r>
              <a:rPr lang="nl-NL" dirty="0" err="1">
                <a:latin typeface="Arial" panose="020B0604020202020204" pitchFamily="34" charset="0"/>
                <a:cs typeface="Arial" panose="020B0604020202020204" pitchFamily="34" charset="0"/>
              </a:rPr>
              <a:t>Materials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nl-NL" dirty="0" err="1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8602524-4771-B099-73C0-7318DDD305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1" y="1413164"/>
            <a:ext cx="11090275" cy="4801579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Randomised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, double blind, placebo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controlled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pilot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study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Swedisch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hospitals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Men ≥ 18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years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women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≥ 50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years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(non-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childbearing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potential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Witnessed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IHCA (ADULTS), meeting criteria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adrenaline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Randomised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1:1</a:t>
            </a:r>
          </a:p>
          <a:p>
            <a:pPr marL="971550" lvl="1" indent="-285750"/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Adrenaline,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vasopressin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corticosteroids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intervention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971550" lvl="1" indent="-285750"/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Adrenaline &amp; placebo (control)</a:t>
            </a:r>
          </a:p>
        </p:txBody>
      </p:sp>
    </p:spTree>
    <p:extLst>
      <p:ext uri="{BB962C8B-B14F-4D97-AF65-F5344CB8AC3E}">
        <p14:creationId xmlns:p14="http://schemas.microsoft.com/office/powerpoint/2010/main" val="3398625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DA5F3-4C7D-1908-B8B7-24C0E86765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7B9482-163D-9E67-2E72-382101BAC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60961"/>
            <a:ext cx="11090275" cy="470885"/>
          </a:xfrm>
          <a:noFill/>
        </p:spPr>
        <p:txBody>
          <a:bodyPr rtlCol="0" anchor="t"/>
          <a:lstStyle>
            <a:defPPr>
              <a:defRPr lang="nl-NL"/>
            </a:defPPr>
          </a:lstStyle>
          <a:p>
            <a:pPr rtl="0"/>
            <a:r>
              <a:rPr lang="nl-NL" dirty="0" err="1">
                <a:latin typeface="Arial" panose="020B0604020202020204" pitchFamily="34" charset="0"/>
                <a:cs typeface="Arial" panose="020B0604020202020204" pitchFamily="34" charset="0"/>
              </a:rPr>
              <a:t>Materials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nl-NL" dirty="0" err="1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03D2604-EB1C-A304-F7BE-95BEDF1A0B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1" y="1413164"/>
            <a:ext cx="11090275" cy="4801579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Medication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prepared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hospital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pharmacies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stored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in ICU fridge.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Delivered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cardiac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arrest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non-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clinical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rapid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response team member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5 doses of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vasopressin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(20 IU),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dose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methylprednisolone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(40 mg)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Administration: 1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dose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after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every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dose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of adrenaline, maximum of 5. </a:t>
            </a:r>
          </a:p>
        </p:txBody>
      </p:sp>
    </p:spTree>
    <p:extLst>
      <p:ext uri="{BB962C8B-B14F-4D97-AF65-F5344CB8AC3E}">
        <p14:creationId xmlns:p14="http://schemas.microsoft.com/office/powerpoint/2010/main" val="4205053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C7AEF7-7166-634A-70FE-9C7BE70979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F83539-687F-37F0-9D2B-F48CC13B7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60961"/>
            <a:ext cx="11090275" cy="470885"/>
          </a:xfrm>
          <a:noFill/>
        </p:spPr>
        <p:txBody>
          <a:bodyPr rtlCol="0" anchor="t"/>
          <a:lstStyle>
            <a:defPPr>
              <a:defRPr lang="nl-NL"/>
            </a:defPPr>
          </a:lstStyle>
          <a:p>
            <a:pPr rtl="0"/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AB04FAA-0758-7A83-C667-4C61F70082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1" y="1413164"/>
            <a:ext cx="11090275" cy="4801579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3584AB52-7375-C6E8-2D1E-DF5CDC2BAC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683" y="221301"/>
            <a:ext cx="10966634" cy="6415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94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2FD87F-E464-64E7-7DCE-1062A85056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C3E918-E26E-80A9-61D8-854731390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60961"/>
            <a:ext cx="11090275" cy="470885"/>
          </a:xfrm>
          <a:noFill/>
        </p:spPr>
        <p:txBody>
          <a:bodyPr rtlCol="0" anchor="t"/>
          <a:lstStyle>
            <a:defPPr>
              <a:defRPr lang="nl-NL"/>
            </a:defPPr>
          </a:lstStyle>
          <a:p>
            <a:pPr rtl="0"/>
            <a:r>
              <a:rPr lang="nl-NL" dirty="0" err="1">
                <a:latin typeface="Arial" panose="020B0604020202020204" pitchFamily="34" charset="0"/>
                <a:cs typeface="Arial" panose="020B0604020202020204" pitchFamily="34" charset="0"/>
              </a:rPr>
              <a:t>Materials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nl-NL" dirty="0" err="1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DEE161C-C486-5F29-6E9C-E4E29CAEED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1" y="1413164"/>
            <a:ext cx="11090275" cy="4801579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Primary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outcomes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285750"/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Feasibility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: protocol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adherence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, event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times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enrolment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rate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285750"/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Safety: was adrenaline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administered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before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study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drug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Secondary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outcome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: ROSC (&gt;20 min)</a:t>
            </a:r>
          </a:p>
        </p:txBody>
      </p:sp>
    </p:spTree>
    <p:extLst>
      <p:ext uri="{BB962C8B-B14F-4D97-AF65-F5344CB8AC3E}">
        <p14:creationId xmlns:p14="http://schemas.microsoft.com/office/powerpoint/2010/main" val="3496374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9162D4-5A04-3416-D0F5-36A3B0C69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704FF0-54DF-9670-BA68-F761E2D49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08635"/>
            <a:ext cx="11090274" cy="707101"/>
          </a:xfrm>
        </p:spPr>
        <p:txBody>
          <a:bodyPr wrap="square" rtlCol="0" anchor="t">
            <a:normAutofit/>
          </a:bodyPr>
          <a:lstStyle>
            <a:defPPr>
              <a:defRPr lang="nl-NL"/>
            </a:defPPr>
          </a:lstStyle>
          <a:p>
            <a:pPr rtl="0"/>
            <a:r>
              <a:rPr lang="nl-NL" dirty="0" err="1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921020DB-EB55-7FA5-5858-D84D3FB7B8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2493" y="1126156"/>
            <a:ext cx="4924459" cy="4966669"/>
          </a:xfrm>
          <a:prstGeom prst="rect">
            <a:avLst/>
          </a:prstGeom>
          <a:noFill/>
        </p:spPr>
      </p:pic>
      <p:sp>
        <p:nvSpPr>
          <p:cNvPr id="6" name="Tijdelijke aanduiding voor inhoud 3">
            <a:extLst>
              <a:ext uri="{FF2B5EF4-FFF2-40B4-BE49-F238E27FC236}">
                <a16:creationId xmlns:a16="http://schemas.microsoft.com/office/drawing/2014/main" id="{F96EDD2A-FED3-F430-86C8-85E912F6911D}"/>
              </a:ext>
            </a:extLst>
          </p:cNvPr>
          <p:cNvSpPr txBox="1">
            <a:spLocks/>
          </p:cNvSpPr>
          <p:nvPr/>
        </p:nvSpPr>
        <p:spPr>
          <a:xfrm>
            <a:off x="462976" y="1392382"/>
            <a:ext cx="5745320" cy="4801579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>
            <a:defPPr>
              <a:defRPr lang="nl-NL"/>
            </a:defPPr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spcAft>
                <a:spcPts val="800"/>
              </a:spcAft>
              <a:buFont typeface="Arial" panose="020B0604020202020204" pitchFamily="34" charset="0"/>
              <a:buNone/>
              <a:defRPr lang="nl-NL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lang="nl-NL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148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lang="nl-NL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lang="nl-NL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lang="nl-NL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nl-NL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nl-NL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nl-NL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nl-NL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183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screened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IHCA: 39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patients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randomised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median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age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77, 64% male)</a:t>
            </a:r>
          </a:p>
        </p:txBody>
      </p:sp>
    </p:spTree>
    <p:extLst>
      <p:ext uri="{BB962C8B-B14F-4D97-AF65-F5344CB8AC3E}">
        <p14:creationId xmlns:p14="http://schemas.microsoft.com/office/powerpoint/2010/main" val="1421196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08171-95F8-6F6C-B4A9-1C61D50B0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A9BB5C-B184-F5D5-874A-841649850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60961"/>
            <a:ext cx="11090275" cy="470885"/>
          </a:xfrm>
          <a:noFill/>
        </p:spPr>
        <p:txBody>
          <a:bodyPr rtlCol="0" anchor="t"/>
          <a:lstStyle>
            <a:defPPr>
              <a:defRPr lang="nl-NL"/>
            </a:defPPr>
          </a:lstStyle>
          <a:p>
            <a:pPr rtl="0"/>
            <a:r>
              <a:rPr lang="nl-NL" dirty="0" err="1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2188EEC-71CD-4DE4-FAF2-1CEE933BC9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1" y="1413164"/>
            <a:ext cx="11090275" cy="5132015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16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intervention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, 23 control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Most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cardiac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arrests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general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Arial" panose="020B0604020202020204" pitchFamily="34" charset="0"/>
                <a:cs typeface="Arial" panose="020B0604020202020204" pitchFamily="34" charset="0"/>
              </a:rPr>
              <a:t>ward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(44%)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306F2D26-2140-CE94-6015-3AD4D32E204F}"/>
              </a:ext>
            </a:extLst>
          </p:cNvPr>
          <p:cNvSpPr txBox="1"/>
          <p:nvPr/>
        </p:nvSpPr>
        <p:spPr>
          <a:xfrm>
            <a:off x="3048802" y="2277244"/>
            <a:ext cx="60976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29001968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Float">
      <a:dk1>
        <a:sysClr val="windowText" lastClr="000000"/>
      </a:dk1>
      <a:lt1>
        <a:sysClr val="window" lastClr="FFFFFF"/>
      </a:lt1>
      <a:dk2>
        <a:srgbClr val="1B192E"/>
      </a:dk2>
      <a:lt2>
        <a:srgbClr val="EAE5EB"/>
      </a:lt2>
      <a:accent1>
        <a:srgbClr val="13BE89"/>
      </a:accent1>
      <a:accent2>
        <a:srgbClr val="12B1BF"/>
      </a:accent2>
      <a:accent3>
        <a:srgbClr val="D40AA8"/>
      </a:accent3>
      <a:accent4>
        <a:srgbClr val="B86E62"/>
      </a:accent4>
      <a:accent5>
        <a:srgbClr val="A3A3C1"/>
      </a:accent5>
      <a:accent6>
        <a:srgbClr val="37335B"/>
      </a:accent6>
      <a:hlink>
        <a:srgbClr val="0066FF"/>
      </a:hlink>
      <a:folHlink>
        <a:srgbClr val="666699"/>
      </a:folHlink>
    </a:clrScheme>
    <a:fontScheme name="Float">
      <a:majorFont>
        <a:latin typeface="Walbaum Display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2976247_TF33713516_Win32" id="{C9C73F77-1299-46BD-A98D-712DA75E4A48}" vid="{9E515F3A-6247-4FE7-BE8D-6121BA67C204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342EE1-43E5-4AFB-895D-B61B9656DC14}">
  <ds:schemaRefs>
    <ds:schemaRef ds:uri="http://schemas.microsoft.com/office/2006/documentManagement/types"/>
    <ds:schemaRef ds:uri="http://schemas.microsoft.com/sharepoint/v3"/>
    <ds:schemaRef ds:uri="http://purl.org/dc/dcmitype/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230e9df3-be65-4c73-a93b-d1236ebd677e"/>
    <ds:schemaRef ds:uri="16c05727-aa75-4e4a-9b5f-8a80a1165891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2F49CD38-5B57-4682-9FCE-B9174068D0A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97783A8-901D-4F73-81D7-AA6841BEB3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{A8641B24-C86E-4302-8596-C4170EECEE2F}TF7eddf224-c89c-478f-8f2f-bfb086892169f3ae2bd8_win32-8ae04a34dca3</Template>
  <TotalTime>471</TotalTime>
  <Words>597</Words>
  <Application>Microsoft Office PowerPoint</Application>
  <PresentationFormat>Breedbeeld</PresentationFormat>
  <Paragraphs>79</Paragraphs>
  <Slides>15</Slides>
  <Notes>15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20" baseType="lpstr">
      <vt:lpstr>Arial</vt:lpstr>
      <vt:lpstr>Calibri</vt:lpstr>
      <vt:lpstr>Gill Sans MT</vt:lpstr>
      <vt:lpstr>Walbaum Display</vt:lpstr>
      <vt:lpstr>3DFloatVTI</vt:lpstr>
      <vt:lpstr>PowerPoint-presentatie</vt:lpstr>
      <vt:lpstr>Background</vt:lpstr>
      <vt:lpstr>Background: mechanism of action</vt:lpstr>
      <vt:lpstr>Materials / methods</vt:lpstr>
      <vt:lpstr>Materials / methods</vt:lpstr>
      <vt:lpstr>PowerPoint-presentatie</vt:lpstr>
      <vt:lpstr>Materials / methods</vt:lpstr>
      <vt:lpstr>Results</vt:lpstr>
      <vt:lpstr>Results</vt:lpstr>
      <vt:lpstr>Results Feasilibity</vt:lpstr>
      <vt:lpstr>Results Safety</vt:lpstr>
      <vt:lpstr>Results ROSC</vt:lpstr>
      <vt:lpstr>Discussion</vt:lpstr>
      <vt:lpstr>Conclusie</vt:lpstr>
      <vt:lpstr>PowerPoint-presentatie</vt:lpstr>
    </vt:vector>
  </TitlesOfParts>
  <Company>UMC Utrecht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Walker-3, J.C. (Jennifer)</dc:creator>
  <cp:lastModifiedBy>Wilde, J. de (Joke)</cp:lastModifiedBy>
  <cp:revision>9</cp:revision>
  <dcterms:created xsi:type="dcterms:W3CDTF">2025-11-10T20:28:49Z</dcterms:created>
  <dcterms:modified xsi:type="dcterms:W3CDTF">2026-01-06T09:13:42Z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