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72" r:id="rId4"/>
    <p:sldMasterId id="2147483676" r:id="rId5"/>
    <p:sldMasterId id="2147483690" r:id="rId6"/>
    <p:sldMasterId id="2147483701" r:id="rId7"/>
  </p:sldMasterIdLst>
  <p:notesMasterIdLst>
    <p:notesMasterId r:id="rId48"/>
  </p:notesMasterIdLst>
  <p:sldIdLst>
    <p:sldId id="256" r:id="rId8"/>
    <p:sldId id="264" r:id="rId9"/>
    <p:sldId id="279" r:id="rId10"/>
    <p:sldId id="277" r:id="rId11"/>
    <p:sldId id="278" r:id="rId12"/>
    <p:sldId id="265" r:id="rId13"/>
    <p:sldId id="261" r:id="rId14"/>
    <p:sldId id="266" r:id="rId15"/>
    <p:sldId id="284" r:id="rId16"/>
    <p:sldId id="267" r:id="rId17"/>
    <p:sldId id="263" r:id="rId18"/>
    <p:sldId id="285" r:id="rId19"/>
    <p:sldId id="291" r:id="rId20"/>
    <p:sldId id="257" r:id="rId21"/>
    <p:sldId id="280" r:id="rId22"/>
    <p:sldId id="281" r:id="rId23"/>
    <p:sldId id="268" r:id="rId24"/>
    <p:sldId id="269" r:id="rId25"/>
    <p:sldId id="293" r:id="rId26"/>
    <p:sldId id="295" r:id="rId27"/>
    <p:sldId id="292" r:id="rId28"/>
    <p:sldId id="286" r:id="rId29"/>
    <p:sldId id="294" r:id="rId30"/>
    <p:sldId id="271" r:id="rId31"/>
    <p:sldId id="296" r:id="rId32"/>
    <p:sldId id="297" r:id="rId33"/>
    <p:sldId id="289" r:id="rId34"/>
    <p:sldId id="273" r:id="rId35"/>
    <p:sldId id="298" r:id="rId36"/>
    <p:sldId id="306" r:id="rId37"/>
    <p:sldId id="258" r:id="rId38"/>
    <p:sldId id="287" r:id="rId39"/>
    <p:sldId id="288" r:id="rId40"/>
    <p:sldId id="299" r:id="rId41"/>
    <p:sldId id="300" r:id="rId42"/>
    <p:sldId id="301" r:id="rId43"/>
    <p:sldId id="302" r:id="rId44"/>
    <p:sldId id="303" r:id="rId45"/>
    <p:sldId id="304" r:id="rId46"/>
    <p:sldId id="305" r:id="rId47"/>
  </p:sldIdLst>
  <p:sldSz cx="12192000" cy="6858000"/>
  <p:notesSz cx="6858000" cy="9144000"/>
  <p:defaultTextStyle>
    <a:defPPr>
      <a:defRPr lang="nl-NL"/>
    </a:defPPr>
    <a:lvl1pPr algn="l" defTabSz="457200" rtl="0" fontAlgn="base">
      <a:spcBef>
        <a:spcPct val="0"/>
      </a:spcBef>
      <a:spcAft>
        <a:spcPct val="0"/>
      </a:spcAft>
      <a:defRPr sz="2400" kern="1200">
        <a:solidFill>
          <a:schemeClr val="tx1"/>
        </a:solidFill>
        <a:latin typeface="Calibri" charset="0"/>
        <a:ea typeface="ＭＳ Ｐゴシック" charset="-128"/>
        <a:cs typeface="ＭＳ Ｐゴシック" charset="-128"/>
      </a:defRPr>
    </a:lvl1pPr>
    <a:lvl2pPr marL="457200" algn="l" defTabSz="457200" rtl="0" fontAlgn="base">
      <a:spcBef>
        <a:spcPct val="0"/>
      </a:spcBef>
      <a:spcAft>
        <a:spcPct val="0"/>
      </a:spcAft>
      <a:defRPr sz="2400" kern="1200">
        <a:solidFill>
          <a:schemeClr val="tx1"/>
        </a:solidFill>
        <a:latin typeface="Calibri" charset="0"/>
        <a:ea typeface="ＭＳ Ｐゴシック" charset="-128"/>
        <a:cs typeface="ＭＳ Ｐゴシック" charset="-128"/>
      </a:defRPr>
    </a:lvl2pPr>
    <a:lvl3pPr marL="914400" algn="l" defTabSz="457200" rtl="0" fontAlgn="base">
      <a:spcBef>
        <a:spcPct val="0"/>
      </a:spcBef>
      <a:spcAft>
        <a:spcPct val="0"/>
      </a:spcAft>
      <a:defRPr sz="2400" kern="1200">
        <a:solidFill>
          <a:schemeClr val="tx1"/>
        </a:solidFill>
        <a:latin typeface="Calibri" charset="0"/>
        <a:ea typeface="ＭＳ Ｐゴシック" charset="-128"/>
        <a:cs typeface="ＭＳ Ｐゴシック" charset="-128"/>
      </a:defRPr>
    </a:lvl3pPr>
    <a:lvl4pPr marL="1371600" algn="l" defTabSz="457200" rtl="0" fontAlgn="base">
      <a:spcBef>
        <a:spcPct val="0"/>
      </a:spcBef>
      <a:spcAft>
        <a:spcPct val="0"/>
      </a:spcAft>
      <a:defRPr sz="2400" kern="1200">
        <a:solidFill>
          <a:schemeClr val="tx1"/>
        </a:solidFill>
        <a:latin typeface="Calibri" charset="0"/>
        <a:ea typeface="ＭＳ Ｐゴシック" charset="-128"/>
        <a:cs typeface="ＭＳ Ｐゴシック" charset="-128"/>
      </a:defRPr>
    </a:lvl4pPr>
    <a:lvl5pPr marL="1828800" algn="l" defTabSz="457200" rtl="0" fontAlgn="base">
      <a:spcBef>
        <a:spcPct val="0"/>
      </a:spcBef>
      <a:spcAft>
        <a:spcPct val="0"/>
      </a:spcAft>
      <a:defRPr sz="2400" kern="1200">
        <a:solidFill>
          <a:schemeClr val="tx1"/>
        </a:solidFill>
        <a:latin typeface="Calibri"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Calibri"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Calibri"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Calibri"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Calibri" charset="0"/>
        <a:ea typeface="ＭＳ Ｐゴシック" charset="-128"/>
        <a:cs typeface="ＭＳ Ｐゴシック" charset="-128"/>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30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76"/>
  </p:normalViewPr>
  <p:slideViewPr>
    <p:cSldViewPr snapToGrid="0">
      <p:cViewPr varScale="1">
        <p:scale>
          <a:sx n="118" d="100"/>
          <a:sy n="118" d="100"/>
        </p:scale>
        <p:origin x="3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B1420A-B9C0-4FB7-9B5F-4CE7F36D4FB9}" type="datetimeFigureOut">
              <a:rPr lang="nl-NL" smtClean="0"/>
              <a:t>18-2-2026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3D4EDB-B437-40C0-A42B-2F11784360B9}" type="slidenum">
              <a:rPr lang="nl-NL" smtClean="0"/>
              <a:t>‹nr.›</a:t>
            </a:fld>
            <a:endParaRPr lang="nl-NL"/>
          </a:p>
        </p:txBody>
      </p:sp>
    </p:spTree>
    <p:extLst>
      <p:ext uri="{BB962C8B-B14F-4D97-AF65-F5344CB8AC3E}">
        <p14:creationId xmlns:p14="http://schemas.microsoft.com/office/powerpoint/2010/main" val="2192585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nl.wikipedia.org/wiki/Test_(geneeskunde)"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nl.wikipedia.org/wiki/Theorema_van_Bayes" TargetMode="External"/><Relationship Id="rId4" Type="http://schemas.openxmlformats.org/officeDocument/2006/relationships/hyperlink" Target="https://nl.wikipedia.org/wiki/Foutpositief_en_foutnegatie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inks.lww.com/PCC/A853"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1522068</a:t>
            </a:r>
          </a:p>
          <a:p>
            <a:endParaRPr lang="nl-NL" dirty="0"/>
          </a:p>
        </p:txBody>
      </p:sp>
      <p:sp>
        <p:nvSpPr>
          <p:cNvPr id="4" name="Tijdelijke aanduiding voor dianummer 3"/>
          <p:cNvSpPr>
            <a:spLocks noGrp="1"/>
          </p:cNvSpPr>
          <p:nvPr>
            <p:ph type="sldNum" sz="quarter" idx="5"/>
          </p:nvPr>
        </p:nvSpPr>
        <p:spPr/>
        <p:txBody>
          <a:bodyPr/>
          <a:lstStyle/>
          <a:p>
            <a:fld id="{113D4EDB-B437-40C0-A42B-2F11784360B9}" type="slidenum">
              <a:rPr lang="nl-NL" smtClean="0"/>
              <a:t>2</a:t>
            </a:fld>
            <a:endParaRPr lang="nl-NL"/>
          </a:p>
        </p:txBody>
      </p:sp>
    </p:spTree>
    <p:extLst>
      <p:ext uri="{BB962C8B-B14F-4D97-AF65-F5344CB8AC3E}">
        <p14:creationId xmlns:p14="http://schemas.microsoft.com/office/powerpoint/2010/main" val="747128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0" i="0" kern="1200" dirty="0">
                <a:solidFill>
                  <a:schemeClr val="tx1"/>
                </a:solidFill>
                <a:effectLst/>
                <a:latin typeface="+mn-lt"/>
                <a:ea typeface="+mn-ea"/>
                <a:cs typeface="+mn-cs"/>
              </a:rPr>
              <a:t>The reader may wonder whether there were differences between and within centers in ventilation and </a:t>
            </a:r>
            <a:r>
              <a:rPr lang="en-US" sz="1200" b="0" i="0" kern="1200" dirty="0" err="1">
                <a:solidFill>
                  <a:schemeClr val="tx1"/>
                </a:solidFill>
                <a:effectLst/>
                <a:latin typeface="+mn-lt"/>
                <a:ea typeface="+mn-ea"/>
                <a:cs typeface="+mn-cs"/>
              </a:rPr>
              <a:t>extubation</a:t>
            </a:r>
            <a:r>
              <a:rPr lang="en-US" sz="1200" b="0" i="0" kern="1200" dirty="0">
                <a:solidFill>
                  <a:schemeClr val="tx1"/>
                </a:solidFill>
                <a:effectLst/>
                <a:latin typeface="+mn-lt"/>
                <a:ea typeface="+mn-ea"/>
                <a:cs typeface="+mn-cs"/>
              </a:rPr>
              <a:t> preferences, which could have an effect on the duration of MV. </a:t>
            </a:r>
            <a:endParaRPr lang="nl-NL" dirty="0"/>
          </a:p>
        </p:txBody>
      </p:sp>
      <p:sp>
        <p:nvSpPr>
          <p:cNvPr id="4" name="Tijdelijke aanduiding voor dianummer 3"/>
          <p:cNvSpPr>
            <a:spLocks noGrp="1"/>
          </p:cNvSpPr>
          <p:nvPr>
            <p:ph type="sldNum" sz="quarter" idx="5"/>
          </p:nvPr>
        </p:nvSpPr>
        <p:spPr/>
        <p:txBody>
          <a:bodyPr/>
          <a:lstStyle/>
          <a:p>
            <a:fld id="{113D4EDB-B437-40C0-A42B-2F11784360B9}" type="slidenum">
              <a:rPr lang="nl-NL" smtClean="0"/>
              <a:t>28</a:t>
            </a:fld>
            <a:endParaRPr lang="nl-NL"/>
          </a:p>
        </p:txBody>
      </p:sp>
    </p:spTree>
    <p:extLst>
      <p:ext uri="{BB962C8B-B14F-4D97-AF65-F5344CB8AC3E}">
        <p14:creationId xmlns:p14="http://schemas.microsoft.com/office/powerpoint/2010/main" val="3851735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A3AFB-00C3-AF48-8589-7E9990FB1B3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E46ED04-73C2-D486-47E7-955878C9AD3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3C89F1E-1135-5EAC-42CB-B2E6EB44918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which may be important given the improved outcomes from early antibiotic treatment in PICU patients with severe infections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reader may wonder whether there were differences between and within centers in ventilation and </a:t>
            </a:r>
            <a:r>
              <a:rPr lang="en-US" sz="1200" b="0" i="0" kern="1200" dirty="0" err="1">
                <a:solidFill>
                  <a:schemeClr val="tx1"/>
                </a:solidFill>
                <a:effectLst/>
                <a:latin typeface="+mn-lt"/>
                <a:ea typeface="+mn-ea"/>
                <a:cs typeface="+mn-cs"/>
              </a:rPr>
              <a:t>extubation</a:t>
            </a:r>
            <a:r>
              <a:rPr lang="en-US" sz="1200" b="0" i="0" kern="1200" dirty="0">
                <a:solidFill>
                  <a:schemeClr val="tx1"/>
                </a:solidFill>
                <a:effectLst/>
                <a:latin typeface="+mn-lt"/>
                <a:ea typeface="+mn-ea"/>
                <a:cs typeface="+mn-cs"/>
              </a:rPr>
              <a:t> preferences, which could have an effect on the duration of MV. </a:t>
            </a:r>
            <a:endParaRPr lang="nl-NL" dirty="0"/>
          </a:p>
        </p:txBody>
      </p:sp>
      <p:sp>
        <p:nvSpPr>
          <p:cNvPr id="4" name="Tijdelijke aanduiding voor dianummer 3">
            <a:extLst>
              <a:ext uri="{FF2B5EF4-FFF2-40B4-BE49-F238E27FC236}">
                <a16:creationId xmlns:a16="http://schemas.microsoft.com/office/drawing/2014/main" id="{43FB2FC6-B57F-74E2-0B9D-DD6048284DEE}"/>
              </a:ext>
            </a:extLst>
          </p:cNvPr>
          <p:cNvSpPr>
            <a:spLocks noGrp="1"/>
          </p:cNvSpPr>
          <p:nvPr>
            <p:ph type="sldNum" sz="quarter" idx="5"/>
          </p:nvPr>
        </p:nvSpPr>
        <p:spPr/>
        <p:txBody>
          <a:bodyPr/>
          <a:lstStyle/>
          <a:p>
            <a:fld id="{113D4EDB-B437-40C0-A42B-2F11784360B9}" type="slidenum">
              <a:rPr lang="nl-NL" smtClean="0"/>
              <a:t>29</a:t>
            </a:fld>
            <a:endParaRPr lang="nl-NL"/>
          </a:p>
        </p:txBody>
      </p:sp>
    </p:spTree>
    <p:extLst>
      <p:ext uri="{BB962C8B-B14F-4D97-AF65-F5344CB8AC3E}">
        <p14:creationId xmlns:p14="http://schemas.microsoft.com/office/powerpoint/2010/main" val="4148204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Prospectieve studie al wel door Sarah Hak gedaan voor alle kinderen, nu interessant voor huidige PICU populatie na start RSV vaccinatie middels </a:t>
            </a:r>
            <a:r>
              <a:rPr lang="nl-NL" dirty="0" err="1"/>
              <a:t>nirsevimab</a:t>
            </a:r>
            <a:r>
              <a:rPr lang="nl-NL" dirty="0"/>
              <a:t> </a:t>
            </a:r>
          </a:p>
        </p:txBody>
      </p:sp>
      <p:sp>
        <p:nvSpPr>
          <p:cNvPr id="4" name="Tijdelijke aanduiding voor dianummer 3"/>
          <p:cNvSpPr>
            <a:spLocks noGrp="1"/>
          </p:cNvSpPr>
          <p:nvPr>
            <p:ph type="sldNum" sz="quarter" idx="5"/>
          </p:nvPr>
        </p:nvSpPr>
        <p:spPr/>
        <p:txBody>
          <a:bodyPr/>
          <a:lstStyle/>
          <a:p>
            <a:fld id="{113D4EDB-B437-40C0-A42B-2F11784360B9}" type="slidenum">
              <a:rPr lang="nl-NL" smtClean="0"/>
              <a:t>31</a:t>
            </a:fld>
            <a:endParaRPr lang="nl-NL"/>
          </a:p>
        </p:txBody>
      </p:sp>
    </p:spTree>
    <p:extLst>
      <p:ext uri="{BB962C8B-B14F-4D97-AF65-F5344CB8AC3E}">
        <p14:creationId xmlns:p14="http://schemas.microsoft.com/office/powerpoint/2010/main" val="1237564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73CCE-54C0-7EB7-CD09-3980F4FF91F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9AAC269-9212-E58B-2326-09CB457380D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DCF8ABF-06BC-90C3-C6A1-9F234B0E5F7A}"/>
              </a:ext>
            </a:extLst>
          </p:cNvPr>
          <p:cNvSpPr>
            <a:spLocks noGrp="1"/>
          </p:cNvSpPr>
          <p:nvPr>
            <p:ph type="body" idx="1"/>
          </p:nvPr>
        </p:nvSpPr>
        <p:spPr/>
        <p:txBody>
          <a:bodyPr/>
          <a:lstStyle/>
          <a:p>
            <a:r>
              <a:rPr lang="en-US" dirty="0"/>
              <a:t>dan </a:t>
            </a:r>
            <a:r>
              <a:rPr lang="nl-NL" dirty="0" err="1"/>
              <a:t>gram-negative</a:t>
            </a:r>
            <a:r>
              <a:rPr lang="nl-NL" dirty="0"/>
              <a:t> en S. Aureus </a:t>
            </a:r>
            <a:r>
              <a:rPr lang="nl-NL" dirty="0" err="1"/>
              <a:t>dekk</a:t>
            </a:r>
            <a:r>
              <a:rPr lang="en-US" dirty="0"/>
              <a:t>end</a:t>
            </a:r>
            <a:endParaRPr lang="nl-NL" dirty="0"/>
          </a:p>
        </p:txBody>
      </p:sp>
      <p:sp>
        <p:nvSpPr>
          <p:cNvPr id="4" name="Tijdelijke aanduiding voor dianummer 3">
            <a:extLst>
              <a:ext uri="{FF2B5EF4-FFF2-40B4-BE49-F238E27FC236}">
                <a16:creationId xmlns:a16="http://schemas.microsoft.com/office/drawing/2014/main" id="{0D206E65-0B2C-8132-C244-6C764660541D}"/>
              </a:ext>
            </a:extLst>
          </p:cNvPr>
          <p:cNvSpPr>
            <a:spLocks noGrp="1"/>
          </p:cNvSpPr>
          <p:nvPr>
            <p:ph type="sldNum" sz="quarter" idx="5"/>
          </p:nvPr>
        </p:nvSpPr>
        <p:spPr/>
        <p:txBody>
          <a:bodyPr/>
          <a:lstStyle/>
          <a:p>
            <a:fld id="{113D4EDB-B437-40C0-A42B-2F11784360B9}" type="slidenum">
              <a:rPr lang="nl-NL" smtClean="0"/>
              <a:t>39</a:t>
            </a:fld>
            <a:endParaRPr lang="nl-NL"/>
          </a:p>
        </p:txBody>
      </p:sp>
    </p:spTree>
    <p:extLst>
      <p:ext uri="{BB962C8B-B14F-4D97-AF65-F5344CB8AC3E}">
        <p14:creationId xmlns:p14="http://schemas.microsoft.com/office/powerpoint/2010/main" val="170838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13D4EDB-B437-40C0-A42B-2F11784360B9}" type="slidenum">
              <a:rPr lang="nl-NL" smtClean="0"/>
              <a:t>3</a:t>
            </a:fld>
            <a:endParaRPr lang="nl-NL"/>
          </a:p>
        </p:txBody>
      </p:sp>
    </p:spTree>
    <p:extLst>
      <p:ext uri="{BB962C8B-B14F-4D97-AF65-F5344CB8AC3E}">
        <p14:creationId xmlns:p14="http://schemas.microsoft.com/office/powerpoint/2010/main" val="345820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1522068</a:t>
            </a:r>
          </a:p>
          <a:p>
            <a:endParaRPr lang="nl-NL" dirty="0"/>
          </a:p>
        </p:txBody>
      </p:sp>
      <p:sp>
        <p:nvSpPr>
          <p:cNvPr id="4" name="Tijdelijke aanduiding voor dianummer 3"/>
          <p:cNvSpPr>
            <a:spLocks noGrp="1"/>
          </p:cNvSpPr>
          <p:nvPr>
            <p:ph type="sldNum" sz="quarter" idx="5"/>
          </p:nvPr>
        </p:nvSpPr>
        <p:spPr/>
        <p:txBody>
          <a:bodyPr/>
          <a:lstStyle/>
          <a:p>
            <a:fld id="{113D4EDB-B437-40C0-A42B-2F11784360B9}" type="slidenum">
              <a:rPr lang="nl-NL" smtClean="0"/>
              <a:t>4</a:t>
            </a:fld>
            <a:endParaRPr lang="nl-NL"/>
          </a:p>
        </p:txBody>
      </p:sp>
    </p:spTree>
    <p:extLst>
      <p:ext uri="{BB962C8B-B14F-4D97-AF65-F5344CB8AC3E}">
        <p14:creationId xmlns:p14="http://schemas.microsoft.com/office/powerpoint/2010/main" val="1643236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1522068</a:t>
            </a:r>
          </a:p>
          <a:p>
            <a:endParaRPr lang="nl-NL" dirty="0"/>
          </a:p>
        </p:txBody>
      </p:sp>
      <p:sp>
        <p:nvSpPr>
          <p:cNvPr id="4" name="Tijdelijke aanduiding voor dianummer 3"/>
          <p:cNvSpPr>
            <a:spLocks noGrp="1"/>
          </p:cNvSpPr>
          <p:nvPr>
            <p:ph type="sldNum" sz="quarter" idx="5"/>
          </p:nvPr>
        </p:nvSpPr>
        <p:spPr/>
        <p:txBody>
          <a:bodyPr/>
          <a:lstStyle/>
          <a:p>
            <a:fld id="{113D4EDB-B437-40C0-A42B-2F11784360B9}" type="slidenum">
              <a:rPr lang="nl-NL" smtClean="0"/>
              <a:t>5</a:t>
            </a:fld>
            <a:endParaRPr lang="nl-NL"/>
          </a:p>
        </p:txBody>
      </p:sp>
    </p:spTree>
    <p:extLst>
      <p:ext uri="{BB962C8B-B14F-4D97-AF65-F5344CB8AC3E}">
        <p14:creationId xmlns:p14="http://schemas.microsoft.com/office/powerpoint/2010/main" val="3563558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Gezien deel 1 van de vraag/doel specifiek is voor USA en niet 1 op 1 op Nederland kan worden geprojecteerd </a:t>
            </a:r>
          </a:p>
          <a:p>
            <a:r>
              <a:rPr lang="nl-NL" dirty="0"/>
              <a:t>Dit mede doordat wij meer werken met tweedelijns en derdelijns zorg en kinderen ook zo worden doorverwezen. </a:t>
            </a:r>
          </a:p>
          <a:p>
            <a:r>
              <a:rPr lang="nl-NL" dirty="0"/>
              <a:t>Meeste kinderen komen niet rechtstreeks op de PICU zonder dat er al viraal panel is afgenomen. </a:t>
            </a:r>
          </a:p>
        </p:txBody>
      </p:sp>
      <p:sp>
        <p:nvSpPr>
          <p:cNvPr id="4" name="Tijdelijke aanduiding voor dianummer 3"/>
          <p:cNvSpPr>
            <a:spLocks noGrp="1"/>
          </p:cNvSpPr>
          <p:nvPr>
            <p:ph type="sldNum" sz="quarter" idx="5"/>
          </p:nvPr>
        </p:nvSpPr>
        <p:spPr/>
        <p:txBody>
          <a:bodyPr/>
          <a:lstStyle/>
          <a:p>
            <a:fld id="{113D4EDB-B437-40C0-A42B-2F11784360B9}" type="slidenum">
              <a:rPr lang="nl-NL" smtClean="0"/>
              <a:t>13</a:t>
            </a:fld>
            <a:endParaRPr lang="nl-NL"/>
          </a:p>
        </p:txBody>
      </p:sp>
    </p:spTree>
    <p:extLst>
      <p:ext uri="{BB962C8B-B14F-4D97-AF65-F5344CB8AC3E}">
        <p14:creationId xmlns:p14="http://schemas.microsoft.com/office/powerpoint/2010/main" val="1931375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0" i="0" kern="1200" dirty="0">
                <a:solidFill>
                  <a:schemeClr val="tx1"/>
                </a:solidFill>
                <a:effectLst/>
                <a:latin typeface="+mn-lt"/>
                <a:ea typeface="+mn-ea"/>
                <a:cs typeface="+mn-cs"/>
              </a:rPr>
              <a:t>the intercept is the estimated linear predictor when covariates are all zero </a:t>
            </a:r>
            <a:endParaRPr lang="nl-NL" dirty="0"/>
          </a:p>
        </p:txBody>
      </p:sp>
      <p:sp>
        <p:nvSpPr>
          <p:cNvPr id="4" name="Tijdelijke aanduiding voor dianummer 3"/>
          <p:cNvSpPr>
            <a:spLocks noGrp="1"/>
          </p:cNvSpPr>
          <p:nvPr>
            <p:ph type="sldNum" sz="quarter" idx="5"/>
          </p:nvPr>
        </p:nvSpPr>
        <p:spPr/>
        <p:txBody>
          <a:bodyPr/>
          <a:lstStyle/>
          <a:p>
            <a:fld id="{113D4EDB-B437-40C0-A42B-2F11784360B9}" type="slidenum">
              <a:rPr lang="nl-NL" smtClean="0"/>
              <a:t>21</a:t>
            </a:fld>
            <a:endParaRPr lang="nl-NL"/>
          </a:p>
        </p:txBody>
      </p:sp>
    </p:spTree>
    <p:extLst>
      <p:ext uri="{BB962C8B-B14F-4D97-AF65-F5344CB8AC3E}">
        <p14:creationId xmlns:p14="http://schemas.microsoft.com/office/powerpoint/2010/main" val="436135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dirty="0">
                <a:solidFill>
                  <a:srgbClr val="101418"/>
                </a:solidFill>
                <a:effectLst/>
                <a:latin typeface="inherit"/>
              </a:rPr>
              <a:t>Sensitiviteit</a:t>
            </a:r>
          </a:p>
          <a:p>
            <a:pPr algn="l"/>
            <a:r>
              <a:rPr lang="nl-NL" b="0" i="0" dirty="0">
                <a:solidFill>
                  <a:srgbClr val="202122"/>
                </a:solidFill>
                <a:effectLst/>
                <a:latin typeface="Arial" panose="020B0604020202020204" pitchFamily="34" charset="0"/>
              </a:rPr>
              <a:t>De sensitiviteit van een </a:t>
            </a:r>
            <a:r>
              <a:rPr lang="nl-NL" b="0" i="0" u="none" strike="noStrike" dirty="0">
                <a:solidFill>
                  <a:srgbClr val="3366CC"/>
                </a:solidFill>
                <a:effectLst/>
                <a:latin typeface="Arial" panose="020B0604020202020204" pitchFamily="34" charset="0"/>
                <a:hlinkClick r:id="rId3" tooltip="Test (geneeskunde)"/>
              </a:rPr>
              <a:t>geneeskundige test</a:t>
            </a:r>
            <a:r>
              <a:rPr lang="nl-NL" b="0" i="0" dirty="0">
                <a:solidFill>
                  <a:srgbClr val="202122"/>
                </a:solidFill>
                <a:effectLst/>
                <a:latin typeface="Arial" panose="020B0604020202020204" pitchFamily="34" charset="0"/>
              </a:rPr>
              <a:t> is het percentage terecht positieve uitslagen onder de zieke personen. Het is de verhouding tussen het aantal personen die positief scoren waarbij de door de test onderzochte ziekte daadwerkelijk aanwezig is en het totaal van alle onderzochte personen met de ziekte, inclusief het aantal personen die negatief scoren en bij wie de ziekte toch aanwezig is. Het is dus een maat voor de gevoeligheid van de test voor de onderzochte ziekte. Hoe hoger de sensitiviteit van een test, hoe groter de kans dat iemand die de ziekte daadwerkelijk heeft een positieve testuitslag krijgt, dus weinig </a:t>
            </a:r>
            <a:r>
              <a:rPr lang="nl-NL" b="0" i="0" u="none" strike="noStrike" dirty="0" err="1">
                <a:solidFill>
                  <a:srgbClr val="3366CC"/>
                </a:solidFill>
                <a:effectLst/>
                <a:latin typeface="Arial" panose="020B0604020202020204" pitchFamily="34" charset="0"/>
                <a:hlinkClick r:id="rId4" tooltip="Foutpositief en foutnegatief"/>
              </a:rPr>
              <a:t>foutnegatieve</a:t>
            </a:r>
            <a:r>
              <a:rPr lang="nl-NL" b="0" i="0" dirty="0">
                <a:solidFill>
                  <a:srgbClr val="202122"/>
                </a:solidFill>
                <a:effectLst/>
                <a:latin typeface="Arial" panose="020B0604020202020204" pitchFamily="34" charset="0"/>
              </a:rPr>
              <a:t> uitslagen (weinig C). Een testuitslag is positief als de </a:t>
            </a:r>
            <a:r>
              <a:rPr lang="nl-NL" b="0" i="0" u="none" strike="noStrike" dirty="0">
                <a:solidFill>
                  <a:srgbClr val="3366CC"/>
                </a:solidFill>
                <a:effectLst/>
                <a:latin typeface="Arial" panose="020B0604020202020204" pitchFamily="34" charset="0"/>
                <a:hlinkClick r:id="rId5" tooltip="Theorema van Bayes"/>
              </a:rPr>
              <a:t>a-posteriori-kans</a:t>
            </a:r>
            <a:r>
              <a:rPr lang="nl-NL" b="0" i="0" dirty="0">
                <a:solidFill>
                  <a:srgbClr val="202122"/>
                </a:solidFill>
                <a:effectLst/>
                <a:latin typeface="Arial" panose="020B0604020202020204" pitchFamily="34" charset="0"/>
              </a:rPr>
              <a:t> (</a:t>
            </a:r>
            <a:r>
              <a:rPr lang="nl-NL" b="0" i="0" dirty="0" err="1">
                <a:solidFill>
                  <a:srgbClr val="202122"/>
                </a:solidFill>
                <a:effectLst/>
                <a:latin typeface="Arial" panose="020B0604020202020204" pitchFamily="34" charset="0"/>
              </a:rPr>
              <a:t>nakans</a:t>
            </a:r>
            <a:r>
              <a:rPr lang="nl-NL" b="0" i="0" dirty="0">
                <a:solidFill>
                  <a:srgbClr val="202122"/>
                </a:solidFill>
                <a:effectLst/>
                <a:latin typeface="Arial" panose="020B0604020202020204" pitchFamily="34" charset="0"/>
              </a:rPr>
              <a:t>, achteraf-kans) die erbij hoort groter is dan de </a:t>
            </a:r>
            <a:r>
              <a:rPr lang="nl-NL" b="0" i="0" dirty="0" err="1">
                <a:solidFill>
                  <a:srgbClr val="202122"/>
                </a:solidFill>
                <a:effectLst/>
                <a:latin typeface="Arial" panose="020B0604020202020204" pitchFamily="34" charset="0"/>
              </a:rPr>
              <a:t>nakans</a:t>
            </a:r>
            <a:r>
              <a:rPr lang="nl-NL" b="0" i="0" dirty="0">
                <a:solidFill>
                  <a:srgbClr val="202122"/>
                </a:solidFill>
                <a:effectLst/>
                <a:latin typeface="Arial" panose="020B0604020202020204" pitchFamily="34" charset="0"/>
              </a:rPr>
              <a:t> die bij het andere negatieve testresultaat hoort.</a:t>
            </a:r>
          </a:p>
          <a:p>
            <a:pPr algn="l"/>
            <a:r>
              <a:rPr lang="nl-NL" b="1" i="0" dirty="0">
                <a:solidFill>
                  <a:srgbClr val="101418"/>
                </a:solidFill>
                <a:effectLst/>
                <a:latin typeface="inherit"/>
              </a:rPr>
              <a:t>Specificiteit</a:t>
            </a:r>
          </a:p>
          <a:p>
            <a:pPr algn="l"/>
            <a:r>
              <a:rPr lang="nl-NL" b="0" i="0" dirty="0">
                <a:solidFill>
                  <a:srgbClr val="202122"/>
                </a:solidFill>
                <a:effectLst/>
                <a:latin typeface="Arial" panose="020B0604020202020204" pitchFamily="34" charset="0"/>
              </a:rPr>
              <a:t>De specificiteit van een geneeskundige test is het percentage terecht negatieve testuitslagen onder de niet-zieke personen, oftewel de verhouding tussen het aantal terecht negatieve uitslagen (niet ziek, negatieve uitslag) en het totaal van alle gevallen waarbij de ziekte afwezig is. Het totaal van alle gevallen waarbij de ziekte afwezig is bestaat uit een som van de gevallen waarbij een </a:t>
            </a:r>
            <a:r>
              <a:rPr lang="nl-NL" b="0" i="0" u="none" strike="noStrike" dirty="0">
                <a:solidFill>
                  <a:srgbClr val="3366CC"/>
                </a:solidFill>
                <a:effectLst/>
                <a:latin typeface="Arial" panose="020B0604020202020204" pitchFamily="34" charset="0"/>
                <a:hlinkClick r:id="rId4" tooltip="Foutpositief en foutnegatief"/>
              </a:rPr>
              <a:t>foutpositieve</a:t>
            </a:r>
            <a:r>
              <a:rPr lang="nl-NL" b="0" i="0" dirty="0">
                <a:solidFill>
                  <a:srgbClr val="202122"/>
                </a:solidFill>
                <a:effectLst/>
                <a:latin typeface="Arial" panose="020B0604020202020204" pitchFamily="34" charset="0"/>
              </a:rPr>
              <a:t> uitslag (loos alarm) is verkregen en de gevallen die een terechte negatieve uitslag kregen. Zie de formules hieronder. Dus hoe hoger de specificiteit van een test, hoe groter de kans dat iemand die de ziekte niet heeft, een negatief testresultaat krijgt. Een hoge specificiteit betekent weinig foutpositieve uitslagen (weinig B).</a:t>
            </a:r>
          </a:p>
          <a:p>
            <a:endParaRPr lang="nl-NL" dirty="0"/>
          </a:p>
        </p:txBody>
      </p:sp>
      <p:sp>
        <p:nvSpPr>
          <p:cNvPr id="4" name="Tijdelijke aanduiding voor dianummer 3"/>
          <p:cNvSpPr>
            <a:spLocks noGrp="1"/>
          </p:cNvSpPr>
          <p:nvPr>
            <p:ph type="sldNum" sz="quarter" idx="5"/>
          </p:nvPr>
        </p:nvSpPr>
        <p:spPr/>
        <p:txBody>
          <a:bodyPr/>
          <a:lstStyle/>
          <a:p>
            <a:fld id="{113D4EDB-B437-40C0-A42B-2F11784360B9}" type="slidenum">
              <a:rPr lang="nl-NL" smtClean="0"/>
              <a:t>24</a:t>
            </a:fld>
            <a:endParaRPr lang="nl-NL"/>
          </a:p>
        </p:txBody>
      </p:sp>
    </p:spTree>
    <p:extLst>
      <p:ext uri="{BB962C8B-B14F-4D97-AF65-F5344CB8AC3E}">
        <p14:creationId xmlns:p14="http://schemas.microsoft.com/office/powerpoint/2010/main" val="4049764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0" i="0" kern="1200" dirty="0">
                <a:solidFill>
                  <a:schemeClr val="tx1"/>
                </a:solidFill>
                <a:effectLst/>
                <a:latin typeface="+mn-lt"/>
                <a:ea typeface="+mn-ea"/>
                <a:cs typeface="+mn-cs"/>
              </a:rPr>
              <a:t>No single antibiotic was prescribed to greater than 50% of children, five different drugs were prescribed to greater than 10% of children, and nine drugs were prescribed to greater than 5% of children. Cefotaxime, ampicillin, and azithromycin were more likely to be prescribed in the early antibiotic group, and piperacillin/tazobactam, </a:t>
            </a:r>
            <a:r>
              <a:rPr lang="en-US" sz="1200" b="0" i="0" kern="1200" dirty="0" err="1">
                <a:solidFill>
                  <a:schemeClr val="tx1"/>
                </a:solidFill>
                <a:effectLst/>
                <a:latin typeface="+mn-lt"/>
                <a:ea typeface="+mn-ea"/>
                <a:cs typeface="+mn-cs"/>
              </a:rPr>
              <a:t>ceftazadime</a:t>
            </a:r>
            <a:r>
              <a:rPr lang="en-US" sz="1200" b="0" i="0" kern="1200" dirty="0">
                <a:solidFill>
                  <a:schemeClr val="tx1"/>
                </a:solidFill>
                <a:effectLst/>
                <a:latin typeface="+mn-lt"/>
                <a:ea typeface="+mn-ea"/>
                <a:cs typeface="+mn-cs"/>
              </a:rPr>
              <a:t>, ampicillin/sulbactam, cefuroxime, and amoxicillin/clavulanic acid were more likely to be prescribed in the late antibiotic group.</a:t>
            </a:r>
            <a:endParaRPr lang="nl-NL" dirty="0"/>
          </a:p>
        </p:txBody>
      </p:sp>
      <p:sp>
        <p:nvSpPr>
          <p:cNvPr id="4" name="Tijdelijke aanduiding voor dianummer 3"/>
          <p:cNvSpPr>
            <a:spLocks noGrp="1"/>
          </p:cNvSpPr>
          <p:nvPr>
            <p:ph type="sldNum" sz="quarter" idx="5"/>
          </p:nvPr>
        </p:nvSpPr>
        <p:spPr/>
        <p:txBody>
          <a:bodyPr/>
          <a:lstStyle/>
          <a:p>
            <a:fld id="{113D4EDB-B437-40C0-A42B-2F11784360B9}" type="slidenum">
              <a:rPr lang="nl-NL" smtClean="0"/>
              <a:t>25</a:t>
            </a:fld>
            <a:endParaRPr lang="nl-NL"/>
          </a:p>
        </p:txBody>
      </p:sp>
    </p:spTree>
    <p:extLst>
      <p:ext uri="{BB962C8B-B14F-4D97-AF65-F5344CB8AC3E}">
        <p14:creationId xmlns:p14="http://schemas.microsoft.com/office/powerpoint/2010/main" val="4110779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0" i="0" kern="1200" dirty="0">
                <a:solidFill>
                  <a:schemeClr val="tx1"/>
                </a:solidFill>
                <a:effectLst/>
                <a:latin typeface="+mn-lt"/>
                <a:ea typeface="+mn-ea"/>
                <a:cs typeface="+mn-cs"/>
              </a:rPr>
              <a:t>When classified by chemical structure, late-generation cephalosporins (93.1% vs 76.0%) and macrolides (8.6% vs 0.4%) were more likely to be prescribed in the early antibiotic group, and early-generation cephalosporins (0.9% vs 3.4%) were more likely to be prescribed in the late antibiotic group (all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0.001) (</a:t>
            </a:r>
            <a:r>
              <a:rPr lang="en-US" sz="1200" b="1" i="0" kern="1200" dirty="0">
                <a:solidFill>
                  <a:schemeClr val="tx1"/>
                </a:solidFill>
                <a:effectLst/>
                <a:latin typeface="+mn-lt"/>
                <a:ea typeface="+mn-ea"/>
                <a:cs typeface="+mn-cs"/>
              </a:rPr>
              <a:t>Supplemental Fig. 1</a:t>
            </a:r>
            <a:r>
              <a:rPr lang="en-US" sz="1200" b="1" i="1" kern="1200" dirty="0">
                <a:solidFill>
                  <a:schemeClr val="tx1"/>
                </a:solidFill>
                <a:effectLst/>
                <a:latin typeface="+mn-lt"/>
                <a:ea typeface="+mn-ea"/>
                <a:cs typeface="+mn-cs"/>
              </a:rPr>
              <a:t>b</a:t>
            </a:r>
            <a:r>
              <a:rPr lang="en-US" sz="1200" b="0" i="0" kern="1200" dirty="0">
                <a:solidFill>
                  <a:schemeClr val="tx1"/>
                </a:solidFill>
                <a:effectLst/>
                <a:latin typeface="+mn-lt"/>
                <a:ea typeface="+mn-ea"/>
                <a:cs typeface="+mn-cs"/>
              </a:rPr>
              <a:t>, Supplemental Digital Content 1, </a:t>
            </a:r>
            <a:r>
              <a:rPr lang="en-US" sz="1200" b="0" i="0" u="none" strike="noStrike" kern="1200" dirty="0">
                <a:solidFill>
                  <a:schemeClr val="tx1"/>
                </a:solidFill>
                <a:effectLst/>
                <a:latin typeface="+mn-lt"/>
                <a:ea typeface="+mn-ea"/>
                <a:cs typeface="+mn-cs"/>
                <a:hlinkClick r:id="rId3"/>
              </a:rPr>
              <a:t>https://links.lww.com/PCC/A853</a:t>
            </a:r>
            <a:r>
              <a:rPr lang="en-US" sz="1200" b="0" i="0" kern="1200" dirty="0">
                <a:solidFill>
                  <a:schemeClr val="tx1"/>
                </a:solidFill>
                <a:effectLst/>
                <a:latin typeface="+mn-lt"/>
                <a:ea typeface="+mn-ea"/>
                <a:cs typeface="+mn-cs"/>
              </a:rPr>
              <a:t>). When classified functionally, antibiotics indicated for common CA and atypical pathogens were more likely to be prescribed in the early antibiotic group, and antibiotics effective against </a:t>
            </a:r>
            <a:r>
              <a:rPr lang="en-US" sz="1200" b="0" i="1" kern="1200" dirty="0">
                <a:solidFill>
                  <a:schemeClr val="tx1"/>
                </a:solidFill>
                <a:effectLst/>
                <a:latin typeface="+mn-lt"/>
                <a:ea typeface="+mn-ea"/>
                <a:cs typeface="+mn-cs"/>
              </a:rPr>
              <a:t>Pseudomonas aeruginosa</a:t>
            </a:r>
            <a:r>
              <a:rPr lang="en-US" sz="1200" b="0" i="0" kern="1200" dirty="0">
                <a:solidFill>
                  <a:schemeClr val="tx1"/>
                </a:solidFill>
                <a:effectLst/>
                <a:latin typeface="+mn-lt"/>
                <a:ea typeface="+mn-ea"/>
                <a:cs typeface="+mn-cs"/>
              </a:rPr>
              <a:t> (13.1% vs 24.8%) were more likely to be prescribed in the late antibiotic group (all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0.001) </a:t>
            </a:r>
            <a:endParaRPr lang="nl-NL" dirty="0"/>
          </a:p>
        </p:txBody>
      </p:sp>
      <p:sp>
        <p:nvSpPr>
          <p:cNvPr id="4" name="Tijdelijke aanduiding voor dianummer 3"/>
          <p:cNvSpPr>
            <a:spLocks noGrp="1"/>
          </p:cNvSpPr>
          <p:nvPr>
            <p:ph type="sldNum" sz="quarter" idx="5"/>
          </p:nvPr>
        </p:nvSpPr>
        <p:spPr/>
        <p:txBody>
          <a:bodyPr/>
          <a:lstStyle/>
          <a:p>
            <a:fld id="{113D4EDB-B437-40C0-A42B-2F11784360B9}" type="slidenum">
              <a:rPr lang="nl-NL" smtClean="0"/>
              <a:t>26</a:t>
            </a:fld>
            <a:endParaRPr lang="nl-NL"/>
          </a:p>
        </p:txBody>
      </p:sp>
    </p:spTree>
    <p:extLst>
      <p:ext uri="{BB962C8B-B14F-4D97-AF65-F5344CB8AC3E}">
        <p14:creationId xmlns:p14="http://schemas.microsoft.com/office/powerpoint/2010/main" val="424288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6.jpeg"/><Relationship Id="rId2" Type="http://schemas.openxmlformats.org/officeDocument/2006/relationships/image" Target="../media/image7.gif"/><Relationship Id="rId1" Type="http://schemas.openxmlformats.org/officeDocument/2006/relationships/slideMaster" Target="../slideMasters/slideMaster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gi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6.jpeg"/><Relationship Id="rId2" Type="http://schemas.openxmlformats.org/officeDocument/2006/relationships/image" Target="../media/image7.gif"/><Relationship Id="rId1" Type="http://schemas.openxmlformats.org/officeDocument/2006/relationships/slideMaster" Target="../slideMasters/slideMaster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gi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6.jpeg"/><Relationship Id="rId2" Type="http://schemas.openxmlformats.org/officeDocument/2006/relationships/image" Target="../media/image7.gif"/><Relationship Id="rId1" Type="http://schemas.openxmlformats.org/officeDocument/2006/relationships/slideMaster" Target="../slideMasters/slideMaster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6.jpeg"/><Relationship Id="rId2" Type="http://schemas.openxmlformats.org/officeDocument/2006/relationships/image" Target="../media/image7.gif"/><Relationship Id="rId1" Type="http://schemas.openxmlformats.org/officeDocument/2006/relationships/slideMaster" Target="../slideMasters/slideMaster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gi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7.xml"/><Relationship Id="rId4" Type="http://schemas.openxmlformats.org/officeDocument/2006/relationships/image" Target="../media/image6.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5.png"/><Relationship Id="rId1" Type="http://schemas.openxmlformats.org/officeDocument/2006/relationships/slideMaster" Target="../slideMasters/slideMaster7.xml"/><Relationship Id="rId4" Type="http://schemas.openxmlformats.org/officeDocument/2006/relationships/image" Target="../media/image6.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6.png"/><Relationship Id="rId1" Type="http://schemas.openxmlformats.org/officeDocument/2006/relationships/slideMaster" Target="../slideMasters/slideMaster7.xml"/><Relationship Id="rId4" Type="http://schemas.openxmlformats.org/officeDocument/2006/relationships/image" Target="../media/image6.jpe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5.png"/><Relationship Id="rId1" Type="http://schemas.openxmlformats.org/officeDocument/2006/relationships/slideMaster" Target="../slideMasters/slideMaster7.xml"/><Relationship Id="rId4" Type="http://schemas.openxmlformats.org/officeDocument/2006/relationships/image" Target="../media/image6.jpe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7.xml"/><Relationship Id="rId5" Type="http://schemas.openxmlformats.org/officeDocument/2006/relationships/image" Target="../media/image6.jpeg"/><Relationship Id="rId4" Type="http://schemas.openxmlformats.org/officeDocument/2006/relationships/image" Target="../media/image1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8.gif"/><Relationship Id="rId7" Type="http://schemas.openxmlformats.org/officeDocument/2006/relationships/image" Target="../media/image14.JPG"/><Relationship Id="rId2" Type="http://schemas.openxmlformats.org/officeDocument/2006/relationships/image" Target="../media/image7.gif"/><Relationship Id="rId1" Type="http://schemas.openxmlformats.org/officeDocument/2006/relationships/slideMaster" Target="../slideMasters/slideMaster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gif"/></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8.gif"/><Relationship Id="rId7" Type="http://schemas.openxmlformats.org/officeDocument/2006/relationships/image" Target="../media/image14.JPG"/><Relationship Id="rId2" Type="http://schemas.openxmlformats.org/officeDocument/2006/relationships/image" Target="../media/image7.gif"/><Relationship Id="rId1" Type="http://schemas.openxmlformats.org/officeDocument/2006/relationships/slideMaster" Target="../slideMasters/slideMaster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gif"/></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6.jpeg"/><Relationship Id="rId2" Type="http://schemas.openxmlformats.org/officeDocument/2006/relationships/image" Target="../media/image7.gif"/><Relationship Id="rId1" Type="http://schemas.openxmlformats.org/officeDocument/2006/relationships/slideMaster" Target="../slideMasters/slideMaster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gi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7.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6" name="Titel 1"/>
          <p:cNvSpPr>
            <a:spLocks noGrp="1"/>
          </p:cNvSpPr>
          <p:nvPr>
            <p:ph type="ctrTitle"/>
          </p:nvPr>
        </p:nvSpPr>
        <p:spPr>
          <a:xfrm>
            <a:off x="1219201" y="2451217"/>
            <a:ext cx="9870331" cy="782344"/>
          </a:xfrm>
          <a:prstGeom prst="rect">
            <a:avLst/>
          </a:prstGeom>
        </p:spPr>
        <p:txBody>
          <a:bodyPr/>
          <a:lstStyle>
            <a:lvl1pPr>
              <a:defRPr sz="3500" b="1" i="0" cap="none">
                <a:solidFill>
                  <a:schemeClr val="bg1"/>
                </a:solidFill>
                <a:latin typeface="Segoe UI"/>
              </a:defRPr>
            </a:lvl1pPr>
          </a:lstStyle>
          <a:p>
            <a:r>
              <a:rPr lang="nl-NL"/>
              <a:t>Klik om stijl te bewerken</a:t>
            </a:r>
            <a:endParaRPr lang="nl-NL" dirty="0"/>
          </a:p>
        </p:txBody>
      </p:sp>
      <p:sp>
        <p:nvSpPr>
          <p:cNvPr id="7" name="Subtitel 2"/>
          <p:cNvSpPr>
            <a:spLocks noGrp="1"/>
          </p:cNvSpPr>
          <p:nvPr>
            <p:ph type="subTitle" idx="1"/>
          </p:nvPr>
        </p:nvSpPr>
        <p:spPr>
          <a:xfrm>
            <a:off x="1219199" y="3233561"/>
            <a:ext cx="9870332" cy="1752600"/>
          </a:xfrm>
          <a:prstGeom prst="rect">
            <a:avLst/>
          </a:prstGeom>
        </p:spPr>
        <p:txBody>
          <a:bodyPr/>
          <a:lstStyle>
            <a:lvl1pPr marL="0" indent="0" algn="l">
              <a:buNone/>
              <a:defRPr sz="2000" b="0" i="0" baseline="0">
                <a:solidFill>
                  <a:schemeClr val="bg1"/>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4" name="Tijdelijke aanduiding voor voettekst 4"/>
          <p:cNvSpPr>
            <a:spLocks noGrp="1"/>
          </p:cNvSpPr>
          <p:nvPr>
            <p:ph type="ftr" sz="quarter" idx="10"/>
          </p:nvPr>
        </p:nvSpPr>
        <p:spPr>
          <a:xfrm>
            <a:off x="1219200" y="6356353"/>
            <a:ext cx="3860800" cy="365125"/>
          </a:xfrm>
          <a:prstGeom prst="rect">
            <a:avLst/>
          </a:prstGeom>
        </p:spPr>
        <p:txBody>
          <a:bodyPr/>
          <a:lstStyle>
            <a:lvl1pPr fontAlgn="auto">
              <a:spcBef>
                <a:spcPts val="0"/>
              </a:spcBef>
              <a:spcAft>
                <a:spcPts val="0"/>
              </a:spcAft>
              <a:defRPr sz="1400">
                <a:latin typeface="Segoe UI"/>
                <a:ea typeface="+mn-ea"/>
                <a:cs typeface="Segoe UI"/>
              </a:defRPr>
            </a:lvl1pPr>
          </a:lstStyle>
          <a:p>
            <a:endParaRPr lang="nl-NL"/>
          </a:p>
        </p:txBody>
      </p:sp>
    </p:spTree>
    <p:extLst>
      <p:ext uri="{BB962C8B-B14F-4D97-AF65-F5344CB8AC3E}">
        <p14:creationId xmlns:p14="http://schemas.microsoft.com/office/powerpoint/2010/main" val="4127289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219201" y="1807970"/>
            <a:ext cx="9870331" cy="667890"/>
          </a:xfrm>
          <a:prstGeom prst="rect">
            <a:avLst/>
          </a:prstGeom>
        </p:spPr>
        <p:txBody>
          <a:bodyPr/>
          <a:lstStyle>
            <a:lvl1pPr>
              <a:defRPr sz="3000" b="1" i="0" cap="none">
                <a:solidFill>
                  <a:schemeClr val="tx2"/>
                </a:solidFill>
                <a:latin typeface="Segoe UI"/>
              </a:defRPr>
            </a:lvl1pPr>
          </a:lstStyle>
          <a:p>
            <a:r>
              <a:rPr lang="nl-NL"/>
              <a:t>Klik om stijl te bewerken</a:t>
            </a:r>
            <a:endParaRPr lang="nl-NL" dirty="0"/>
          </a:p>
        </p:txBody>
      </p:sp>
      <p:sp>
        <p:nvSpPr>
          <p:cNvPr id="3" name="Subtitel 2"/>
          <p:cNvSpPr>
            <a:spLocks noGrp="1"/>
          </p:cNvSpPr>
          <p:nvPr>
            <p:ph type="subTitle" idx="1"/>
          </p:nvPr>
        </p:nvSpPr>
        <p:spPr>
          <a:xfrm>
            <a:off x="1219199" y="2673769"/>
            <a:ext cx="9870332" cy="2755542"/>
          </a:xfrm>
          <a:prstGeom prst="rect">
            <a:avLst/>
          </a:prstGeom>
        </p:spPr>
        <p:txBody>
          <a:bodyPr/>
          <a:lstStyle>
            <a:lvl1pPr marL="0" indent="0" algn="l">
              <a:buNone/>
              <a:defRPr sz="2000" b="0" i="0" baseline="0">
                <a:solidFill>
                  <a:schemeClr val="accent6"/>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4" name="Tijdelijke aanduiding voor voettekst 4"/>
          <p:cNvSpPr>
            <a:spLocks noGrp="1"/>
          </p:cNvSpPr>
          <p:nvPr>
            <p:ph type="ftr" sz="quarter" idx="10"/>
          </p:nvPr>
        </p:nvSpPr>
        <p:spPr>
          <a:xfrm>
            <a:off x="1219200" y="6173791"/>
            <a:ext cx="3860800" cy="365125"/>
          </a:xfrm>
          <a:prstGeom prst="rect">
            <a:avLst/>
          </a:prstGeom>
        </p:spPr>
        <p:txBody>
          <a:bodyPr/>
          <a:lstStyle>
            <a:lvl1pPr fontAlgn="auto">
              <a:spcBef>
                <a:spcPts val="0"/>
              </a:spcBef>
              <a:spcAft>
                <a:spcPts val="0"/>
              </a:spcAft>
              <a:defRPr sz="1400">
                <a:latin typeface="Segoe UI"/>
                <a:ea typeface="+mn-ea"/>
                <a:cs typeface="Segoe UI"/>
              </a:defRPr>
            </a:lvl1pPr>
          </a:lstStyle>
          <a:p>
            <a:pPr>
              <a:defRPr/>
            </a:pPr>
            <a:endParaRPr lang="nl-NL">
              <a:solidFill>
                <a:srgbClr val="1C1C1C"/>
              </a:solidFill>
            </a:endParaRPr>
          </a:p>
        </p:txBody>
      </p:sp>
    </p:spTree>
    <p:extLst>
      <p:ext uri="{BB962C8B-B14F-4D97-AF65-F5344CB8AC3E}">
        <p14:creationId xmlns:p14="http://schemas.microsoft.com/office/powerpoint/2010/main" val="3780828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Klik om stijl te bewerken</a:t>
            </a:r>
            <a:endParaRPr lang="en-US"/>
          </a:p>
        </p:txBody>
      </p:sp>
      <p:sp>
        <p:nvSpPr>
          <p:cNvPr id="3" name="Tijdelijke aanduiding voor inhoud 2"/>
          <p:cNvSpPr>
            <a:spLocks noGrp="1"/>
          </p:cNvSpPr>
          <p:nvPr>
            <p:ph idx="1"/>
          </p:nvPr>
        </p:nvSpPr>
        <p:spPr>
          <a:xfrm>
            <a:off x="609600" y="1600203"/>
            <a:ext cx="10972800" cy="4525963"/>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a:xfrm>
            <a:off x="609600" y="6356353"/>
            <a:ext cx="2844800" cy="365125"/>
          </a:xfrm>
          <a:prstGeom prst="rect">
            <a:avLst/>
          </a:prstGeom>
        </p:spPr>
        <p:txBody>
          <a:bodyPr/>
          <a:lstStyle/>
          <a:p>
            <a:fld id="{65861D0E-81F7-4FB4-AACA-B19D494FA1C8}" type="datetimeFigureOut">
              <a:rPr lang="en-US" smtClean="0">
                <a:solidFill>
                  <a:srgbClr val="1C1C1C"/>
                </a:solidFill>
              </a:rPr>
              <a:pPr/>
              <a:t>2/18/2026</a:t>
            </a:fld>
            <a:endParaRPr lang="en-US">
              <a:solidFill>
                <a:srgbClr val="1C1C1C"/>
              </a:solidFill>
            </a:endParaRPr>
          </a:p>
        </p:txBody>
      </p:sp>
      <p:sp>
        <p:nvSpPr>
          <p:cNvPr id="5" name="Tijdelijke aanduiding voor voettekst 4"/>
          <p:cNvSpPr>
            <a:spLocks noGrp="1"/>
          </p:cNvSpPr>
          <p:nvPr>
            <p:ph type="ftr" sz="quarter" idx="11"/>
          </p:nvPr>
        </p:nvSpPr>
        <p:spPr>
          <a:xfrm>
            <a:off x="4165600" y="6356353"/>
            <a:ext cx="3860800" cy="365125"/>
          </a:xfrm>
          <a:prstGeom prst="rect">
            <a:avLst/>
          </a:prstGeom>
        </p:spPr>
        <p:txBody>
          <a:bodyPr/>
          <a:lstStyle/>
          <a:p>
            <a:endParaRPr lang="en-US">
              <a:solidFill>
                <a:srgbClr val="1C1C1C"/>
              </a:solidFill>
            </a:endParaRPr>
          </a:p>
        </p:txBody>
      </p:sp>
      <p:sp>
        <p:nvSpPr>
          <p:cNvPr id="6" name="Tijdelijke aanduiding voor dianummer 5"/>
          <p:cNvSpPr>
            <a:spLocks noGrp="1"/>
          </p:cNvSpPr>
          <p:nvPr>
            <p:ph type="sldNum" sz="quarter" idx="12"/>
          </p:nvPr>
        </p:nvSpPr>
        <p:spPr>
          <a:xfrm>
            <a:off x="8737600" y="6356353"/>
            <a:ext cx="2844800" cy="365125"/>
          </a:xfrm>
          <a:prstGeom prst="rect">
            <a:avLst/>
          </a:prstGeom>
        </p:spPr>
        <p:txBody>
          <a:bodyPr/>
          <a:lstStyle/>
          <a:p>
            <a:fld id="{AB125605-42BF-4A01-A9F2-4DCB8BB1B07C}" type="slidenum">
              <a:rPr lang="en-US" smtClean="0">
                <a:solidFill>
                  <a:srgbClr val="1C1C1C"/>
                </a:solidFill>
              </a:rPr>
              <a:pPr/>
              <a:t>‹nr.›</a:t>
            </a:fld>
            <a:endParaRPr lang="en-US">
              <a:solidFill>
                <a:srgbClr val="1C1C1C"/>
              </a:solidFill>
            </a:endParaRPr>
          </a:p>
        </p:txBody>
      </p:sp>
    </p:spTree>
    <p:extLst>
      <p:ext uri="{BB962C8B-B14F-4D97-AF65-F5344CB8AC3E}">
        <p14:creationId xmlns:p14="http://schemas.microsoft.com/office/powerpoint/2010/main" val="518157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Klik om stijl te bewerken</a:t>
            </a:r>
            <a:endParaRPr lang="en-US"/>
          </a:p>
        </p:txBody>
      </p:sp>
      <p:sp>
        <p:nvSpPr>
          <p:cNvPr id="3" name="Tijdelijke aanduiding voor inhoud 2"/>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4"/>
          <p:cNvSpPr>
            <a:spLocks noGrp="1"/>
          </p:cNvSpPr>
          <p:nvPr>
            <p:ph type="dt" sz="half" idx="10"/>
          </p:nvPr>
        </p:nvSpPr>
        <p:spPr>
          <a:xfrm>
            <a:off x="609600" y="6356353"/>
            <a:ext cx="2844800" cy="365125"/>
          </a:xfrm>
          <a:prstGeom prst="rect">
            <a:avLst/>
          </a:prstGeom>
        </p:spPr>
        <p:txBody>
          <a:bodyPr/>
          <a:lstStyle/>
          <a:p>
            <a:fld id="{65861D0E-81F7-4FB4-AACA-B19D494FA1C8}" type="datetimeFigureOut">
              <a:rPr lang="en-US" smtClean="0">
                <a:solidFill>
                  <a:srgbClr val="1C1C1C"/>
                </a:solidFill>
              </a:rPr>
              <a:pPr/>
              <a:t>2/18/2026</a:t>
            </a:fld>
            <a:endParaRPr lang="en-US">
              <a:solidFill>
                <a:srgbClr val="1C1C1C"/>
              </a:solidFill>
            </a:endParaRPr>
          </a:p>
        </p:txBody>
      </p:sp>
      <p:sp>
        <p:nvSpPr>
          <p:cNvPr id="6" name="Tijdelijke aanduiding voor voettekst 5"/>
          <p:cNvSpPr>
            <a:spLocks noGrp="1"/>
          </p:cNvSpPr>
          <p:nvPr>
            <p:ph type="ftr" sz="quarter" idx="11"/>
          </p:nvPr>
        </p:nvSpPr>
        <p:spPr>
          <a:xfrm>
            <a:off x="4165600" y="6356353"/>
            <a:ext cx="3860800" cy="365125"/>
          </a:xfrm>
          <a:prstGeom prst="rect">
            <a:avLst/>
          </a:prstGeom>
        </p:spPr>
        <p:txBody>
          <a:bodyPr/>
          <a:lstStyle/>
          <a:p>
            <a:endParaRPr lang="en-US">
              <a:solidFill>
                <a:srgbClr val="1C1C1C"/>
              </a:solidFill>
            </a:endParaRPr>
          </a:p>
        </p:txBody>
      </p:sp>
      <p:sp>
        <p:nvSpPr>
          <p:cNvPr id="7" name="Tijdelijke aanduiding voor dianummer 6"/>
          <p:cNvSpPr>
            <a:spLocks noGrp="1"/>
          </p:cNvSpPr>
          <p:nvPr>
            <p:ph type="sldNum" sz="quarter" idx="12"/>
          </p:nvPr>
        </p:nvSpPr>
        <p:spPr>
          <a:xfrm>
            <a:off x="8737600" y="6356353"/>
            <a:ext cx="2844800" cy="365125"/>
          </a:xfrm>
          <a:prstGeom prst="rect">
            <a:avLst/>
          </a:prstGeom>
        </p:spPr>
        <p:txBody>
          <a:bodyPr/>
          <a:lstStyle/>
          <a:p>
            <a:fld id="{AB125605-42BF-4A01-A9F2-4DCB8BB1B07C}" type="slidenum">
              <a:rPr lang="en-US" smtClean="0">
                <a:solidFill>
                  <a:srgbClr val="1C1C1C"/>
                </a:solidFill>
              </a:rPr>
              <a:pPr/>
              <a:t>‹nr.›</a:t>
            </a:fld>
            <a:endParaRPr lang="en-US">
              <a:solidFill>
                <a:srgbClr val="1C1C1C"/>
              </a:solidFill>
            </a:endParaRPr>
          </a:p>
        </p:txBody>
      </p:sp>
    </p:spTree>
    <p:extLst>
      <p:ext uri="{BB962C8B-B14F-4D97-AF65-F5344CB8AC3E}">
        <p14:creationId xmlns:p14="http://schemas.microsoft.com/office/powerpoint/2010/main" val="3380585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nl-NL"/>
              <a:t>Klik om stijl te bewerken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D9BB0318-C80E-EC43-AA4A-195A97F2DB36}" type="datetimeFigureOut">
              <a:rPr lang="en-US" smtClean="0">
                <a:solidFill>
                  <a:prstClr val="black">
                    <a:tint val="75000"/>
                  </a:prstClr>
                </a:solidFill>
              </a:rPr>
              <a:pPr/>
              <a:t>2/18/2026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93C8F0-716A-D747-91CA-5A2971F0A176}"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956040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D9BB0318-C80E-EC43-AA4A-195A97F2DB36}" type="datetimeFigureOut">
              <a:rPr lang="en-US" smtClean="0">
                <a:solidFill>
                  <a:prstClr val="black">
                    <a:tint val="75000"/>
                  </a:prstClr>
                </a:solidFill>
              </a:rPr>
              <a:pPr/>
              <a:t>2/18/2026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93C8F0-716A-D747-91CA-5A2971F0A176}"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110107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nl-NL"/>
              <a:t>Klik om stijl te bewerken</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D9BB0318-C80E-EC43-AA4A-195A97F2DB36}" type="datetimeFigureOut">
              <a:rPr lang="en-US" smtClean="0">
                <a:solidFill>
                  <a:prstClr val="black">
                    <a:tint val="75000"/>
                  </a:prstClr>
                </a:solidFill>
              </a:rPr>
              <a:pPr/>
              <a:t>2/18/2026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93C8F0-716A-D747-91CA-5A2971F0A176}"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923330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D9BB0318-C80E-EC43-AA4A-195A97F2DB36}" type="datetimeFigureOut">
              <a:rPr lang="en-US" smtClean="0">
                <a:solidFill>
                  <a:prstClr val="black">
                    <a:tint val="75000"/>
                  </a:prstClr>
                </a:solidFill>
              </a:rPr>
              <a:pPr/>
              <a:t>2/18/2026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93C8F0-716A-D747-91CA-5A2971F0A176}"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4172010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D9BB0318-C80E-EC43-AA4A-195A97F2DB36}" type="datetimeFigureOut">
              <a:rPr lang="en-US" smtClean="0">
                <a:solidFill>
                  <a:prstClr val="black">
                    <a:tint val="75000"/>
                  </a:prstClr>
                </a:solidFill>
              </a:rPr>
              <a:pPr/>
              <a:t>2/18/2026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93C8F0-716A-D747-91CA-5A2971F0A176}"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140107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D9BB0318-C80E-EC43-AA4A-195A97F2DB36}" type="datetimeFigureOut">
              <a:rPr lang="en-US" smtClean="0">
                <a:solidFill>
                  <a:prstClr val="black">
                    <a:tint val="75000"/>
                  </a:prstClr>
                </a:solidFill>
              </a:rPr>
              <a:pPr/>
              <a:t>2/18/2026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93C8F0-716A-D747-91CA-5A2971F0A176}"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679655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BB0318-C80E-EC43-AA4A-195A97F2DB36}" type="datetimeFigureOut">
              <a:rPr lang="en-US" smtClean="0">
                <a:solidFill>
                  <a:prstClr val="black">
                    <a:tint val="75000"/>
                  </a:prstClr>
                </a:solidFill>
              </a:rPr>
              <a:pPr/>
              <a:t>2/18/2026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93C8F0-716A-D747-91CA-5A2971F0A176}"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433979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219201" y="1807970"/>
            <a:ext cx="9870331" cy="667890"/>
          </a:xfrm>
          <a:prstGeom prst="rect">
            <a:avLst/>
          </a:prstGeom>
        </p:spPr>
        <p:txBody>
          <a:bodyPr/>
          <a:lstStyle>
            <a:lvl1pPr>
              <a:defRPr sz="3000" b="1" i="0" cap="none">
                <a:solidFill>
                  <a:schemeClr val="tx2"/>
                </a:solidFill>
                <a:latin typeface="Segoe UI"/>
              </a:defRPr>
            </a:lvl1pPr>
          </a:lstStyle>
          <a:p>
            <a:r>
              <a:rPr lang="nl-NL"/>
              <a:t>Klik om stijl te bewerken</a:t>
            </a:r>
            <a:endParaRPr lang="nl-NL" dirty="0"/>
          </a:p>
        </p:txBody>
      </p:sp>
      <p:sp>
        <p:nvSpPr>
          <p:cNvPr id="3" name="Subtitel 2"/>
          <p:cNvSpPr>
            <a:spLocks noGrp="1"/>
          </p:cNvSpPr>
          <p:nvPr>
            <p:ph type="subTitle" idx="1"/>
          </p:nvPr>
        </p:nvSpPr>
        <p:spPr>
          <a:xfrm>
            <a:off x="1219199" y="2673769"/>
            <a:ext cx="9870332" cy="2755542"/>
          </a:xfrm>
          <a:prstGeom prst="rect">
            <a:avLst/>
          </a:prstGeom>
        </p:spPr>
        <p:txBody>
          <a:bodyPr/>
          <a:lstStyle>
            <a:lvl1pPr marL="0" indent="0" algn="l">
              <a:buNone/>
              <a:defRPr sz="2000" b="0" i="0" baseline="0">
                <a:solidFill>
                  <a:schemeClr val="accent6"/>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4" name="Tijdelijke aanduiding voor voettekst 4"/>
          <p:cNvSpPr>
            <a:spLocks noGrp="1"/>
          </p:cNvSpPr>
          <p:nvPr>
            <p:ph type="ftr" sz="quarter" idx="10"/>
          </p:nvPr>
        </p:nvSpPr>
        <p:spPr>
          <a:xfrm>
            <a:off x="1219200" y="6173791"/>
            <a:ext cx="3860800" cy="365125"/>
          </a:xfrm>
          <a:prstGeom prst="rect">
            <a:avLst/>
          </a:prstGeom>
        </p:spPr>
        <p:txBody>
          <a:bodyPr/>
          <a:lstStyle>
            <a:lvl1pPr fontAlgn="auto">
              <a:spcBef>
                <a:spcPts val="0"/>
              </a:spcBef>
              <a:spcAft>
                <a:spcPts val="0"/>
              </a:spcAft>
              <a:defRPr sz="1400">
                <a:latin typeface="Segoe UI"/>
                <a:ea typeface="+mn-ea"/>
                <a:cs typeface="Segoe UI"/>
              </a:defRPr>
            </a:lvl1pPr>
          </a:lstStyle>
          <a:p>
            <a:pPr>
              <a:defRPr/>
            </a:pPr>
            <a:endParaRPr lang="nl-NL"/>
          </a:p>
        </p:txBody>
      </p:sp>
    </p:spTree>
    <p:extLst>
      <p:ext uri="{BB962C8B-B14F-4D97-AF65-F5344CB8AC3E}">
        <p14:creationId xmlns:p14="http://schemas.microsoft.com/office/powerpoint/2010/main" val="761740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nl-NL"/>
              <a:t>Klik om stijl te bewerken</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D9BB0318-C80E-EC43-AA4A-195A97F2DB36}" type="datetimeFigureOut">
              <a:rPr lang="en-US" smtClean="0">
                <a:solidFill>
                  <a:prstClr val="black">
                    <a:tint val="75000"/>
                  </a:prstClr>
                </a:solidFill>
              </a:rPr>
              <a:pPr/>
              <a:t>2/18/2026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93C8F0-716A-D747-91CA-5A2971F0A176}"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017621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nl-NL"/>
              <a:t>Klik om stijl te bewerken</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D9BB0318-C80E-EC43-AA4A-195A97F2DB36}" type="datetimeFigureOut">
              <a:rPr lang="en-US" smtClean="0">
                <a:solidFill>
                  <a:prstClr val="black">
                    <a:tint val="75000"/>
                  </a:prstClr>
                </a:solidFill>
              </a:rPr>
              <a:pPr/>
              <a:t>2/18/2026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93C8F0-716A-D747-91CA-5A2971F0A176}"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469182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D9BB0318-C80E-EC43-AA4A-195A97F2DB36}" type="datetimeFigureOut">
              <a:rPr lang="en-US" smtClean="0">
                <a:solidFill>
                  <a:prstClr val="black">
                    <a:tint val="75000"/>
                  </a:prstClr>
                </a:solidFill>
              </a:rPr>
              <a:pPr/>
              <a:t>2/18/2026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93C8F0-716A-D747-91CA-5A2971F0A176}"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870194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D9BB0318-C80E-EC43-AA4A-195A97F2DB36}" type="datetimeFigureOut">
              <a:rPr lang="en-US" smtClean="0">
                <a:solidFill>
                  <a:prstClr val="black">
                    <a:tint val="75000"/>
                  </a:prstClr>
                </a:solidFill>
              </a:rPr>
              <a:pPr/>
              <a:t>2/18/2026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93C8F0-716A-D747-91CA-5A2971F0A176}"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8819493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38153" y="304800"/>
            <a:ext cx="9620249" cy="609600"/>
          </a:xfrm>
        </p:spPr>
        <p:txBody>
          <a:bodyPr/>
          <a:lstStyle/>
          <a:p>
            <a:r>
              <a:rPr lang="nl-NL"/>
              <a:t>Klik om stijl te bewerken</a:t>
            </a:r>
          </a:p>
        </p:txBody>
      </p:sp>
      <p:sp>
        <p:nvSpPr>
          <p:cNvPr id="3" name="Tijdelijke aanduiding voor tabel 2"/>
          <p:cNvSpPr>
            <a:spLocks noGrp="1"/>
          </p:cNvSpPr>
          <p:nvPr>
            <p:ph type="tbl" idx="1"/>
          </p:nvPr>
        </p:nvSpPr>
        <p:spPr>
          <a:xfrm>
            <a:off x="406400" y="1219200"/>
            <a:ext cx="11379200" cy="5181600"/>
          </a:xfrm>
        </p:spPr>
        <p:txBody>
          <a:bodyPr/>
          <a:lstStyle/>
          <a:p>
            <a:pPr lvl="0"/>
            <a:r>
              <a:rPr lang="nl-NL" noProof="0"/>
              <a:t>Klik op het pictogram als u een tabel wilt toevoegen</a:t>
            </a:r>
          </a:p>
        </p:txBody>
      </p:sp>
      <p:sp>
        <p:nvSpPr>
          <p:cNvPr id="4" name="Rectangle 505"/>
          <p:cNvSpPr>
            <a:spLocks noGrp="1" noChangeArrowheads="1"/>
          </p:cNvSpPr>
          <p:nvPr>
            <p:ph type="dt" sz="half" idx="10"/>
          </p:nvPr>
        </p:nvSpPr>
        <p:spPr/>
        <p:txBody>
          <a:bodyPr/>
          <a:lstStyle>
            <a:lvl1pPr>
              <a:defRPr/>
            </a:lvl1pPr>
          </a:lstStyle>
          <a:p>
            <a:r>
              <a:rPr lang="en-US">
                <a:solidFill>
                  <a:prstClr val="black">
                    <a:tint val="75000"/>
                  </a:prstClr>
                </a:solidFill>
              </a:rPr>
              <a:t>16-10-2001</a:t>
            </a:r>
          </a:p>
        </p:txBody>
      </p:sp>
      <p:sp>
        <p:nvSpPr>
          <p:cNvPr id="5" name="Rectangle 506"/>
          <p:cNvSpPr>
            <a:spLocks noGrp="1" noChangeArrowheads="1"/>
          </p:cNvSpPr>
          <p:nvPr>
            <p:ph type="sldNum" sz="quarter" idx="11"/>
          </p:nvPr>
        </p:nvSpPr>
        <p:spPr/>
        <p:txBody>
          <a:bodyPr/>
          <a:lstStyle>
            <a:lvl1pPr>
              <a:defRPr/>
            </a:lvl1pPr>
          </a:lstStyle>
          <a:p>
            <a:fld id="{C2FB0850-94A3-0F41-9D27-E157956F6FD2}" type="slidenum">
              <a:rPr lang="en-US">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986885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406400" y="304800"/>
            <a:ext cx="11379200" cy="6096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 name="Rectangle 505"/>
          <p:cNvSpPr>
            <a:spLocks noGrp="1" noChangeArrowheads="1"/>
          </p:cNvSpPr>
          <p:nvPr>
            <p:ph type="dt" sz="half" idx="10"/>
          </p:nvPr>
        </p:nvSpPr>
        <p:spPr/>
        <p:txBody>
          <a:bodyPr/>
          <a:lstStyle>
            <a:lvl1pPr>
              <a:defRPr/>
            </a:lvl1pPr>
          </a:lstStyle>
          <a:p>
            <a:r>
              <a:rPr lang="en-US">
                <a:solidFill>
                  <a:prstClr val="black">
                    <a:tint val="75000"/>
                  </a:prstClr>
                </a:solidFill>
              </a:rPr>
              <a:t>16-10-2001</a:t>
            </a:r>
          </a:p>
        </p:txBody>
      </p:sp>
      <p:sp>
        <p:nvSpPr>
          <p:cNvPr id="4" name="Rectangle 506"/>
          <p:cNvSpPr>
            <a:spLocks noGrp="1" noChangeArrowheads="1"/>
          </p:cNvSpPr>
          <p:nvPr>
            <p:ph type="sldNum" sz="quarter" idx="11"/>
          </p:nvPr>
        </p:nvSpPr>
        <p:spPr/>
        <p:txBody>
          <a:bodyPr/>
          <a:lstStyle>
            <a:lvl1pPr>
              <a:defRPr/>
            </a:lvl1pPr>
          </a:lstStyle>
          <a:p>
            <a:fld id="{A17714AA-0F2A-F246-B1CA-B8E1F00E4CE5}" type="slidenum">
              <a:rPr lang="en-US">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775120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986160" y="371690"/>
            <a:ext cx="10057680" cy="817022"/>
          </a:xfrm>
          <a:prstGeom prst="rect">
            <a:avLst/>
          </a:prstGeom>
        </p:spPr>
        <p:txBody>
          <a:bodyPr/>
          <a:lstStyle>
            <a:lvl1pPr>
              <a:defRPr sz="2800" b="1" i="0">
                <a:latin typeface="Segoe UI"/>
              </a:defRPr>
            </a:lvl1pPr>
          </a:lstStyle>
          <a:p>
            <a:r>
              <a:rPr lang="nl-NL"/>
              <a:t>Klik om stijl te bewerken</a:t>
            </a:r>
            <a:endParaRPr lang="nl-NL" dirty="0"/>
          </a:p>
        </p:txBody>
      </p:sp>
      <p:sp>
        <p:nvSpPr>
          <p:cNvPr id="3" name="Tijdelijke aanduiding voor inhoud 2"/>
          <p:cNvSpPr>
            <a:spLocks noGrp="1"/>
          </p:cNvSpPr>
          <p:nvPr>
            <p:ph idx="1"/>
          </p:nvPr>
        </p:nvSpPr>
        <p:spPr>
          <a:xfrm>
            <a:off x="986160" y="1291082"/>
            <a:ext cx="10057680" cy="423639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4" name="Tijdelijke aanduiding voor voettekst 4"/>
          <p:cNvSpPr>
            <a:spLocks noGrp="1"/>
          </p:cNvSpPr>
          <p:nvPr>
            <p:ph type="ftr" sz="quarter" idx="10"/>
          </p:nvPr>
        </p:nvSpPr>
        <p:spPr>
          <a:xfrm>
            <a:off x="986367" y="6173791"/>
            <a:ext cx="3860800" cy="365125"/>
          </a:xfrm>
          <a:prstGeom prst="rect">
            <a:avLst/>
          </a:prstGeom>
        </p:spPr>
        <p:txBody>
          <a:bodyPr/>
          <a:lstStyle>
            <a:lvl1pPr fontAlgn="auto">
              <a:spcBef>
                <a:spcPts val="0"/>
              </a:spcBef>
              <a:spcAft>
                <a:spcPts val="0"/>
              </a:spcAft>
              <a:defRPr sz="1800">
                <a:latin typeface="Segoe UI"/>
                <a:ea typeface="+mn-ea"/>
                <a:cs typeface="+mn-cs"/>
              </a:defRPr>
            </a:lvl1pPr>
          </a:lstStyle>
          <a:p>
            <a:pPr>
              <a:defRPr/>
            </a:pPr>
            <a:endParaRPr lang="nl-NL">
              <a:solidFill>
                <a:srgbClr val="1C1C1C"/>
              </a:solidFill>
            </a:endParaRPr>
          </a:p>
        </p:txBody>
      </p:sp>
    </p:spTree>
    <p:extLst>
      <p:ext uri="{BB962C8B-B14F-4D97-AF65-F5344CB8AC3E}">
        <p14:creationId xmlns:p14="http://schemas.microsoft.com/office/powerpoint/2010/main" val="213296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ee objecten">
    <p:spTree>
      <p:nvGrpSpPr>
        <p:cNvPr id="1" name=""/>
        <p:cNvGrpSpPr/>
        <p:nvPr/>
      </p:nvGrpSpPr>
      <p:grpSpPr>
        <a:xfrm>
          <a:off x="0" y="0"/>
          <a:ext cx="0" cy="0"/>
          <a:chOff x="0" y="0"/>
          <a:chExt cx="0" cy="0"/>
        </a:xfrm>
      </p:grpSpPr>
      <p:sp>
        <p:nvSpPr>
          <p:cNvPr id="8" name="Tijdelijke aanduiding voor inhoud 3"/>
          <p:cNvSpPr>
            <a:spLocks noGrp="1"/>
          </p:cNvSpPr>
          <p:nvPr>
            <p:ph sz="half" idx="13"/>
          </p:nvPr>
        </p:nvSpPr>
        <p:spPr>
          <a:xfrm>
            <a:off x="967759" y="1291446"/>
            <a:ext cx="4886888"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p:txBody>
      </p:sp>
      <p:sp>
        <p:nvSpPr>
          <p:cNvPr id="10" name="Tijdelijke aanduiding voor inhoud 3"/>
          <p:cNvSpPr>
            <a:spLocks noGrp="1"/>
          </p:cNvSpPr>
          <p:nvPr>
            <p:ph sz="half" idx="14"/>
          </p:nvPr>
        </p:nvSpPr>
        <p:spPr>
          <a:xfrm>
            <a:off x="6158727" y="1291446"/>
            <a:ext cx="4886888"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p:txBody>
      </p:sp>
      <p:sp>
        <p:nvSpPr>
          <p:cNvPr id="6" name="Titel 1"/>
          <p:cNvSpPr>
            <a:spLocks noGrp="1"/>
          </p:cNvSpPr>
          <p:nvPr>
            <p:ph type="title"/>
          </p:nvPr>
        </p:nvSpPr>
        <p:spPr>
          <a:xfrm>
            <a:off x="986160" y="371690"/>
            <a:ext cx="10057680" cy="817022"/>
          </a:xfrm>
          <a:prstGeom prst="rect">
            <a:avLst/>
          </a:prstGeom>
        </p:spPr>
        <p:txBody>
          <a:bodyPr/>
          <a:lstStyle>
            <a:lvl1pPr>
              <a:defRPr sz="2800" b="1" i="0">
                <a:latin typeface="Segoe UI"/>
              </a:defRPr>
            </a:lvl1pPr>
          </a:lstStyle>
          <a:p>
            <a:r>
              <a:rPr lang="nl-NL"/>
              <a:t>Klik om stijl te bewerken</a:t>
            </a:r>
            <a:endParaRPr lang="nl-NL" dirty="0"/>
          </a:p>
        </p:txBody>
      </p:sp>
      <p:sp>
        <p:nvSpPr>
          <p:cNvPr id="5" name="Tijdelijke aanduiding voor voettekst 5"/>
          <p:cNvSpPr>
            <a:spLocks noGrp="1"/>
          </p:cNvSpPr>
          <p:nvPr>
            <p:ph type="ftr" sz="quarter" idx="15"/>
          </p:nvPr>
        </p:nvSpPr>
        <p:spPr>
          <a:xfrm>
            <a:off x="967317" y="6173791"/>
            <a:ext cx="38608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solidFill>
                <a:srgbClr val="1C1C1C"/>
              </a:solidFill>
            </a:endParaRPr>
          </a:p>
        </p:txBody>
      </p:sp>
    </p:spTree>
    <p:extLst>
      <p:ext uri="{BB962C8B-B14F-4D97-AF65-F5344CB8AC3E}">
        <p14:creationId xmlns:p14="http://schemas.microsoft.com/office/powerpoint/2010/main" val="29630322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986162" y="1302089"/>
            <a:ext cx="4891212" cy="639762"/>
          </a:xfrm>
          <a:prstGeom prst="rect">
            <a:avLst/>
          </a:prstGeom>
        </p:spPr>
        <p:txBody>
          <a:bodyPr anchor="b"/>
          <a:lstStyle>
            <a:lvl1pPr marL="0" indent="0">
              <a:buNone/>
              <a:defRPr sz="22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986162" y="2028321"/>
            <a:ext cx="4891212" cy="3445551"/>
          </a:xfrm>
          <a:prstGeom prst="rect">
            <a:avLst/>
          </a:prstGeom>
        </p:spPr>
        <p:txBody>
          <a:bodyPr/>
          <a:lstStyle>
            <a:lvl1pPr>
              <a:defRPr sz="2000">
                <a:latin typeface="Segoe UI"/>
              </a:defRPr>
            </a:lvl1pPr>
            <a:lvl2pPr>
              <a:defRPr sz="1800">
                <a:latin typeface="Segoe UI"/>
              </a:defRPr>
            </a:lvl2pPr>
            <a:lvl3pPr>
              <a:defRPr sz="1600">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p:txBody>
      </p:sp>
      <p:sp>
        <p:nvSpPr>
          <p:cNvPr id="10" name="Tijdelijke aanduiding voor tekst 2"/>
          <p:cNvSpPr>
            <a:spLocks noGrp="1"/>
          </p:cNvSpPr>
          <p:nvPr>
            <p:ph type="body" idx="13"/>
          </p:nvPr>
        </p:nvSpPr>
        <p:spPr>
          <a:xfrm>
            <a:off x="6159835" y="1302089"/>
            <a:ext cx="4891212" cy="639762"/>
          </a:xfrm>
          <a:prstGeom prst="rect">
            <a:avLst/>
          </a:prstGeom>
        </p:spPr>
        <p:txBody>
          <a:bodyPr anchor="b"/>
          <a:lstStyle>
            <a:lvl1pPr marL="0" indent="0">
              <a:buNone/>
              <a:defRPr sz="22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1" name="Tijdelijke aanduiding voor inhoud 3"/>
          <p:cNvSpPr>
            <a:spLocks noGrp="1"/>
          </p:cNvSpPr>
          <p:nvPr>
            <p:ph sz="half" idx="14"/>
          </p:nvPr>
        </p:nvSpPr>
        <p:spPr>
          <a:xfrm>
            <a:off x="6159835" y="2028321"/>
            <a:ext cx="4891212" cy="3445551"/>
          </a:xfrm>
          <a:prstGeom prst="rect">
            <a:avLst/>
          </a:prstGeom>
        </p:spPr>
        <p:txBody>
          <a:bodyPr/>
          <a:lstStyle>
            <a:lvl1pPr>
              <a:defRPr sz="2000">
                <a:latin typeface="Segoe UI"/>
              </a:defRPr>
            </a:lvl1pPr>
            <a:lvl2pPr>
              <a:defRPr sz="1800">
                <a:latin typeface="Segoe UI"/>
              </a:defRPr>
            </a:lvl2pPr>
            <a:lvl3pPr>
              <a:defRPr sz="1600">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p:txBody>
      </p:sp>
      <p:sp>
        <p:nvSpPr>
          <p:cNvPr id="8" name="Titel 1"/>
          <p:cNvSpPr>
            <a:spLocks noGrp="1"/>
          </p:cNvSpPr>
          <p:nvPr>
            <p:ph type="title"/>
          </p:nvPr>
        </p:nvSpPr>
        <p:spPr>
          <a:xfrm>
            <a:off x="986160" y="371690"/>
            <a:ext cx="10057680" cy="817022"/>
          </a:xfrm>
          <a:prstGeom prst="rect">
            <a:avLst/>
          </a:prstGeom>
        </p:spPr>
        <p:txBody>
          <a:bodyPr/>
          <a:lstStyle>
            <a:lvl1pPr>
              <a:defRPr sz="2800" b="1" i="0">
                <a:latin typeface="Segoe UI"/>
              </a:defRPr>
            </a:lvl1pPr>
          </a:lstStyle>
          <a:p>
            <a:r>
              <a:rPr lang="nl-NL"/>
              <a:t>Klik om stijl te bewerken</a:t>
            </a:r>
            <a:endParaRPr lang="nl-NL" dirty="0"/>
          </a:p>
        </p:txBody>
      </p:sp>
      <p:sp>
        <p:nvSpPr>
          <p:cNvPr id="7" name="Tijdelijke aanduiding voor voettekst 7"/>
          <p:cNvSpPr>
            <a:spLocks noGrp="1"/>
          </p:cNvSpPr>
          <p:nvPr>
            <p:ph type="ftr" sz="quarter" idx="15"/>
          </p:nvPr>
        </p:nvSpPr>
        <p:spPr>
          <a:xfrm>
            <a:off x="986367" y="6173791"/>
            <a:ext cx="38608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solidFill>
                <a:srgbClr val="1C1C1C"/>
              </a:solidFill>
            </a:endParaRPr>
          </a:p>
        </p:txBody>
      </p:sp>
    </p:spTree>
    <p:extLst>
      <p:ext uri="{BB962C8B-B14F-4D97-AF65-F5344CB8AC3E}">
        <p14:creationId xmlns:p14="http://schemas.microsoft.com/office/powerpoint/2010/main" val="2634135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wee objecten">
    <p:spTree>
      <p:nvGrpSpPr>
        <p:cNvPr id="1" name=""/>
        <p:cNvGrpSpPr/>
        <p:nvPr/>
      </p:nvGrpSpPr>
      <p:grpSpPr>
        <a:xfrm>
          <a:off x="0" y="0"/>
          <a:ext cx="0" cy="0"/>
          <a:chOff x="0" y="0"/>
          <a:chExt cx="0" cy="0"/>
        </a:xfrm>
      </p:grpSpPr>
      <p:sp>
        <p:nvSpPr>
          <p:cNvPr id="11" name="Tijdelijke aanduiding voor inhoud 3"/>
          <p:cNvSpPr>
            <a:spLocks noGrp="1"/>
          </p:cNvSpPr>
          <p:nvPr>
            <p:ph sz="half" idx="16"/>
          </p:nvPr>
        </p:nvSpPr>
        <p:spPr>
          <a:xfrm>
            <a:off x="6175507" y="1303097"/>
            <a:ext cx="4886888"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a:t>Klikken om de tekststijl van het model te bewerken</a:t>
            </a:r>
          </a:p>
        </p:txBody>
      </p:sp>
      <p:sp>
        <p:nvSpPr>
          <p:cNvPr id="12" name="Tijdelijke aanduiding voor inhoud 3"/>
          <p:cNvSpPr>
            <a:spLocks noGrp="1"/>
          </p:cNvSpPr>
          <p:nvPr>
            <p:ph sz="half" idx="17"/>
          </p:nvPr>
        </p:nvSpPr>
        <p:spPr>
          <a:xfrm>
            <a:off x="6175507" y="3545864"/>
            <a:ext cx="4886888"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a:t>Klikken om de tekststijl van het model te bewerken</a:t>
            </a:r>
          </a:p>
        </p:txBody>
      </p:sp>
      <p:sp>
        <p:nvSpPr>
          <p:cNvPr id="13" name="Tijdelijke aanduiding voor afbeelding 3"/>
          <p:cNvSpPr>
            <a:spLocks noGrp="1"/>
          </p:cNvSpPr>
          <p:nvPr>
            <p:ph type="pic" sz="quarter" idx="19"/>
          </p:nvPr>
        </p:nvSpPr>
        <p:spPr>
          <a:xfrm>
            <a:off x="986161" y="3546809"/>
            <a:ext cx="4885267" cy="2025650"/>
          </a:xfrm>
          <a:prstGeom prst="rect">
            <a:avLst/>
          </a:prstGeom>
        </p:spPr>
        <p:txBody>
          <a:bodyPr vert="horz"/>
          <a:lstStyle>
            <a:lvl1pPr marL="0" indent="0">
              <a:buNone/>
              <a:defRPr sz="2000">
                <a:latin typeface="Segoe UI"/>
              </a:defRPr>
            </a:lvl1pPr>
          </a:lstStyle>
          <a:p>
            <a:pPr lvl="0"/>
            <a:r>
              <a:rPr lang="nl-NL" noProof="0"/>
              <a:t>Klik op het pictogram als u een afbeelding wilt toevoegen</a:t>
            </a:r>
            <a:endParaRPr lang="nl-NL" noProof="0" dirty="0"/>
          </a:p>
        </p:txBody>
      </p:sp>
      <p:sp>
        <p:nvSpPr>
          <p:cNvPr id="14" name="Tijdelijke aanduiding voor afbeelding 3"/>
          <p:cNvSpPr>
            <a:spLocks noGrp="1"/>
          </p:cNvSpPr>
          <p:nvPr>
            <p:ph type="pic" sz="quarter" idx="20"/>
          </p:nvPr>
        </p:nvSpPr>
        <p:spPr>
          <a:xfrm>
            <a:off x="986161" y="1310393"/>
            <a:ext cx="4885267" cy="2025650"/>
          </a:xfrm>
          <a:prstGeom prst="rect">
            <a:avLst/>
          </a:prstGeom>
        </p:spPr>
        <p:txBody>
          <a:bodyPr vert="horz"/>
          <a:lstStyle>
            <a:lvl1pPr marL="0" indent="0">
              <a:buNone/>
              <a:defRPr sz="2000">
                <a:latin typeface="Segoe UI"/>
              </a:defRPr>
            </a:lvl1pPr>
          </a:lstStyle>
          <a:p>
            <a:pPr lvl="0"/>
            <a:r>
              <a:rPr lang="nl-NL" noProof="0"/>
              <a:t>Klik op het pictogram als u een afbeelding wilt toevoegen</a:t>
            </a:r>
            <a:endParaRPr lang="nl-NL" noProof="0" dirty="0"/>
          </a:p>
        </p:txBody>
      </p:sp>
      <p:sp>
        <p:nvSpPr>
          <p:cNvPr id="8" name="Titel 1"/>
          <p:cNvSpPr>
            <a:spLocks noGrp="1"/>
          </p:cNvSpPr>
          <p:nvPr>
            <p:ph type="title"/>
          </p:nvPr>
        </p:nvSpPr>
        <p:spPr>
          <a:xfrm>
            <a:off x="986160" y="371690"/>
            <a:ext cx="10057680" cy="817022"/>
          </a:xfrm>
          <a:prstGeom prst="rect">
            <a:avLst/>
          </a:prstGeom>
        </p:spPr>
        <p:txBody>
          <a:bodyPr/>
          <a:lstStyle>
            <a:lvl1pPr>
              <a:defRPr sz="2800" b="1" i="0">
                <a:latin typeface="Segoe UI"/>
              </a:defRPr>
            </a:lvl1pPr>
          </a:lstStyle>
          <a:p>
            <a:r>
              <a:rPr lang="nl-NL"/>
              <a:t>Klik om stijl te bewerken</a:t>
            </a:r>
            <a:endParaRPr lang="nl-NL" dirty="0"/>
          </a:p>
        </p:txBody>
      </p:sp>
      <p:sp>
        <p:nvSpPr>
          <p:cNvPr id="7" name="Tijdelijke aanduiding voor voettekst 5"/>
          <p:cNvSpPr>
            <a:spLocks noGrp="1"/>
          </p:cNvSpPr>
          <p:nvPr>
            <p:ph type="ftr" sz="quarter" idx="21"/>
          </p:nvPr>
        </p:nvSpPr>
        <p:spPr>
          <a:xfrm>
            <a:off x="984251" y="6173791"/>
            <a:ext cx="38608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solidFill>
                <a:srgbClr val="1C1C1C"/>
              </a:solidFill>
            </a:endParaRPr>
          </a:p>
        </p:txBody>
      </p:sp>
    </p:spTree>
    <p:extLst>
      <p:ext uri="{BB962C8B-B14F-4D97-AF65-F5344CB8AC3E}">
        <p14:creationId xmlns:p14="http://schemas.microsoft.com/office/powerpoint/2010/main" val="519589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986160" y="371690"/>
            <a:ext cx="10057680" cy="817022"/>
          </a:xfrm>
          <a:prstGeom prst="rect">
            <a:avLst/>
          </a:prstGeom>
        </p:spPr>
        <p:txBody>
          <a:bodyPr/>
          <a:lstStyle>
            <a:lvl1pPr>
              <a:defRPr sz="2800" b="1" i="0">
                <a:latin typeface="Segoe UI"/>
              </a:defRPr>
            </a:lvl1pPr>
          </a:lstStyle>
          <a:p>
            <a:r>
              <a:rPr lang="nl-NL"/>
              <a:t>Klik om stijl te bewerken</a:t>
            </a:r>
            <a:endParaRPr lang="nl-NL" dirty="0"/>
          </a:p>
        </p:txBody>
      </p:sp>
      <p:sp>
        <p:nvSpPr>
          <p:cNvPr id="3" name="Tijdelijke aanduiding voor inhoud 2"/>
          <p:cNvSpPr>
            <a:spLocks noGrp="1"/>
          </p:cNvSpPr>
          <p:nvPr>
            <p:ph idx="1"/>
          </p:nvPr>
        </p:nvSpPr>
        <p:spPr>
          <a:xfrm>
            <a:off x="986160" y="1291082"/>
            <a:ext cx="10057680" cy="423639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4" name="Tijdelijke aanduiding voor voettekst 4"/>
          <p:cNvSpPr>
            <a:spLocks noGrp="1"/>
          </p:cNvSpPr>
          <p:nvPr>
            <p:ph type="ftr" sz="quarter" idx="10"/>
          </p:nvPr>
        </p:nvSpPr>
        <p:spPr>
          <a:xfrm>
            <a:off x="986367" y="6173791"/>
            <a:ext cx="3860800" cy="365125"/>
          </a:xfrm>
          <a:prstGeom prst="rect">
            <a:avLst/>
          </a:prstGeom>
        </p:spPr>
        <p:txBody>
          <a:bodyPr/>
          <a:lstStyle>
            <a:lvl1pPr fontAlgn="auto">
              <a:spcBef>
                <a:spcPts val="0"/>
              </a:spcBef>
              <a:spcAft>
                <a:spcPts val="0"/>
              </a:spcAft>
              <a:defRPr sz="1800">
                <a:latin typeface="Segoe UI"/>
                <a:ea typeface="+mn-ea"/>
                <a:cs typeface="+mn-cs"/>
              </a:defRPr>
            </a:lvl1pPr>
          </a:lstStyle>
          <a:p>
            <a:pPr>
              <a:defRPr/>
            </a:pPr>
            <a:endParaRPr lang="nl-NL"/>
          </a:p>
        </p:txBody>
      </p:sp>
    </p:spTree>
    <p:extLst>
      <p:ext uri="{BB962C8B-B14F-4D97-AF65-F5344CB8AC3E}">
        <p14:creationId xmlns:p14="http://schemas.microsoft.com/office/powerpoint/2010/main" val="1724072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Twee objecten">
    <p:spTree>
      <p:nvGrpSpPr>
        <p:cNvPr id="1" name=""/>
        <p:cNvGrpSpPr/>
        <p:nvPr/>
      </p:nvGrpSpPr>
      <p:grpSpPr>
        <a:xfrm>
          <a:off x="0" y="0"/>
          <a:ext cx="0" cy="0"/>
          <a:chOff x="0" y="0"/>
          <a:chExt cx="0" cy="0"/>
        </a:xfrm>
      </p:grpSpPr>
      <p:sp>
        <p:nvSpPr>
          <p:cNvPr id="12" name="Tijdelijke aanduiding voor inhoud 3"/>
          <p:cNvSpPr>
            <a:spLocks noGrp="1"/>
          </p:cNvSpPr>
          <p:nvPr>
            <p:ph sz="half" idx="17"/>
          </p:nvPr>
        </p:nvSpPr>
        <p:spPr>
          <a:xfrm>
            <a:off x="6175507" y="3534213"/>
            <a:ext cx="4886888"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a:t>Klikken om de tekststijl van het model te bewerken</a:t>
            </a:r>
          </a:p>
        </p:txBody>
      </p:sp>
      <p:sp>
        <p:nvSpPr>
          <p:cNvPr id="13" name="Tijdelijke aanduiding voor afbeelding 3"/>
          <p:cNvSpPr>
            <a:spLocks noGrp="1"/>
          </p:cNvSpPr>
          <p:nvPr>
            <p:ph type="pic" sz="quarter" idx="19"/>
          </p:nvPr>
        </p:nvSpPr>
        <p:spPr>
          <a:xfrm>
            <a:off x="6177129" y="1291850"/>
            <a:ext cx="4885267" cy="2025650"/>
          </a:xfrm>
          <a:prstGeom prst="rect">
            <a:avLst/>
          </a:prstGeom>
        </p:spPr>
        <p:txBody>
          <a:bodyPr vert="horz"/>
          <a:lstStyle>
            <a:lvl1pPr marL="0" indent="0">
              <a:buNone/>
              <a:defRPr sz="2000">
                <a:latin typeface="Segoe UI"/>
              </a:defRPr>
            </a:lvl1pPr>
          </a:lstStyle>
          <a:p>
            <a:pPr lvl="0"/>
            <a:r>
              <a:rPr lang="nl-NL" noProof="0"/>
              <a:t>Klik op het pictogram als u een afbeelding wilt toevoegen</a:t>
            </a:r>
            <a:endParaRPr lang="nl-NL" noProof="0" dirty="0"/>
          </a:p>
        </p:txBody>
      </p:sp>
      <p:sp>
        <p:nvSpPr>
          <p:cNvPr id="14" name="Tijdelijke aanduiding voor afbeelding 3"/>
          <p:cNvSpPr>
            <a:spLocks noGrp="1"/>
          </p:cNvSpPr>
          <p:nvPr>
            <p:ph type="pic" sz="quarter" idx="20"/>
          </p:nvPr>
        </p:nvSpPr>
        <p:spPr>
          <a:xfrm>
            <a:off x="986161" y="1291850"/>
            <a:ext cx="4885267" cy="2025650"/>
          </a:xfrm>
          <a:prstGeom prst="rect">
            <a:avLst/>
          </a:prstGeom>
        </p:spPr>
        <p:txBody>
          <a:bodyPr vert="horz"/>
          <a:lstStyle>
            <a:lvl1pPr marL="0" indent="0">
              <a:buNone/>
              <a:defRPr sz="2000">
                <a:latin typeface="Segoe UI"/>
              </a:defRPr>
            </a:lvl1pPr>
          </a:lstStyle>
          <a:p>
            <a:pPr lvl="0"/>
            <a:r>
              <a:rPr lang="nl-NL" noProof="0"/>
              <a:t>Klik op het pictogram als u een afbeelding wilt toevoegen</a:t>
            </a:r>
            <a:endParaRPr lang="nl-NL" noProof="0" dirty="0"/>
          </a:p>
        </p:txBody>
      </p:sp>
      <p:sp>
        <p:nvSpPr>
          <p:cNvPr id="8" name="Tijdelijke aanduiding voor inhoud 3"/>
          <p:cNvSpPr>
            <a:spLocks noGrp="1"/>
          </p:cNvSpPr>
          <p:nvPr>
            <p:ph sz="half" idx="21"/>
          </p:nvPr>
        </p:nvSpPr>
        <p:spPr>
          <a:xfrm>
            <a:off x="986160" y="3534213"/>
            <a:ext cx="4886888"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a:t>Klikken om de tekststijl van het model te bewerken</a:t>
            </a:r>
          </a:p>
        </p:txBody>
      </p:sp>
      <p:sp>
        <p:nvSpPr>
          <p:cNvPr id="9" name="Titel 1"/>
          <p:cNvSpPr>
            <a:spLocks noGrp="1"/>
          </p:cNvSpPr>
          <p:nvPr>
            <p:ph type="title"/>
          </p:nvPr>
        </p:nvSpPr>
        <p:spPr>
          <a:xfrm>
            <a:off x="986160" y="371690"/>
            <a:ext cx="10057680" cy="817022"/>
          </a:xfrm>
          <a:prstGeom prst="rect">
            <a:avLst/>
          </a:prstGeom>
        </p:spPr>
        <p:txBody>
          <a:bodyPr/>
          <a:lstStyle>
            <a:lvl1pPr>
              <a:defRPr sz="2800" b="1" i="0">
                <a:latin typeface="Segoe UI"/>
              </a:defRPr>
            </a:lvl1pPr>
          </a:lstStyle>
          <a:p>
            <a:r>
              <a:rPr lang="nl-NL"/>
              <a:t>Klik om stijl te bewerken</a:t>
            </a:r>
            <a:endParaRPr lang="nl-NL" dirty="0"/>
          </a:p>
        </p:txBody>
      </p:sp>
      <p:sp>
        <p:nvSpPr>
          <p:cNvPr id="7" name="Tijdelijke aanduiding voor voettekst 5"/>
          <p:cNvSpPr>
            <a:spLocks noGrp="1"/>
          </p:cNvSpPr>
          <p:nvPr>
            <p:ph type="ftr" sz="quarter" idx="22"/>
          </p:nvPr>
        </p:nvSpPr>
        <p:spPr>
          <a:xfrm>
            <a:off x="986367" y="6173791"/>
            <a:ext cx="38608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solidFill>
                <a:srgbClr val="1C1C1C"/>
              </a:solidFill>
            </a:endParaRPr>
          </a:p>
        </p:txBody>
      </p:sp>
    </p:spTree>
    <p:extLst>
      <p:ext uri="{BB962C8B-B14F-4D97-AF65-F5344CB8AC3E}">
        <p14:creationId xmlns:p14="http://schemas.microsoft.com/office/powerpoint/2010/main" val="4536001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12192000" cy="6858000"/>
          </a:xfrm>
          <a:prstGeom prst="rect">
            <a:avLst/>
          </a:prstGeom>
        </p:spPr>
        <p:txBody>
          <a:bodyPr vert="horz"/>
          <a:lstStyle>
            <a:lvl1pPr>
              <a:defRPr sz="2400">
                <a:latin typeface="Segoe UI"/>
              </a:defRPr>
            </a:lvl1pPr>
          </a:lstStyle>
          <a:p>
            <a:pPr lvl="0"/>
            <a:r>
              <a:rPr lang="nl-NL" noProof="0"/>
              <a:t>Klik op het pictogram als u een afbeelding wilt toevoegen</a:t>
            </a:r>
            <a:endParaRPr lang="nl-NL" noProof="0" dirty="0"/>
          </a:p>
        </p:txBody>
      </p:sp>
    </p:spTree>
    <p:extLst>
      <p:ext uri="{BB962C8B-B14F-4D97-AF65-F5344CB8AC3E}">
        <p14:creationId xmlns:p14="http://schemas.microsoft.com/office/powerpoint/2010/main" val="2387880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12192000" cy="4269362"/>
          </a:xfrm>
          <a:prstGeom prst="rect">
            <a:avLst/>
          </a:prstGeom>
        </p:spPr>
        <p:txBody>
          <a:bodyPr vert="horz"/>
          <a:lstStyle>
            <a:lvl1pPr>
              <a:defRPr sz="2400">
                <a:latin typeface="Segoe UI"/>
              </a:defRPr>
            </a:lvl1pPr>
          </a:lstStyle>
          <a:p>
            <a:pPr lvl="0"/>
            <a:r>
              <a:rPr lang="nl-NL" noProof="0"/>
              <a:t>Klik op het pictogram als u een afbeelding wilt toevoegen</a:t>
            </a:r>
            <a:endParaRPr lang="nl-NL" noProof="0" dirty="0"/>
          </a:p>
        </p:txBody>
      </p:sp>
      <p:sp>
        <p:nvSpPr>
          <p:cNvPr id="5" name="Titel 1"/>
          <p:cNvSpPr>
            <a:spLocks noGrp="1"/>
          </p:cNvSpPr>
          <p:nvPr>
            <p:ph type="title"/>
          </p:nvPr>
        </p:nvSpPr>
        <p:spPr>
          <a:xfrm>
            <a:off x="986176" y="4457535"/>
            <a:ext cx="7687013" cy="606255"/>
          </a:xfrm>
          <a:prstGeom prst="rect">
            <a:avLst/>
          </a:prstGeom>
        </p:spPr>
        <p:txBody>
          <a:bodyPr/>
          <a:lstStyle>
            <a:lvl1pPr>
              <a:defRPr sz="2400"/>
            </a:lvl1pPr>
          </a:lstStyle>
          <a:p>
            <a:r>
              <a:rPr lang="nl-NL"/>
              <a:t>Klik om stijl te bewerken</a:t>
            </a:r>
            <a:endParaRPr lang="nl-NL" dirty="0"/>
          </a:p>
        </p:txBody>
      </p:sp>
      <p:sp>
        <p:nvSpPr>
          <p:cNvPr id="6" name="Tijdelijke aanduiding voor tekst 2"/>
          <p:cNvSpPr>
            <a:spLocks noGrp="1"/>
          </p:cNvSpPr>
          <p:nvPr>
            <p:ph type="body" idx="1"/>
          </p:nvPr>
        </p:nvSpPr>
        <p:spPr>
          <a:xfrm>
            <a:off x="986176" y="5063790"/>
            <a:ext cx="7687013" cy="421531"/>
          </a:xfrm>
          <a:prstGeom prst="rect">
            <a:avLst/>
          </a:prstGeom>
        </p:spPr>
        <p:txBody>
          <a:bodyPr anchor="b"/>
          <a:lstStyle>
            <a:lvl1pPr marL="0" indent="0">
              <a:buNone/>
              <a:defRPr sz="20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7" name="Tijdelijke aanduiding voor voettekst 5"/>
          <p:cNvSpPr>
            <a:spLocks noGrp="1"/>
          </p:cNvSpPr>
          <p:nvPr>
            <p:ph type="ftr" sz="quarter" idx="11"/>
          </p:nvPr>
        </p:nvSpPr>
        <p:spPr>
          <a:xfrm>
            <a:off x="984251" y="6173791"/>
            <a:ext cx="38608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solidFill>
                <a:srgbClr val="1C1C1C"/>
              </a:solidFill>
            </a:endParaRPr>
          </a:p>
        </p:txBody>
      </p:sp>
    </p:spTree>
    <p:extLst>
      <p:ext uri="{BB962C8B-B14F-4D97-AF65-F5344CB8AC3E}">
        <p14:creationId xmlns:p14="http://schemas.microsoft.com/office/powerpoint/2010/main" val="1509203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3"/>
            <a:ext cx="2844800" cy="365125"/>
          </a:xfrm>
          <a:prstGeom prst="rect">
            <a:avLst/>
          </a:prstGeom>
        </p:spPr>
        <p:txBody>
          <a:bodyPr/>
          <a:lstStyle/>
          <a:p>
            <a:fld id="{D9BB0318-C80E-EC43-AA4A-195A97F2DB36}" type="datetimeFigureOut">
              <a:rPr lang="en-US" smtClean="0">
                <a:solidFill>
                  <a:srgbClr val="1C1C1C"/>
                </a:solidFill>
              </a:rPr>
              <a:pPr/>
              <a:t>2/18/2026</a:t>
            </a:fld>
            <a:endParaRPr lang="en-US">
              <a:solidFill>
                <a:srgbClr val="1C1C1C"/>
              </a:solidFill>
            </a:endParaRPr>
          </a:p>
        </p:txBody>
      </p:sp>
      <p:sp>
        <p:nvSpPr>
          <p:cNvPr id="3" name="Footer Placeholder 2"/>
          <p:cNvSpPr>
            <a:spLocks noGrp="1"/>
          </p:cNvSpPr>
          <p:nvPr>
            <p:ph type="ftr" sz="quarter" idx="11"/>
          </p:nvPr>
        </p:nvSpPr>
        <p:spPr>
          <a:xfrm>
            <a:off x="4165600" y="6356353"/>
            <a:ext cx="3860800" cy="365125"/>
          </a:xfrm>
          <a:prstGeom prst="rect">
            <a:avLst/>
          </a:prstGeom>
        </p:spPr>
        <p:txBody>
          <a:bodyPr/>
          <a:lstStyle/>
          <a:p>
            <a:endParaRPr lang="en-US">
              <a:solidFill>
                <a:srgbClr val="1C1C1C"/>
              </a:solidFill>
            </a:endParaRPr>
          </a:p>
        </p:txBody>
      </p:sp>
      <p:sp>
        <p:nvSpPr>
          <p:cNvPr id="4" name="Slide Number Placeholder 3"/>
          <p:cNvSpPr>
            <a:spLocks noGrp="1"/>
          </p:cNvSpPr>
          <p:nvPr>
            <p:ph type="sldNum" sz="quarter" idx="12"/>
          </p:nvPr>
        </p:nvSpPr>
        <p:spPr>
          <a:xfrm>
            <a:off x="8737600" y="6356353"/>
            <a:ext cx="2844800" cy="365125"/>
          </a:xfrm>
          <a:prstGeom prst="rect">
            <a:avLst/>
          </a:prstGeom>
        </p:spPr>
        <p:txBody>
          <a:bodyPr/>
          <a:lstStyle/>
          <a:p>
            <a:fld id="{2193C8F0-716A-D747-91CA-5A2971F0A176}" type="slidenum">
              <a:rPr lang="en-US" smtClean="0">
                <a:solidFill>
                  <a:srgbClr val="1C1C1C"/>
                </a:solidFill>
              </a:rPr>
              <a:pPr/>
              <a:t>‹nr.›</a:t>
            </a:fld>
            <a:endParaRPr lang="en-US">
              <a:solidFill>
                <a:srgbClr val="1C1C1C"/>
              </a:solidFill>
            </a:endParaRPr>
          </a:p>
        </p:txBody>
      </p:sp>
    </p:spTree>
    <p:extLst>
      <p:ext uri="{BB962C8B-B14F-4D97-AF65-F5344CB8AC3E}">
        <p14:creationId xmlns:p14="http://schemas.microsoft.com/office/powerpoint/2010/main" val="12374227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8"/>
            <a:ext cx="10363200" cy="1470025"/>
          </a:xfrm>
          <a:prstGeom prst="rect">
            <a:avLst/>
          </a:prstGeom>
        </p:spPr>
        <p:txBody>
          <a:bodyPr/>
          <a:lstStyle/>
          <a:p>
            <a:r>
              <a:rPr lang="nl-NL"/>
              <a:t>Klik om stijl te bewerken</a:t>
            </a:r>
          </a:p>
        </p:txBody>
      </p:sp>
      <p:sp>
        <p:nvSpPr>
          <p:cNvPr id="3" name="Ondertitel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p>
        </p:txBody>
      </p:sp>
      <p:sp>
        <p:nvSpPr>
          <p:cNvPr id="4" name="Tijdelijke aanduiding voor datum 3"/>
          <p:cNvSpPr>
            <a:spLocks noGrp="1"/>
          </p:cNvSpPr>
          <p:nvPr>
            <p:ph type="dt" sz="half" idx="10"/>
          </p:nvPr>
        </p:nvSpPr>
        <p:spPr>
          <a:xfrm>
            <a:off x="609600" y="6356353"/>
            <a:ext cx="2844800" cy="365125"/>
          </a:xfrm>
          <a:prstGeom prst="rect">
            <a:avLst/>
          </a:prstGeom>
        </p:spPr>
        <p:txBody>
          <a:bodyPr/>
          <a:lstStyle/>
          <a:p>
            <a:fld id="{E7A316A6-F705-4DC5-BAB2-B6209AFB6755}" type="datetimeFigureOut">
              <a:rPr lang="nl-NL" smtClean="0">
                <a:solidFill>
                  <a:srgbClr val="1C1C1C"/>
                </a:solidFill>
              </a:rPr>
              <a:pPr/>
              <a:t>18-2-2026</a:t>
            </a:fld>
            <a:endParaRPr lang="nl-NL">
              <a:solidFill>
                <a:srgbClr val="1C1C1C"/>
              </a:solidFill>
            </a:endParaRPr>
          </a:p>
        </p:txBody>
      </p:sp>
      <p:sp>
        <p:nvSpPr>
          <p:cNvPr id="5" name="Tijdelijke aanduiding voor voettekst 4"/>
          <p:cNvSpPr>
            <a:spLocks noGrp="1"/>
          </p:cNvSpPr>
          <p:nvPr>
            <p:ph type="ftr" sz="quarter" idx="11"/>
          </p:nvPr>
        </p:nvSpPr>
        <p:spPr>
          <a:xfrm>
            <a:off x="4165600" y="6356353"/>
            <a:ext cx="3860800" cy="365125"/>
          </a:xfrm>
          <a:prstGeom prst="rect">
            <a:avLst/>
          </a:prstGeom>
        </p:spPr>
        <p:txBody>
          <a:bodyPr/>
          <a:lstStyle/>
          <a:p>
            <a:pPr>
              <a:defRPr/>
            </a:pPr>
            <a:endParaRPr lang="nl-NL">
              <a:solidFill>
                <a:srgbClr val="1C1C1C"/>
              </a:solidFill>
            </a:endParaRPr>
          </a:p>
        </p:txBody>
      </p:sp>
      <p:sp>
        <p:nvSpPr>
          <p:cNvPr id="6" name="Tijdelijke aanduiding voor dianummer 5"/>
          <p:cNvSpPr>
            <a:spLocks noGrp="1"/>
          </p:cNvSpPr>
          <p:nvPr>
            <p:ph type="sldNum" sz="quarter" idx="12"/>
          </p:nvPr>
        </p:nvSpPr>
        <p:spPr>
          <a:xfrm>
            <a:off x="8737600" y="6356353"/>
            <a:ext cx="2844800" cy="365125"/>
          </a:xfrm>
          <a:prstGeom prst="rect">
            <a:avLst/>
          </a:prstGeom>
        </p:spPr>
        <p:txBody>
          <a:bodyPr/>
          <a:lstStyle/>
          <a:p>
            <a:fld id="{E924D389-65CE-451A-B235-C9541A716B9F}" type="slidenum">
              <a:rPr lang="nl-NL" smtClean="0">
                <a:solidFill>
                  <a:srgbClr val="1C1C1C"/>
                </a:solidFill>
              </a:rPr>
              <a:pPr/>
              <a:t>‹nr.›</a:t>
            </a:fld>
            <a:endParaRPr lang="nl-NL">
              <a:solidFill>
                <a:srgbClr val="1C1C1C"/>
              </a:solidFill>
            </a:endParaRPr>
          </a:p>
        </p:txBody>
      </p:sp>
    </p:spTree>
    <p:extLst>
      <p:ext uri="{BB962C8B-B14F-4D97-AF65-F5344CB8AC3E}">
        <p14:creationId xmlns:p14="http://schemas.microsoft.com/office/powerpoint/2010/main" val="2478650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Klik om stijl te bewerken</a:t>
            </a:r>
          </a:p>
        </p:txBody>
      </p:sp>
      <p:sp>
        <p:nvSpPr>
          <p:cNvPr id="3" name="Tijdelijke aanduiding voor datum 2"/>
          <p:cNvSpPr>
            <a:spLocks noGrp="1"/>
          </p:cNvSpPr>
          <p:nvPr>
            <p:ph type="dt" sz="half" idx="10"/>
          </p:nvPr>
        </p:nvSpPr>
        <p:spPr>
          <a:xfrm>
            <a:off x="609600" y="6356353"/>
            <a:ext cx="2844800" cy="365125"/>
          </a:xfrm>
          <a:prstGeom prst="rect">
            <a:avLst/>
          </a:prstGeom>
        </p:spPr>
        <p:txBody>
          <a:bodyPr/>
          <a:lstStyle/>
          <a:p>
            <a:fld id="{E7A316A6-F705-4DC5-BAB2-B6209AFB6755}" type="datetimeFigureOut">
              <a:rPr lang="nl-NL" smtClean="0">
                <a:solidFill>
                  <a:srgbClr val="1C1C1C"/>
                </a:solidFill>
              </a:rPr>
              <a:pPr/>
              <a:t>18-2-2026</a:t>
            </a:fld>
            <a:endParaRPr lang="nl-NL">
              <a:solidFill>
                <a:srgbClr val="1C1C1C"/>
              </a:solidFill>
            </a:endParaRPr>
          </a:p>
        </p:txBody>
      </p:sp>
      <p:sp>
        <p:nvSpPr>
          <p:cNvPr id="4" name="Tijdelijke aanduiding voor voettekst 3"/>
          <p:cNvSpPr>
            <a:spLocks noGrp="1"/>
          </p:cNvSpPr>
          <p:nvPr>
            <p:ph type="ftr" sz="quarter" idx="11"/>
          </p:nvPr>
        </p:nvSpPr>
        <p:spPr>
          <a:xfrm>
            <a:off x="4165600" y="6356353"/>
            <a:ext cx="3860800" cy="365125"/>
          </a:xfrm>
          <a:prstGeom prst="rect">
            <a:avLst/>
          </a:prstGeom>
        </p:spPr>
        <p:txBody>
          <a:bodyPr/>
          <a:lstStyle/>
          <a:p>
            <a:endParaRPr lang="nl-NL">
              <a:solidFill>
                <a:srgbClr val="1C1C1C"/>
              </a:solidFill>
            </a:endParaRPr>
          </a:p>
        </p:txBody>
      </p:sp>
      <p:sp>
        <p:nvSpPr>
          <p:cNvPr id="5" name="Tijdelijke aanduiding voor dianummer 4"/>
          <p:cNvSpPr>
            <a:spLocks noGrp="1"/>
          </p:cNvSpPr>
          <p:nvPr>
            <p:ph type="sldNum" sz="quarter" idx="12"/>
          </p:nvPr>
        </p:nvSpPr>
        <p:spPr>
          <a:xfrm>
            <a:off x="8737600" y="6356353"/>
            <a:ext cx="2844800" cy="365125"/>
          </a:xfrm>
          <a:prstGeom prst="rect">
            <a:avLst/>
          </a:prstGeom>
        </p:spPr>
        <p:txBody>
          <a:bodyPr/>
          <a:lstStyle/>
          <a:p>
            <a:fld id="{E924D389-65CE-451A-B235-C9541A716B9F}" type="slidenum">
              <a:rPr lang="nl-NL" smtClean="0">
                <a:solidFill>
                  <a:srgbClr val="1C1C1C"/>
                </a:solidFill>
              </a:rPr>
              <a:pPr/>
              <a:t>‹nr.›</a:t>
            </a:fld>
            <a:endParaRPr lang="nl-NL">
              <a:solidFill>
                <a:srgbClr val="1C1C1C"/>
              </a:solidFill>
            </a:endParaRPr>
          </a:p>
        </p:txBody>
      </p:sp>
    </p:spTree>
    <p:extLst>
      <p:ext uri="{BB962C8B-B14F-4D97-AF65-F5344CB8AC3E}">
        <p14:creationId xmlns:p14="http://schemas.microsoft.com/office/powerpoint/2010/main" val="36067710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Blanco">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0B8CDF4-463C-49A4-AB31-5818F8BEE00B}"/>
              </a:ext>
            </a:extLst>
          </p:cNvPr>
          <p:cNvSpPr/>
          <p:nvPr/>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
        <p:nvSpPr>
          <p:cNvPr id="7" name="Rectangle 106">
            <a:extLst>
              <a:ext uri="{FF2B5EF4-FFF2-40B4-BE49-F238E27FC236}">
                <a16:creationId xmlns:a16="http://schemas.microsoft.com/office/drawing/2014/main" id="{D826F394-93B2-42BA-B2DF-9C07ADC6E80D}"/>
              </a:ext>
            </a:extLst>
          </p:cNvPr>
          <p:cNvSpPr>
            <a:spLocks noChangeArrowheads="1"/>
          </p:cNvSpPr>
          <p:nvPr/>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pic>
        <p:nvPicPr>
          <p:cNvPr id="8" name="Graphic 7">
            <a:extLst>
              <a:ext uri="{FF2B5EF4-FFF2-40B4-BE49-F238E27FC236}">
                <a16:creationId xmlns:a16="http://schemas.microsoft.com/office/drawing/2014/main" id="{C2A18518-F058-4D0B-8359-27A3FC2FFC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263" y="6059262"/>
            <a:ext cx="2556000" cy="486530"/>
          </a:xfrm>
          <a:prstGeom prst="rect">
            <a:avLst/>
          </a:prstGeom>
        </p:spPr>
      </p:pic>
      <p:pic>
        <p:nvPicPr>
          <p:cNvPr id="9" name="Afbeelding 8">
            <a:extLst>
              <a:ext uri="{FF2B5EF4-FFF2-40B4-BE49-F238E27FC236}">
                <a16:creationId xmlns:a16="http://schemas.microsoft.com/office/drawing/2014/main" id="{A9C7B16E-7842-BB49-9328-AB6D31AC92B2}"/>
              </a:ext>
            </a:extLst>
          </p:cNvPr>
          <p:cNvPicPr>
            <a:picLocks noChangeAspect="1"/>
          </p:cNvPicPr>
          <p:nvPr/>
        </p:nvPicPr>
        <p:blipFill>
          <a:blip r:embed="rId4"/>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3996749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F053FC1F-0C87-464E-9626-4AA4ADFCB446}"/>
              </a:ext>
            </a:extLst>
          </p:cNvPr>
          <p:cNvSpPr>
            <a:spLocks noGrp="1"/>
          </p:cNvSpPr>
          <p:nvPr>
            <p:ph type="pic" sz="quarter" idx="12" hasCustomPrompt="1"/>
          </p:nvPr>
        </p:nvSpPr>
        <p:spPr>
          <a:xfrm>
            <a:off x="614838" y="0"/>
            <a:ext cx="11577160" cy="4144674"/>
          </a:xfrm>
          <a:custGeom>
            <a:avLst/>
            <a:gdLst>
              <a:gd name="connsiteX0" fmla="*/ 0 w 11577160"/>
              <a:gd name="connsiteY0" fmla="*/ 0 h 4144674"/>
              <a:gd name="connsiteX1" fmla="*/ 11577160 w 11577160"/>
              <a:gd name="connsiteY1" fmla="*/ 0 h 4144674"/>
              <a:gd name="connsiteX2" fmla="*/ 11577160 w 11577160"/>
              <a:gd name="connsiteY2" fmla="*/ 3713070 h 4144674"/>
              <a:gd name="connsiteX3" fmla="*/ 4823817 w 11577160"/>
              <a:gd name="connsiteY3" fmla="*/ 3713070 h 4144674"/>
              <a:gd name="connsiteX4" fmla="*/ 4392212 w 11577160"/>
              <a:gd name="connsiteY4" fmla="*/ 4144674 h 4144674"/>
              <a:gd name="connsiteX5" fmla="*/ 609325 w 11577160"/>
              <a:gd name="connsiteY5" fmla="*/ 4144674 h 4144674"/>
              <a:gd name="connsiteX6" fmla="*/ 0 w 11577160"/>
              <a:gd name="connsiteY6" fmla="*/ 3535350 h 414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7160" h="4144674">
                <a:moveTo>
                  <a:pt x="0" y="0"/>
                </a:moveTo>
                <a:lnTo>
                  <a:pt x="11577160" y="0"/>
                </a:lnTo>
                <a:lnTo>
                  <a:pt x="11577160" y="3713070"/>
                </a:lnTo>
                <a:lnTo>
                  <a:pt x="4823817" y="3713070"/>
                </a:lnTo>
                <a:cubicBezTo>
                  <a:pt x="4585165" y="3713070"/>
                  <a:pt x="4392212" y="3906022"/>
                  <a:pt x="4392212" y="4144674"/>
                </a:cubicBezTo>
                <a:lnTo>
                  <a:pt x="609325" y="4144674"/>
                </a:lnTo>
                <a:cubicBezTo>
                  <a:pt x="272927" y="4144674"/>
                  <a:pt x="0" y="3871747"/>
                  <a:pt x="0" y="353535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dirty="0"/>
              <a:t>Click on icon  </a:t>
            </a:r>
            <a:br>
              <a:rPr lang="en-US" noProof="0" dirty="0"/>
            </a:br>
            <a:r>
              <a:rPr lang="en-US" noProof="0" dirty="0"/>
              <a:t>to add picture</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979594"/>
            <a:ext cx="6153150" cy="1123949"/>
          </a:xfrm>
        </p:spPr>
        <p:txBody>
          <a:bodyPr anchor="b" anchorCtr="0">
            <a:noAutofit/>
          </a:bodyPr>
          <a:lstStyle>
            <a:lvl1pPr>
              <a:lnSpc>
                <a:spcPct val="80000"/>
              </a:lnSpc>
              <a:defRPr sz="4000" spc="-60" baseline="0">
                <a:solidFill>
                  <a:schemeClr val="bg2"/>
                </a:solidFill>
              </a:defRPr>
            </a:lvl1pPr>
          </a:lstStyle>
          <a:p>
            <a:r>
              <a:rPr lang="en-US" noProof="0" dirty="0"/>
              <a:t>Click to add title</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en-US" noProof="0" dirty="0"/>
              <a:t>Click to add department and date</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p:nvCxnSpPr>
        <p:spPr>
          <a:xfrm>
            <a:off x="5453062" y="5247914"/>
            <a:ext cx="1104901" cy="0"/>
          </a:xfrm>
          <a:prstGeom prst="line">
            <a:avLst/>
          </a:prstGeom>
          <a:ln w="508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5419726" y="5472971"/>
            <a:ext cx="6152400" cy="590400"/>
          </a:xfrm>
        </p:spPr>
        <p:txBody>
          <a:bodyPr/>
          <a:lstStyle>
            <a:lvl1pPr>
              <a:lnSpc>
                <a:spcPct val="80000"/>
              </a:lnSpc>
              <a:defRPr sz="4000" spc="-60" baseline="0">
                <a:solidFill>
                  <a:schemeClr val="tx2"/>
                </a:solidFill>
              </a:defRPr>
            </a:lvl1pPr>
          </a:lstStyle>
          <a:p>
            <a:pPr lvl="0"/>
            <a:r>
              <a:rPr lang="en-US" noProof="0" dirty="0"/>
              <a:t>Click to add subtitle</a:t>
            </a:r>
          </a:p>
        </p:txBody>
      </p:sp>
      <p:sp>
        <p:nvSpPr>
          <p:cNvPr id="28" name="Rectangle 106">
            <a:extLst>
              <a:ext uri="{FF2B5EF4-FFF2-40B4-BE49-F238E27FC236}">
                <a16:creationId xmlns:a16="http://schemas.microsoft.com/office/drawing/2014/main" id="{E607FD01-CA94-4A67-A95F-2021BDC6C25C}"/>
              </a:ext>
            </a:extLst>
          </p:cNvPr>
          <p:cNvSpPr>
            <a:spLocks noChangeArrowheads="1"/>
          </p:cNvSpPr>
          <p:nvPr/>
        </p:nvSpPr>
        <p:spPr bwMode="gray">
          <a:xfrm>
            <a:off x="-2463800" y="0"/>
            <a:ext cx="2329217" cy="159597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Add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icon in the center of the image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Select an image. Note: Use a landscape image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‘Insert’ and the image will be placed</a:t>
            </a:r>
          </a:p>
        </p:txBody>
      </p:sp>
      <p:sp>
        <p:nvSpPr>
          <p:cNvPr id="29" name="Rectangle 106">
            <a:extLst>
              <a:ext uri="{FF2B5EF4-FFF2-40B4-BE49-F238E27FC236}">
                <a16:creationId xmlns:a16="http://schemas.microsoft.com/office/drawing/2014/main" id="{AE274554-07CC-4734-B686-7CEFD18ED091}"/>
              </a:ext>
            </a:extLst>
          </p:cNvPr>
          <p:cNvSpPr>
            <a:spLocks noChangeArrowheads="1"/>
          </p:cNvSpPr>
          <p:nvPr/>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grpSp>
        <p:nvGrpSpPr>
          <p:cNvPr id="30" name="Group 29">
            <a:extLst>
              <a:ext uri="{FF2B5EF4-FFF2-40B4-BE49-F238E27FC236}">
                <a16:creationId xmlns:a16="http://schemas.microsoft.com/office/drawing/2014/main" id="{B9F231B0-0997-4009-B673-F3D8B1264B46}"/>
              </a:ext>
            </a:extLst>
          </p:cNvPr>
          <p:cNvGrpSpPr/>
          <p:nvPr/>
        </p:nvGrpSpPr>
        <p:grpSpPr>
          <a:xfrm>
            <a:off x="12326583" y="1"/>
            <a:ext cx="2329217" cy="5577839"/>
            <a:chOff x="12326583" y="1"/>
            <a:chExt cx="2329217" cy="5577839"/>
          </a:xfrm>
        </p:grpSpPr>
        <p:sp>
          <p:nvSpPr>
            <p:cNvPr id="32" name="Rectangle 106">
              <a:extLst>
                <a:ext uri="{FF2B5EF4-FFF2-40B4-BE49-F238E27FC236}">
                  <a16:creationId xmlns:a16="http://schemas.microsoft.com/office/drawing/2014/main" id="{4DC83239-28D6-4863-B0A3-C7D05549B583}"/>
                </a:ext>
              </a:extLst>
            </p:cNvPr>
            <p:cNvSpPr>
              <a:spLocks noChangeArrowheads="1"/>
            </p:cNvSpPr>
            <p:nvPr/>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placed image and then select the tab ‘Image Format’</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‘Crop’ button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two ways:</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Drag the photo in such a way that the part that should be visible in the image plane is correct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33" name="Groep 75">
              <a:extLst>
                <a:ext uri="{FF2B5EF4-FFF2-40B4-BE49-F238E27FC236}">
                  <a16:creationId xmlns:a16="http://schemas.microsoft.com/office/drawing/2014/main" id="{FFB172C3-D9F1-412D-92B1-9EA78DF200F2}"/>
                </a:ext>
              </a:extLst>
            </p:cNvPr>
            <p:cNvGrpSpPr>
              <a:grpSpLocks noChangeAspect="1"/>
            </p:cNvGrpSpPr>
            <p:nvPr/>
          </p:nvGrpSpPr>
          <p:grpSpPr>
            <a:xfrm>
              <a:off x="12616299" y="4610804"/>
              <a:ext cx="1766851" cy="793244"/>
              <a:chOff x="2766083" y="6357983"/>
              <a:chExt cx="1485890" cy="667104"/>
            </a:xfrm>
          </p:grpSpPr>
          <p:pic>
            <p:nvPicPr>
              <p:cNvPr id="54" name="Picture 15">
                <a:extLst>
                  <a:ext uri="{FF2B5EF4-FFF2-40B4-BE49-F238E27FC236}">
                    <a16:creationId xmlns:a16="http://schemas.microsoft.com/office/drawing/2014/main" id="{B6A47874-FF25-491D-920B-8CD7D9C1B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5" name="Picture 18">
                <a:extLst>
                  <a:ext uri="{FF2B5EF4-FFF2-40B4-BE49-F238E27FC236}">
                    <a16:creationId xmlns:a16="http://schemas.microsoft.com/office/drawing/2014/main" id="{3A3C37DF-1E39-4C36-80F6-F4CB08D1C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6" name="Picture 19">
                <a:extLst>
                  <a:ext uri="{FF2B5EF4-FFF2-40B4-BE49-F238E27FC236}">
                    <a16:creationId xmlns:a16="http://schemas.microsoft.com/office/drawing/2014/main" id="{C4687FD2-CBA1-4019-A39F-C87B0A6CEA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7" name="Straight Arrow Connector 23">
                <a:extLst>
                  <a:ext uri="{FF2B5EF4-FFF2-40B4-BE49-F238E27FC236}">
                    <a16:creationId xmlns:a16="http://schemas.microsoft.com/office/drawing/2014/main" id="{F0BF0071-31FA-484A-930F-AD2AB2CB540F}"/>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24">
                <a:extLst>
                  <a:ext uri="{FF2B5EF4-FFF2-40B4-BE49-F238E27FC236}">
                    <a16:creationId xmlns:a16="http://schemas.microsoft.com/office/drawing/2014/main" id="{F4AAF602-49A4-4EFD-A716-B981B2F6EBF6}"/>
                  </a:ext>
                </a:extLst>
              </p:cNvPr>
              <p:cNvCxnSpPr>
                <a:cxnSpLocks/>
                <a:stCxn id="54" idx="0"/>
                <a:endCxn id="5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26">
                <a:extLst>
                  <a:ext uri="{FF2B5EF4-FFF2-40B4-BE49-F238E27FC236}">
                    <a16:creationId xmlns:a16="http://schemas.microsoft.com/office/drawing/2014/main" id="{8A790966-5AC8-4978-BE15-E3FAFD4F7C4E}"/>
                  </a:ext>
                </a:extLst>
              </p:cNvPr>
              <p:cNvCxnSpPr>
                <a:cxnSpLocks/>
                <a:stCxn id="54" idx="3"/>
                <a:endCxn id="5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27">
                <a:extLst>
                  <a:ext uri="{FF2B5EF4-FFF2-40B4-BE49-F238E27FC236}">
                    <a16:creationId xmlns:a16="http://schemas.microsoft.com/office/drawing/2014/main" id="{E1990CA2-0D8A-4C48-9DB5-F6331251DB4C}"/>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Oval 28">
                <a:extLst>
                  <a:ext uri="{FF2B5EF4-FFF2-40B4-BE49-F238E27FC236}">
                    <a16:creationId xmlns:a16="http://schemas.microsoft.com/office/drawing/2014/main" id="{5A561EAC-EAC5-4B8D-BF2B-86E0AF138591}"/>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pic>
          <p:nvPicPr>
            <p:cNvPr id="34" name="Afbeelding 77">
              <a:extLst>
                <a:ext uri="{FF2B5EF4-FFF2-40B4-BE49-F238E27FC236}">
                  <a16:creationId xmlns:a16="http://schemas.microsoft.com/office/drawing/2014/main" id="{AF0278BE-D908-439F-9C41-0D203041D69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35" name="Group 34">
              <a:extLst>
                <a:ext uri="{FF2B5EF4-FFF2-40B4-BE49-F238E27FC236}">
                  <a16:creationId xmlns:a16="http://schemas.microsoft.com/office/drawing/2014/main" id="{DA78ACF5-DF81-48C1-8D4A-018A2C51EF5F}"/>
                </a:ext>
              </a:extLst>
            </p:cNvPr>
            <p:cNvGrpSpPr>
              <a:grpSpLocks noChangeAspect="1"/>
            </p:cNvGrpSpPr>
            <p:nvPr/>
          </p:nvGrpSpPr>
          <p:grpSpPr>
            <a:xfrm>
              <a:off x="12610022" y="1108316"/>
              <a:ext cx="339817" cy="579600"/>
              <a:chOff x="13120767" y="944180"/>
              <a:chExt cx="338852" cy="577954"/>
            </a:xfrm>
          </p:grpSpPr>
          <p:pic>
            <p:nvPicPr>
              <p:cNvPr id="36" name="Picture 35">
                <a:extLst>
                  <a:ext uri="{FF2B5EF4-FFF2-40B4-BE49-F238E27FC236}">
                    <a16:creationId xmlns:a16="http://schemas.microsoft.com/office/drawing/2014/main" id="{05F851DB-B145-4487-8131-4548DCA45267}"/>
                  </a:ext>
                </a:extLst>
              </p:cNvPr>
              <p:cNvPicPr>
                <a:picLocks noChangeAspect="1"/>
              </p:cNvPicPr>
              <p:nvPr/>
            </p:nvPicPr>
            <p:blipFill rotWithShape="1">
              <a:blip r:embed="rId6"/>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37" name="Rectangle 21">
                <a:extLst>
                  <a:ext uri="{FF2B5EF4-FFF2-40B4-BE49-F238E27FC236}">
                    <a16:creationId xmlns:a16="http://schemas.microsoft.com/office/drawing/2014/main" id="{046613CB-16AD-4E66-A2C1-848199A9DCA8}"/>
                  </a:ext>
                </a:extLst>
              </p:cNvPr>
              <p:cNvSpPr/>
              <p:nvPr/>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grpSp>
      <p:pic>
        <p:nvPicPr>
          <p:cNvPr id="26" name="Afbeelding 25">
            <a:extLst>
              <a:ext uri="{FF2B5EF4-FFF2-40B4-BE49-F238E27FC236}">
                <a16:creationId xmlns:a16="http://schemas.microsoft.com/office/drawing/2014/main" id="{93D05473-4F7B-3C40-B413-EB6971C21198}"/>
              </a:ext>
            </a:extLst>
          </p:cNvPr>
          <p:cNvPicPr>
            <a:picLocks noChangeAspect="1"/>
          </p:cNvPicPr>
          <p:nvPr/>
        </p:nvPicPr>
        <p:blipFill>
          <a:blip r:embed="rId7"/>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6921250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674776"/>
            <a:ext cx="6153150" cy="1123949"/>
          </a:xfrm>
        </p:spPr>
        <p:txBody>
          <a:bodyPr anchor="b" anchorCtr="0">
            <a:noAutofit/>
          </a:bodyPr>
          <a:lstStyle>
            <a:lvl1pPr>
              <a:lnSpc>
                <a:spcPct val="80000"/>
              </a:lnSpc>
              <a:defRPr sz="4000" spc="-60" baseline="0">
                <a:solidFill>
                  <a:schemeClr val="bg2"/>
                </a:solidFill>
              </a:defRPr>
            </a:lvl1pPr>
          </a:lstStyle>
          <a:p>
            <a:r>
              <a:rPr lang="en-US" noProof="0" dirty="0"/>
              <a:t>Click to add title</a:t>
            </a:r>
          </a:p>
        </p:txBody>
      </p:sp>
      <p:cxnSp>
        <p:nvCxnSpPr>
          <p:cNvPr id="13" name="Straight Connector 12">
            <a:extLst>
              <a:ext uri="{FF2B5EF4-FFF2-40B4-BE49-F238E27FC236}">
                <a16:creationId xmlns:a16="http://schemas.microsoft.com/office/drawing/2014/main" id="{7B7EAE85-1489-4FF0-9901-C2B1367E9677}"/>
              </a:ext>
            </a:extLst>
          </p:cNvPr>
          <p:cNvCxnSpPr>
            <a:cxnSpLocks/>
          </p:cNvCxnSpPr>
          <p:nvPr/>
        </p:nvCxnSpPr>
        <p:spPr>
          <a:xfrm>
            <a:off x="5453062" y="5933095"/>
            <a:ext cx="1104901" cy="0"/>
          </a:xfrm>
          <a:prstGeom prst="line">
            <a:avLst/>
          </a:prstGeom>
          <a:ln w="508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en-US" noProof="0" dirty="0"/>
              <a:t>Click to add department and date</a:t>
            </a:r>
          </a:p>
        </p:txBody>
      </p:sp>
      <p:sp>
        <p:nvSpPr>
          <p:cNvPr id="17" name="Picture Placeholder 16">
            <a:extLst>
              <a:ext uri="{FF2B5EF4-FFF2-40B4-BE49-F238E27FC236}">
                <a16:creationId xmlns:a16="http://schemas.microsoft.com/office/drawing/2014/main" id="{4013582F-7574-4439-B6C2-A497946DF6E2}"/>
              </a:ext>
            </a:extLst>
          </p:cNvPr>
          <p:cNvSpPr>
            <a:spLocks noGrp="1"/>
          </p:cNvSpPr>
          <p:nvPr>
            <p:ph type="pic" sz="quarter" idx="13" hasCustomPrompt="1"/>
          </p:nvPr>
        </p:nvSpPr>
        <p:spPr>
          <a:xfrm>
            <a:off x="614838" y="0"/>
            <a:ext cx="11577162" cy="4815396"/>
          </a:xfrm>
          <a:custGeom>
            <a:avLst/>
            <a:gdLst>
              <a:gd name="connsiteX0" fmla="*/ 0 w 11577162"/>
              <a:gd name="connsiteY0" fmla="*/ 0 h 4815396"/>
              <a:gd name="connsiteX1" fmla="*/ 11577162 w 11577162"/>
              <a:gd name="connsiteY1" fmla="*/ 0 h 4815396"/>
              <a:gd name="connsiteX2" fmla="*/ 11577162 w 11577162"/>
              <a:gd name="connsiteY2" fmla="*/ 287354 h 4815396"/>
              <a:gd name="connsiteX3" fmla="*/ 11577162 w 11577162"/>
              <a:gd name="connsiteY3" fmla="*/ 4096437 h 4815396"/>
              <a:gd name="connsiteX4" fmla="*/ 11577162 w 11577162"/>
              <a:gd name="connsiteY4" fmla="*/ 4383791 h 4815396"/>
              <a:gd name="connsiteX5" fmla="*/ 4823818 w 11577162"/>
              <a:gd name="connsiteY5" fmla="*/ 4383791 h 4815396"/>
              <a:gd name="connsiteX6" fmla="*/ 4392213 w 11577162"/>
              <a:gd name="connsiteY6" fmla="*/ 4815396 h 4815396"/>
              <a:gd name="connsiteX7" fmla="*/ 609324 w 11577162"/>
              <a:gd name="connsiteY7" fmla="*/ 4815396 h 4815396"/>
              <a:gd name="connsiteX8" fmla="*/ 0 w 11577162"/>
              <a:gd name="connsiteY8" fmla="*/ 4206072 h 4815396"/>
              <a:gd name="connsiteX9" fmla="*/ 0 w 11577162"/>
              <a:gd name="connsiteY9" fmla="*/ 3918718 h 4815396"/>
              <a:gd name="connsiteX10" fmla="*/ 0 w 11577162"/>
              <a:gd name="connsiteY10" fmla="*/ 287354 h 481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2" h="4815396">
                <a:moveTo>
                  <a:pt x="0" y="0"/>
                </a:moveTo>
                <a:lnTo>
                  <a:pt x="11577162" y="0"/>
                </a:lnTo>
                <a:lnTo>
                  <a:pt x="11577162" y="287354"/>
                </a:lnTo>
                <a:lnTo>
                  <a:pt x="11577162" y="4096437"/>
                </a:lnTo>
                <a:lnTo>
                  <a:pt x="11577162" y="4383791"/>
                </a:lnTo>
                <a:lnTo>
                  <a:pt x="4823818" y="4383791"/>
                </a:lnTo>
                <a:cubicBezTo>
                  <a:pt x="4585166" y="4383791"/>
                  <a:pt x="4392213" y="4576744"/>
                  <a:pt x="4392213" y="4815396"/>
                </a:cubicBezTo>
                <a:lnTo>
                  <a:pt x="609324" y="4815396"/>
                </a:lnTo>
                <a:cubicBezTo>
                  <a:pt x="272927" y="4815396"/>
                  <a:pt x="0" y="4542470"/>
                  <a:pt x="0" y="4206072"/>
                </a:cubicBezTo>
                <a:lnTo>
                  <a:pt x="0" y="391871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dirty="0"/>
              <a:t>Click on icon  </a:t>
            </a:r>
            <a:br>
              <a:rPr lang="en-US" noProof="0" dirty="0"/>
            </a:br>
            <a:r>
              <a:rPr lang="en-US" noProof="0" dirty="0"/>
              <a:t>to add picture</a:t>
            </a:r>
          </a:p>
        </p:txBody>
      </p:sp>
      <p:sp>
        <p:nvSpPr>
          <p:cNvPr id="35" name="Rectangle 106">
            <a:extLst>
              <a:ext uri="{FF2B5EF4-FFF2-40B4-BE49-F238E27FC236}">
                <a16:creationId xmlns:a16="http://schemas.microsoft.com/office/drawing/2014/main" id="{401268E0-7373-4060-93A9-43E02AE6BC4B}"/>
              </a:ext>
            </a:extLst>
          </p:cNvPr>
          <p:cNvSpPr>
            <a:spLocks noChangeArrowheads="1"/>
          </p:cNvSpPr>
          <p:nvPr/>
        </p:nvSpPr>
        <p:spPr bwMode="gray">
          <a:xfrm>
            <a:off x="-2463800" y="0"/>
            <a:ext cx="2329217" cy="159597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Add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icon in the center of the image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Select an image. Note: Use a landscape image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‘Insert’ and the image will be placed</a:t>
            </a:r>
          </a:p>
        </p:txBody>
      </p:sp>
      <p:sp>
        <p:nvSpPr>
          <p:cNvPr id="36" name="Rectangle 106">
            <a:extLst>
              <a:ext uri="{FF2B5EF4-FFF2-40B4-BE49-F238E27FC236}">
                <a16:creationId xmlns:a16="http://schemas.microsoft.com/office/drawing/2014/main" id="{FC1E856E-F95A-4EE2-A7FB-E428B42A6DD9}"/>
              </a:ext>
            </a:extLst>
          </p:cNvPr>
          <p:cNvSpPr>
            <a:spLocks noChangeArrowheads="1"/>
          </p:cNvSpPr>
          <p:nvPr/>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grpSp>
        <p:nvGrpSpPr>
          <p:cNvPr id="37" name="Group 36">
            <a:extLst>
              <a:ext uri="{FF2B5EF4-FFF2-40B4-BE49-F238E27FC236}">
                <a16:creationId xmlns:a16="http://schemas.microsoft.com/office/drawing/2014/main" id="{6502EEC7-6F97-42D9-9FA3-7A76835A46D8}"/>
              </a:ext>
            </a:extLst>
          </p:cNvPr>
          <p:cNvGrpSpPr/>
          <p:nvPr/>
        </p:nvGrpSpPr>
        <p:grpSpPr>
          <a:xfrm>
            <a:off x="12326583" y="1"/>
            <a:ext cx="2329217" cy="5577839"/>
            <a:chOff x="12326583" y="1"/>
            <a:chExt cx="2329217" cy="5577839"/>
          </a:xfrm>
        </p:grpSpPr>
        <p:sp>
          <p:nvSpPr>
            <p:cNvPr id="38" name="Rectangle 106">
              <a:extLst>
                <a:ext uri="{FF2B5EF4-FFF2-40B4-BE49-F238E27FC236}">
                  <a16:creationId xmlns:a16="http://schemas.microsoft.com/office/drawing/2014/main" id="{FE4A0863-0CCF-4A8A-80BE-2FBE37696F48}"/>
                </a:ext>
              </a:extLst>
            </p:cNvPr>
            <p:cNvSpPr>
              <a:spLocks noChangeArrowheads="1"/>
            </p:cNvSpPr>
            <p:nvPr/>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placed image and then select the tab ‘Image Format’</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‘Crop’ button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two ways:</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Drag the photo in such a way that the part that should be visible in the image plane is correct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39" name="Groep 75">
              <a:extLst>
                <a:ext uri="{FF2B5EF4-FFF2-40B4-BE49-F238E27FC236}">
                  <a16:creationId xmlns:a16="http://schemas.microsoft.com/office/drawing/2014/main" id="{8AD02A7A-260B-49B3-BB52-2801815144E0}"/>
                </a:ext>
              </a:extLst>
            </p:cNvPr>
            <p:cNvGrpSpPr>
              <a:grpSpLocks noChangeAspect="1"/>
            </p:cNvGrpSpPr>
            <p:nvPr/>
          </p:nvGrpSpPr>
          <p:grpSpPr>
            <a:xfrm>
              <a:off x="12616299" y="4610804"/>
              <a:ext cx="1766851" cy="793244"/>
              <a:chOff x="2766083" y="6357983"/>
              <a:chExt cx="1485890" cy="667104"/>
            </a:xfrm>
          </p:grpSpPr>
          <p:pic>
            <p:nvPicPr>
              <p:cNvPr id="51" name="Picture 15">
                <a:extLst>
                  <a:ext uri="{FF2B5EF4-FFF2-40B4-BE49-F238E27FC236}">
                    <a16:creationId xmlns:a16="http://schemas.microsoft.com/office/drawing/2014/main" id="{8E27D1FF-26E2-40FD-9FE2-D60F92E5D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2" name="Picture 18">
                <a:extLst>
                  <a:ext uri="{FF2B5EF4-FFF2-40B4-BE49-F238E27FC236}">
                    <a16:creationId xmlns:a16="http://schemas.microsoft.com/office/drawing/2014/main" id="{3D9CB36D-0DFD-4852-B3EB-62B853088C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3" name="Picture 19">
                <a:extLst>
                  <a:ext uri="{FF2B5EF4-FFF2-40B4-BE49-F238E27FC236}">
                    <a16:creationId xmlns:a16="http://schemas.microsoft.com/office/drawing/2014/main" id="{F7FF9CBE-E83C-4BEA-B921-3820E368A4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4" name="Straight Arrow Connector 23">
                <a:extLst>
                  <a:ext uri="{FF2B5EF4-FFF2-40B4-BE49-F238E27FC236}">
                    <a16:creationId xmlns:a16="http://schemas.microsoft.com/office/drawing/2014/main" id="{55CCD997-DA1F-4B31-BFA2-8F1E1EF1CD2F}"/>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24">
                <a:extLst>
                  <a:ext uri="{FF2B5EF4-FFF2-40B4-BE49-F238E27FC236}">
                    <a16:creationId xmlns:a16="http://schemas.microsoft.com/office/drawing/2014/main" id="{86B3AB6F-8F3D-4973-A67F-51C8CD82686D}"/>
                  </a:ext>
                </a:extLst>
              </p:cNvPr>
              <p:cNvCxnSpPr>
                <a:cxnSpLocks/>
                <a:stCxn id="51" idx="0"/>
                <a:endCxn id="51"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26">
                <a:extLst>
                  <a:ext uri="{FF2B5EF4-FFF2-40B4-BE49-F238E27FC236}">
                    <a16:creationId xmlns:a16="http://schemas.microsoft.com/office/drawing/2014/main" id="{8E2AA1B5-E2DA-43D4-A118-6E4EA9C210BF}"/>
                  </a:ext>
                </a:extLst>
              </p:cNvPr>
              <p:cNvCxnSpPr>
                <a:cxnSpLocks/>
                <a:stCxn id="51" idx="3"/>
                <a:endCxn id="51"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27">
                <a:extLst>
                  <a:ext uri="{FF2B5EF4-FFF2-40B4-BE49-F238E27FC236}">
                    <a16:creationId xmlns:a16="http://schemas.microsoft.com/office/drawing/2014/main" id="{FF17B7D8-2258-4C82-A90D-FC76E139ACFD}"/>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Oval 28">
                <a:extLst>
                  <a:ext uri="{FF2B5EF4-FFF2-40B4-BE49-F238E27FC236}">
                    <a16:creationId xmlns:a16="http://schemas.microsoft.com/office/drawing/2014/main" id="{DAAABD1B-FB0E-4A68-9BBD-334DC07DE303}"/>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pic>
          <p:nvPicPr>
            <p:cNvPr id="40" name="Afbeelding 77">
              <a:extLst>
                <a:ext uri="{FF2B5EF4-FFF2-40B4-BE49-F238E27FC236}">
                  <a16:creationId xmlns:a16="http://schemas.microsoft.com/office/drawing/2014/main" id="{B8B9843D-989E-4417-84AF-F46BA342B1A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48" name="Group 47">
              <a:extLst>
                <a:ext uri="{FF2B5EF4-FFF2-40B4-BE49-F238E27FC236}">
                  <a16:creationId xmlns:a16="http://schemas.microsoft.com/office/drawing/2014/main" id="{962B3FEF-B673-4714-ACBA-3EC3E7438883}"/>
                </a:ext>
              </a:extLst>
            </p:cNvPr>
            <p:cNvGrpSpPr>
              <a:grpSpLocks noChangeAspect="1"/>
            </p:cNvGrpSpPr>
            <p:nvPr/>
          </p:nvGrpSpPr>
          <p:grpSpPr>
            <a:xfrm>
              <a:off x="12610022" y="1108316"/>
              <a:ext cx="339817" cy="579600"/>
              <a:chOff x="13120767" y="944180"/>
              <a:chExt cx="338852" cy="577954"/>
            </a:xfrm>
          </p:grpSpPr>
          <p:pic>
            <p:nvPicPr>
              <p:cNvPr id="49" name="Picture 48">
                <a:extLst>
                  <a:ext uri="{FF2B5EF4-FFF2-40B4-BE49-F238E27FC236}">
                    <a16:creationId xmlns:a16="http://schemas.microsoft.com/office/drawing/2014/main" id="{6C864BD3-BCDA-4FC3-9F31-23CB45AC668D}"/>
                  </a:ext>
                </a:extLst>
              </p:cNvPr>
              <p:cNvPicPr>
                <a:picLocks noChangeAspect="1"/>
              </p:cNvPicPr>
              <p:nvPr/>
            </p:nvPicPr>
            <p:blipFill rotWithShape="1">
              <a:blip r:embed="rId6"/>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50" name="Rectangle 21">
                <a:extLst>
                  <a:ext uri="{FF2B5EF4-FFF2-40B4-BE49-F238E27FC236}">
                    <a16:creationId xmlns:a16="http://schemas.microsoft.com/office/drawing/2014/main" id="{5558B70C-F41A-4C9E-8F98-FBCF9C4728CF}"/>
                  </a:ext>
                </a:extLst>
              </p:cNvPr>
              <p:cNvSpPr/>
              <p:nvPr/>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grpSp>
      <p:pic>
        <p:nvPicPr>
          <p:cNvPr id="26" name="Afbeelding 25">
            <a:extLst>
              <a:ext uri="{FF2B5EF4-FFF2-40B4-BE49-F238E27FC236}">
                <a16:creationId xmlns:a16="http://schemas.microsoft.com/office/drawing/2014/main" id="{348E14B1-2780-0447-8F0D-CF203E1B5DB8}"/>
              </a:ext>
            </a:extLst>
          </p:cNvPr>
          <p:cNvPicPr>
            <a:picLocks noChangeAspect="1"/>
          </p:cNvPicPr>
          <p:nvPr/>
        </p:nvPicPr>
        <p:blipFill>
          <a:blip r:embed="rId7"/>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8458344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67" name="Rectangle 3">
            <a:extLst>
              <a:ext uri="{FF2B5EF4-FFF2-40B4-BE49-F238E27FC236}">
                <a16:creationId xmlns:a16="http://schemas.microsoft.com/office/drawing/2014/main" id="{F5EF8DCD-9292-462B-A74B-D8652305D139}"/>
              </a:ext>
            </a:extLst>
          </p:cNvPr>
          <p:cNvSpPr/>
          <p:nvPr/>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Picture Placeholder 13">
            <a:extLst>
              <a:ext uri="{FF2B5EF4-FFF2-40B4-BE49-F238E27FC236}">
                <a16:creationId xmlns:a16="http://schemas.microsoft.com/office/drawing/2014/main" id="{0C409B38-ACCF-4D90-961D-C94121FA2E9A}"/>
              </a:ext>
            </a:extLst>
          </p:cNvPr>
          <p:cNvSpPr>
            <a:spLocks noGrp="1"/>
          </p:cNvSpPr>
          <p:nvPr>
            <p:ph type="pic" sz="quarter" idx="12" hasCustomPrompt="1"/>
          </p:nvPr>
        </p:nvSpPr>
        <p:spPr>
          <a:xfrm>
            <a:off x="614838" y="0"/>
            <a:ext cx="11577160" cy="4704629"/>
          </a:xfrm>
          <a:custGeom>
            <a:avLst/>
            <a:gdLst>
              <a:gd name="connsiteX0" fmla="*/ 0 w 11577160"/>
              <a:gd name="connsiteY0" fmla="*/ 0 h 4704629"/>
              <a:gd name="connsiteX1" fmla="*/ 11577160 w 11577160"/>
              <a:gd name="connsiteY1" fmla="*/ 0 h 4704629"/>
              <a:gd name="connsiteX2" fmla="*/ 11577160 w 11577160"/>
              <a:gd name="connsiteY2" fmla="*/ 559955 h 4704629"/>
              <a:gd name="connsiteX3" fmla="*/ 11577160 w 11577160"/>
              <a:gd name="connsiteY3" fmla="*/ 3713070 h 4704629"/>
              <a:gd name="connsiteX4" fmla="*/ 11577160 w 11577160"/>
              <a:gd name="connsiteY4" fmla="*/ 4273025 h 4704629"/>
              <a:gd name="connsiteX5" fmla="*/ 4823817 w 11577160"/>
              <a:gd name="connsiteY5" fmla="*/ 4273025 h 4704629"/>
              <a:gd name="connsiteX6" fmla="*/ 4392212 w 11577160"/>
              <a:gd name="connsiteY6" fmla="*/ 4704629 h 4704629"/>
              <a:gd name="connsiteX7" fmla="*/ 609325 w 11577160"/>
              <a:gd name="connsiteY7" fmla="*/ 4704629 h 4704629"/>
              <a:gd name="connsiteX8" fmla="*/ 0 w 11577160"/>
              <a:gd name="connsiteY8" fmla="*/ 4095305 h 4704629"/>
              <a:gd name="connsiteX9" fmla="*/ 0 w 11577160"/>
              <a:gd name="connsiteY9" fmla="*/ 3535350 h 4704629"/>
              <a:gd name="connsiteX10" fmla="*/ 0 w 11577160"/>
              <a:gd name="connsiteY10" fmla="*/ 559955 h 470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0" h="4704629">
                <a:moveTo>
                  <a:pt x="0" y="0"/>
                </a:moveTo>
                <a:lnTo>
                  <a:pt x="11577160" y="0"/>
                </a:lnTo>
                <a:lnTo>
                  <a:pt x="11577160" y="559955"/>
                </a:lnTo>
                <a:lnTo>
                  <a:pt x="11577160" y="3713070"/>
                </a:lnTo>
                <a:lnTo>
                  <a:pt x="11577160" y="4273025"/>
                </a:lnTo>
                <a:lnTo>
                  <a:pt x="4823817" y="4273025"/>
                </a:lnTo>
                <a:cubicBezTo>
                  <a:pt x="4585165" y="4273025"/>
                  <a:pt x="4392212" y="4465977"/>
                  <a:pt x="4392212" y="4704629"/>
                </a:cubicBezTo>
                <a:lnTo>
                  <a:pt x="609325" y="4704629"/>
                </a:lnTo>
                <a:cubicBezTo>
                  <a:pt x="272927" y="4704629"/>
                  <a:pt x="0" y="4431702"/>
                  <a:pt x="0" y="4095305"/>
                </a:cubicBezTo>
                <a:lnTo>
                  <a:pt x="0" y="3535350"/>
                </a:lnTo>
                <a:lnTo>
                  <a:pt x="0" y="559955"/>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dirty="0"/>
              <a:t>Click on icon  </a:t>
            </a:r>
            <a:br>
              <a:rPr lang="en-US" noProof="0" dirty="0"/>
            </a:br>
            <a:r>
              <a:rPr lang="en-US" noProof="0" dirty="0"/>
              <a:t>to add picture</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557165"/>
            <a:ext cx="6153150" cy="553998"/>
          </a:xfrm>
        </p:spPr>
        <p:txBody>
          <a:bodyPr anchor="b" anchorCtr="0">
            <a:noAutofit/>
          </a:bodyPr>
          <a:lstStyle>
            <a:lvl1pPr>
              <a:lnSpc>
                <a:spcPct val="80000"/>
              </a:lnSpc>
              <a:defRPr sz="4000" spc="-60" baseline="0"/>
            </a:lvl1pPr>
          </a:lstStyle>
          <a:p>
            <a:r>
              <a:rPr lang="en-US" noProof="0" dirty="0"/>
              <a:t>Click to add title</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spcAft>
                <a:spcPts val="0"/>
              </a:spcAft>
              <a:defRPr sz="1800"/>
            </a:lvl1pPr>
          </a:lstStyle>
          <a:p>
            <a:pPr lvl="0"/>
            <a:r>
              <a:rPr lang="en-US" noProof="0" dirty="0"/>
              <a:t>Click to add department and date</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p:nvCxnSpPr>
        <p:spPr>
          <a:xfrm>
            <a:off x="5453062" y="5247914"/>
            <a:ext cx="1104901" cy="0"/>
          </a:xfrm>
          <a:prstGeom prst="line">
            <a:avLst/>
          </a:prstGeom>
          <a:ln w="508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25">
            <a:extLst>
              <a:ext uri="{FF2B5EF4-FFF2-40B4-BE49-F238E27FC236}">
                <a16:creationId xmlns:a16="http://schemas.microsoft.com/office/drawing/2014/main" id="{35170365-DF7B-4447-9BBE-72F81EAD074D}"/>
              </a:ext>
            </a:extLst>
          </p:cNvPr>
          <p:cNvSpPr>
            <a:spLocks noGrp="1"/>
          </p:cNvSpPr>
          <p:nvPr>
            <p:ph type="body" sz="quarter" idx="13" hasCustomPrompt="1"/>
          </p:nvPr>
        </p:nvSpPr>
        <p:spPr>
          <a:xfrm>
            <a:off x="5419726" y="5465351"/>
            <a:ext cx="6152400" cy="590400"/>
          </a:xfrm>
        </p:spPr>
        <p:txBody>
          <a:bodyPr/>
          <a:lstStyle>
            <a:lvl1pPr>
              <a:spcAft>
                <a:spcPts val="0"/>
              </a:spcAft>
              <a:defRPr sz="4000" spc="-60" baseline="0">
                <a:solidFill>
                  <a:srgbClr val="1191FA"/>
                </a:solidFill>
              </a:defRPr>
            </a:lvl1pPr>
          </a:lstStyle>
          <a:p>
            <a:pPr lvl="0"/>
            <a:r>
              <a:rPr lang="en-US" noProof="0" dirty="0"/>
              <a:t>Click to add subtitle</a:t>
            </a:r>
          </a:p>
        </p:txBody>
      </p:sp>
      <p:sp>
        <p:nvSpPr>
          <p:cNvPr id="42" name="Rectangle 106">
            <a:extLst>
              <a:ext uri="{FF2B5EF4-FFF2-40B4-BE49-F238E27FC236}">
                <a16:creationId xmlns:a16="http://schemas.microsoft.com/office/drawing/2014/main" id="{B5E8D6AF-E84B-418A-8BBA-A76B7DF3B5EE}"/>
              </a:ext>
            </a:extLst>
          </p:cNvPr>
          <p:cNvSpPr>
            <a:spLocks noChangeArrowheads="1"/>
          </p:cNvSpPr>
          <p:nvPr/>
        </p:nvSpPr>
        <p:spPr bwMode="gray">
          <a:xfrm>
            <a:off x="-2463800" y="0"/>
            <a:ext cx="2329217" cy="159597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Add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icon in the center of the image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Select an image. Note: Use a landscape image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‘Insert’ and the image will be placed</a:t>
            </a:r>
          </a:p>
        </p:txBody>
      </p:sp>
      <p:sp>
        <p:nvSpPr>
          <p:cNvPr id="43" name="Rectangle 106">
            <a:extLst>
              <a:ext uri="{FF2B5EF4-FFF2-40B4-BE49-F238E27FC236}">
                <a16:creationId xmlns:a16="http://schemas.microsoft.com/office/drawing/2014/main" id="{50996C0E-E4D5-4F0B-9D33-28B9BD40C124}"/>
              </a:ext>
            </a:extLst>
          </p:cNvPr>
          <p:cNvSpPr>
            <a:spLocks noChangeArrowheads="1"/>
          </p:cNvSpPr>
          <p:nvPr/>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grpSp>
        <p:nvGrpSpPr>
          <p:cNvPr id="45" name="Group 44">
            <a:extLst>
              <a:ext uri="{FF2B5EF4-FFF2-40B4-BE49-F238E27FC236}">
                <a16:creationId xmlns:a16="http://schemas.microsoft.com/office/drawing/2014/main" id="{D7E86D69-8878-4F2F-B237-077EA4BE83CE}"/>
              </a:ext>
            </a:extLst>
          </p:cNvPr>
          <p:cNvGrpSpPr/>
          <p:nvPr/>
        </p:nvGrpSpPr>
        <p:grpSpPr>
          <a:xfrm>
            <a:off x="12326583" y="1"/>
            <a:ext cx="2329217" cy="5577839"/>
            <a:chOff x="12326583" y="1"/>
            <a:chExt cx="2329217" cy="5577839"/>
          </a:xfrm>
        </p:grpSpPr>
        <p:sp>
          <p:nvSpPr>
            <p:cNvPr id="46" name="Rectangle 106">
              <a:extLst>
                <a:ext uri="{FF2B5EF4-FFF2-40B4-BE49-F238E27FC236}">
                  <a16:creationId xmlns:a16="http://schemas.microsoft.com/office/drawing/2014/main" id="{EAAF62C9-7324-454B-9338-D54E099FD047}"/>
                </a:ext>
              </a:extLst>
            </p:cNvPr>
            <p:cNvSpPr>
              <a:spLocks noChangeArrowheads="1"/>
            </p:cNvSpPr>
            <p:nvPr/>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placed image and then select the tab ‘Image Format’</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‘Crop’ button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two ways:</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Drag the photo in such a way that the part that should be visible in the image plane is correct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47" name="Groep 75">
              <a:extLst>
                <a:ext uri="{FF2B5EF4-FFF2-40B4-BE49-F238E27FC236}">
                  <a16:creationId xmlns:a16="http://schemas.microsoft.com/office/drawing/2014/main" id="{FD7A15A7-FE84-4DED-8920-16D4F5671906}"/>
                </a:ext>
              </a:extLst>
            </p:cNvPr>
            <p:cNvGrpSpPr>
              <a:grpSpLocks noChangeAspect="1"/>
            </p:cNvGrpSpPr>
            <p:nvPr/>
          </p:nvGrpSpPr>
          <p:grpSpPr>
            <a:xfrm>
              <a:off x="12616299" y="4610804"/>
              <a:ext cx="1766851" cy="793244"/>
              <a:chOff x="2766083" y="6357983"/>
              <a:chExt cx="1485890" cy="667104"/>
            </a:xfrm>
          </p:grpSpPr>
          <p:pic>
            <p:nvPicPr>
              <p:cNvPr id="52" name="Picture 15">
                <a:extLst>
                  <a:ext uri="{FF2B5EF4-FFF2-40B4-BE49-F238E27FC236}">
                    <a16:creationId xmlns:a16="http://schemas.microsoft.com/office/drawing/2014/main" id="{F8227AF3-946A-4722-B2BC-D74F23B51F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3" name="Picture 18">
                <a:extLst>
                  <a:ext uri="{FF2B5EF4-FFF2-40B4-BE49-F238E27FC236}">
                    <a16:creationId xmlns:a16="http://schemas.microsoft.com/office/drawing/2014/main" id="{55EA290E-158C-4C3F-A358-EB1217572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4" name="Picture 19">
                <a:extLst>
                  <a:ext uri="{FF2B5EF4-FFF2-40B4-BE49-F238E27FC236}">
                    <a16:creationId xmlns:a16="http://schemas.microsoft.com/office/drawing/2014/main" id="{96B981E3-A59D-47C0-BEB5-B657666760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5" name="Straight Arrow Connector 23">
                <a:extLst>
                  <a:ext uri="{FF2B5EF4-FFF2-40B4-BE49-F238E27FC236}">
                    <a16:creationId xmlns:a16="http://schemas.microsoft.com/office/drawing/2014/main" id="{1503258A-5894-4672-8B84-01592DB52E4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24">
                <a:extLst>
                  <a:ext uri="{FF2B5EF4-FFF2-40B4-BE49-F238E27FC236}">
                    <a16:creationId xmlns:a16="http://schemas.microsoft.com/office/drawing/2014/main" id="{390BA5B0-F1C6-450F-BAC4-F8787C48F47E}"/>
                  </a:ext>
                </a:extLst>
              </p:cNvPr>
              <p:cNvCxnSpPr>
                <a:cxnSpLocks/>
                <a:stCxn id="52" idx="0"/>
                <a:endCxn id="5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26">
                <a:extLst>
                  <a:ext uri="{FF2B5EF4-FFF2-40B4-BE49-F238E27FC236}">
                    <a16:creationId xmlns:a16="http://schemas.microsoft.com/office/drawing/2014/main" id="{96531038-527A-425F-BD02-7099621FCB21}"/>
                  </a:ext>
                </a:extLst>
              </p:cNvPr>
              <p:cNvCxnSpPr>
                <a:cxnSpLocks/>
                <a:stCxn id="52" idx="3"/>
                <a:endCxn id="5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27">
                <a:extLst>
                  <a:ext uri="{FF2B5EF4-FFF2-40B4-BE49-F238E27FC236}">
                    <a16:creationId xmlns:a16="http://schemas.microsoft.com/office/drawing/2014/main" id="{EAF4DA52-CE8D-4A82-8E35-D40478065FFC}"/>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Oval 28">
                <a:extLst>
                  <a:ext uri="{FF2B5EF4-FFF2-40B4-BE49-F238E27FC236}">
                    <a16:creationId xmlns:a16="http://schemas.microsoft.com/office/drawing/2014/main" id="{89CECA65-9170-4C36-8E8D-04B424116A28}"/>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pic>
          <p:nvPicPr>
            <p:cNvPr id="48" name="Afbeelding 77">
              <a:extLst>
                <a:ext uri="{FF2B5EF4-FFF2-40B4-BE49-F238E27FC236}">
                  <a16:creationId xmlns:a16="http://schemas.microsoft.com/office/drawing/2014/main" id="{E2B058BF-C284-4CF1-B159-A127391470F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49" name="Group 48">
              <a:extLst>
                <a:ext uri="{FF2B5EF4-FFF2-40B4-BE49-F238E27FC236}">
                  <a16:creationId xmlns:a16="http://schemas.microsoft.com/office/drawing/2014/main" id="{56D89D04-36FC-4E54-B848-4B212F50972A}"/>
                </a:ext>
              </a:extLst>
            </p:cNvPr>
            <p:cNvGrpSpPr>
              <a:grpSpLocks noChangeAspect="1"/>
            </p:cNvGrpSpPr>
            <p:nvPr/>
          </p:nvGrpSpPr>
          <p:grpSpPr>
            <a:xfrm>
              <a:off x="12610022" y="1108316"/>
              <a:ext cx="339817" cy="579600"/>
              <a:chOff x="13120767" y="944180"/>
              <a:chExt cx="338852" cy="577954"/>
            </a:xfrm>
          </p:grpSpPr>
          <p:pic>
            <p:nvPicPr>
              <p:cNvPr id="50" name="Picture 49">
                <a:extLst>
                  <a:ext uri="{FF2B5EF4-FFF2-40B4-BE49-F238E27FC236}">
                    <a16:creationId xmlns:a16="http://schemas.microsoft.com/office/drawing/2014/main" id="{BA692DC4-6807-4015-9616-637F4AAFDD9A}"/>
                  </a:ext>
                </a:extLst>
              </p:cNvPr>
              <p:cNvPicPr>
                <a:picLocks noChangeAspect="1"/>
              </p:cNvPicPr>
              <p:nvPr/>
            </p:nvPicPr>
            <p:blipFill rotWithShape="1">
              <a:blip r:embed="rId6"/>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51" name="Rectangle 21">
                <a:extLst>
                  <a:ext uri="{FF2B5EF4-FFF2-40B4-BE49-F238E27FC236}">
                    <a16:creationId xmlns:a16="http://schemas.microsoft.com/office/drawing/2014/main" id="{613D454E-7313-4972-8548-FEBA44D82382}"/>
                  </a:ext>
                </a:extLst>
              </p:cNvPr>
              <p:cNvSpPr/>
              <p:nvPr/>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grpSp>
      <p:pic>
        <p:nvPicPr>
          <p:cNvPr id="28" name="Afbeelding 27">
            <a:extLst>
              <a:ext uri="{FF2B5EF4-FFF2-40B4-BE49-F238E27FC236}">
                <a16:creationId xmlns:a16="http://schemas.microsoft.com/office/drawing/2014/main" id="{3E908ED0-C3DE-5343-AC75-222D9C42C90E}"/>
              </a:ext>
            </a:extLst>
          </p:cNvPr>
          <p:cNvPicPr>
            <a:picLocks noChangeAspect="1"/>
          </p:cNvPicPr>
          <p:nvPr/>
        </p:nvPicPr>
        <p:blipFill>
          <a:blip r:embed="rId7"/>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2962881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ee objecten">
    <p:spTree>
      <p:nvGrpSpPr>
        <p:cNvPr id="1" name=""/>
        <p:cNvGrpSpPr/>
        <p:nvPr/>
      </p:nvGrpSpPr>
      <p:grpSpPr>
        <a:xfrm>
          <a:off x="0" y="0"/>
          <a:ext cx="0" cy="0"/>
          <a:chOff x="0" y="0"/>
          <a:chExt cx="0" cy="0"/>
        </a:xfrm>
      </p:grpSpPr>
      <p:sp>
        <p:nvSpPr>
          <p:cNvPr id="8" name="Tijdelijke aanduiding voor inhoud 3"/>
          <p:cNvSpPr>
            <a:spLocks noGrp="1"/>
          </p:cNvSpPr>
          <p:nvPr>
            <p:ph sz="half" idx="13"/>
          </p:nvPr>
        </p:nvSpPr>
        <p:spPr>
          <a:xfrm>
            <a:off x="967759" y="1291446"/>
            <a:ext cx="4886888"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p:txBody>
      </p:sp>
      <p:sp>
        <p:nvSpPr>
          <p:cNvPr id="10" name="Tijdelijke aanduiding voor inhoud 3"/>
          <p:cNvSpPr>
            <a:spLocks noGrp="1"/>
          </p:cNvSpPr>
          <p:nvPr>
            <p:ph sz="half" idx="14"/>
          </p:nvPr>
        </p:nvSpPr>
        <p:spPr>
          <a:xfrm>
            <a:off x="6158727" y="1291446"/>
            <a:ext cx="4886888"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p:txBody>
      </p:sp>
      <p:sp>
        <p:nvSpPr>
          <p:cNvPr id="6" name="Titel 1"/>
          <p:cNvSpPr>
            <a:spLocks noGrp="1"/>
          </p:cNvSpPr>
          <p:nvPr>
            <p:ph type="title"/>
          </p:nvPr>
        </p:nvSpPr>
        <p:spPr>
          <a:xfrm>
            <a:off x="986160" y="371690"/>
            <a:ext cx="10057680" cy="817022"/>
          </a:xfrm>
          <a:prstGeom prst="rect">
            <a:avLst/>
          </a:prstGeom>
        </p:spPr>
        <p:txBody>
          <a:bodyPr/>
          <a:lstStyle>
            <a:lvl1pPr>
              <a:defRPr sz="2800" b="1" i="0">
                <a:latin typeface="Segoe UI"/>
              </a:defRPr>
            </a:lvl1pPr>
          </a:lstStyle>
          <a:p>
            <a:r>
              <a:rPr lang="nl-NL"/>
              <a:t>Klik om stijl te bewerken</a:t>
            </a:r>
            <a:endParaRPr lang="nl-NL" dirty="0"/>
          </a:p>
        </p:txBody>
      </p:sp>
      <p:sp>
        <p:nvSpPr>
          <p:cNvPr id="5" name="Tijdelijke aanduiding voor voettekst 5"/>
          <p:cNvSpPr>
            <a:spLocks noGrp="1"/>
          </p:cNvSpPr>
          <p:nvPr>
            <p:ph type="ftr" sz="quarter" idx="15"/>
          </p:nvPr>
        </p:nvSpPr>
        <p:spPr>
          <a:xfrm>
            <a:off x="967317" y="6173791"/>
            <a:ext cx="38608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7467831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61" name="Rectangle 3">
            <a:extLst>
              <a:ext uri="{FF2B5EF4-FFF2-40B4-BE49-F238E27FC236}">
                <a16:creationId xmlns:a16="http://schemas.microsoft.com/office/drawing/2014/main" id="{E5520479-9DAB-498A-956C-B48E2928D851}"/>
              </a:ext>
            </a:extLst>
          </p:cNvPr>
          <p:cNvSpPr/>
          <p:nvPr/>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5244727"/>
            <a:ext cx="6153150" cy="553998"/>
          </a:xfrm>
        </p:spPr>
        <p:txBody>
          <a:bodyPr anchor="b" anchorCtr="0">
            <a:noAutofit/>
          </a:bodyPr>
          <a:lstStyle>
            <a:lvl1pPr>
              <a:lnSpc>
                <a:spcPct val="100000"/>
              </a:lnSpc>
              <a:defRPr sz="4000" spc="-60" baseline="0"/>
            </a:lvl1pPr>
          </a:lstStyle>
          <a:p>
            <a:r>
              <a:rPr lang="en-US" noProof="0" dirty="0"/>
              <a:t>Click to add title</a:t>
            </a:r>
          </a:p>
        </p:txBody>
      </p:sp>
      <p:cxnSp>
        <p:nvCxnSpPr>
          <p:cNvPr id="13" name="Straight Connector 12">
            <a:extLst>
              <a:ext uri="{FF2B5EF4-FFF2-40B4-BE49-F238E27FC236}">
                <a16:creationId xmlns:a16="http://schemas.microsoft.com/office/drawing/2014/main" id="{7B7EAE85-1489-4FF0-9901-C2B1367E9677}"/>
              </a:ext>
            </a:extLst>
          </p:cNvPr>
          <p:cNvCxnSpPr>
            <a:cxnSpLocks/>
          </p:cNvCxnSpPr>
          <p:nvPr/>
        </p:nvCxnSpPr>
        <p:spPr>
          <a:xfrm>
            <a:off x="5453062" y="5933095"/>
            <a:ext cx="1104901" cy="0"/>
          </a:xfrm>
          <a:prstGeom prst="line">
            <a:avLst/>
          </a:prstGeom>
          <a:ln w="508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en-US" noProof="0" dirty="0"/>
              <a:t>Click to add department and date</a:t>
            </a:r>
          </a:p>
        </p:txBody>
      </p:sp>
      <p:sp>
        <p:nvSpPr>
          <p:cNvPr id="15" name="Picture Placeholder 14">
            <a:extLst>
              <a:ext uri="{FF2B5EF4-FFF2-40B4-BE49-F238E27FC236}">
                <a16:creationId xmlns:a16="http://schemas.microsoft.com/office/drawing/2014/main" id="{1D99B095-1501-4B59-8DD9-77BC4593140D}"/>
              </a:ext>
            </a:extLst>
          </p:cNvPr>
          <p:cNvSpPr>
            <a:spLocks noGrp="1"/>
          </p:cNvSpPr>
          <p:nvPr>
            <p:ph type="pic" sz="quarter" idx="14" hasCustomPrompt="1"/>
          </p:nvPr>
        </p:nvSpPr>
        <p:spPr>
          <a:xfrm>
            <a:off x="614838" y="0"/>
            <a:ext cx="11577162" cy="5394374"/>
          </a:xfrm>
          <a:custGeom>
            <a:avLst/>
            <a:gdLst>
              <a:gd name="connsiteX0" fmla="*/ 0 w 11577162"/>
              <a:gd name="connsiteY0" fmla="*/ 0 h 5394374"/>
              <a:gd name="connsiteX1" fmla="*/ 11577162 w 11577162"/>
              <a:gd name="connsiteY1" fmla="*/ 0 h 5394374"/>
              <a:gd name="connsiteX2" fmla="*/ 11577162 w 11577162"/>
              <a:gd name="connsiteY2" fmla="*/ 287354 h 5394374"/>
              <a:gd name="connsiteX3" fmla="*/ 11577162 w 11577162"/>
              <a:gd name="connsiteY3" fmla="*/ 578978 h 5394374"/>
              <a:gd name="connsiteX4" fmla="*/ 11577162 w 11577162"/>
              <a:gd name="connsiteY4" fmla="*/ 866332 h 5394374"/>
              <a:gd name="connsiteX5" fmla="*/ 11577162 w 11577162"/>
              <a:gd name="connsiteY5" fmla="*/ 4096437 h 5394374"/>
              <a:gd name="connsiteX6" fmla="*/ 11577162 w 11577162"/>
              <a:gd name="connsiteY6" fmla="*/ 4383791 h 5394374"/>
              <a:gd name="connsiteX7" fmla="*/ 11577162 w 11577162"/>
              <a:gd name="connsiteY7" fmla="*/ 4675415 h 5394374"/>
              <a:gd name="connsiteX8" fmla="*/ 11577162 w 11577162"/>
              <a:gd name="connsiteY8" fmla="*/ 4962769 h 5394374"/>
              <a:gd name="connsiteX9" fmla="*/ 4823818 w 11577162"/>
              <a:gd name="connsiteY9" fmla="*/ 4962769 h 5394374"/>
              <a:gd name="connsiteX10" fmla="*/ 4392213 w 11577162"/>
              <a:gd name="connsiteY10" fmla="*/ 5394374 h 5394374"/>
              <a:gd name="connsiteX11" fmla="*/ 609324 w 11577162"/>
              <a:gd name="connsiteY11" fmla="*/ 5394374 h 5394374"/>
              <a:gd name="connsiteX12" fmla="*/ 0 w 11577162"/>
              <a:gd name="connsiteY12" fmla="*/ 4785050 h 5394374"/>
              <a:gd name="connsiteX13" fmla="*/ 0 w 11577162"/>
              <a:gd name="connsiteY13" fmla="*/ 4497696 h 5394374"/>
              <a:gd name="connsiteX14" fmla="*/ 0 w 11577162"/>
              <a:gd name="connsiteY14" fmla="*/ 4206072 h 5394374"/>
              <a:gd name="connsiteX15" fmla="*/ 0 w 11577162"/>
              <a:gd name="connsiteY15" fmla="*/ 3918718 h 5394374"/>
              <a:gd name="connsiteX16" fmla="*/ 0 w 11577162"/>
              <a:gd name="connsiteY16" fmla="*/ 866332 h 5394374"/>
              <a:gd name="connsiteX17" fmla="*/ 0 w 11577162"/>
              <a:gd name="connsiteY17" fmla="*/ 578978 h 5394374"/>
              <a:gd name="connsiteX18" fmla="*/ 0 w 11577162"/>
              <a:gd name="connsiteY18" fmla="*/ 287354 h 539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77162" h="5394374">
                <a:moveTo>
                  <a:pt x="0" y="0"/>
                </a:moveTo>
                <a:lnTo>
                  <a:pt x="11577162" y="0"/>
                </a:lnTo>
                <a:lnTo>
                  <a:pt x="11577162" y="287354"/>
                </a:lnTo>
                <a:lnTo>
                  <a:pt x="11577162" y="578978"/>
                </a:lnTo>
                <a:lnTo>
                  <a:pt x="11577162" y="866332"/>
                </a:lnTo>
                <a:lnTo>
                  <a:pt x="11577162" y="4096437"/>
                </a:lnTo>
                <a:lnTo>
                  <a:pt x="11577162" y="4383791"/>
                </a:lnTo>
                <a:lnTo>
                  <a:pt x="11577162" y="4675415"/>
                </a:lnTo>
                <a:lnTo>
                  <a:pt x="11577162" y="4962769"/>
                </a:lnTo>
                <a:lnTo>
                  <a:pt x="4823818" y="4962769"/>
                </a:lnTo>
                <a:cubicBezTo>
                  <a:pt x="4585166" y="4962769"/>
                  <a:pt x="4392213" y="5155722"/>
                  <a:pt x="4392213" y="5394374"/>
                </a:cubicBezTo>
                <a:lnTo>
                  <a:pt x="609324" y="5394374"/>
                </a:lnTo>
                <a:cubicBezTo>
                  <a:pt x="272927" y="5394374"/>
                  <a:pt x="0" y="5121448"/>
                  <a:pt x="0" y="4785050"/>
                </a:cubicBezTo>
                <a:lnTo>
                  <a:pt x="0" y="4497696"/>
                </a:lnTo>
                <a:lnTo>
                  <a:pt x="0" y="4206072"/>
                </a:lnTo>
                <a:lnTo>
                  <a:pt x="0" y="3918718"/>
                </a:lnTo>
                <a:lnTo>
                  <a:pt x="0" y="866332"/>
                </a:lnTo>
                <a:lnTo>
                  <a:pt x="0" y="57897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dirty="0"/>
              <a:t>Click on icon  </a:t>
            </a:r>
            <a:br>
              <a:rPr lang="en-US" noProof="0" dirty="0"/>
            </a:br>
            <a:r>
              <a:rPr lang="en-US" noProof="0" dirty="0"/>
              <a:t>to add picture</a:t>
            </a:r>
          </a:p>
        </p:txBody>
      </p:sp>
      <p:sp>
        <p:nvSpPr>
          <p:cNvPr id="40" name="Rectangle 106">
            <a:extLst>
              <a:ext uri="{FF2B5EF4-FFF2-40B4-BE49-F238E27FC236}">
                <a16:creationId xmlns:a16="http://schemas.microsoft.com/office/drawing/2014/main" id="{02F68636-161F-4B70-A166-ABA2523D1ACD}"/>
              </a:ext>
            </a:extLst>
          </p:cNvPr>
          <p:cNvSpPr>
            <a:spLocks noChangeArrowheads="1"/>
          </p:cNvSpPr>
          <p:nvPr/>
        </p:nvSpPr>
        <p:spPr bwMode="gray">
          <a:xfrm>
            <a:off x="-2463800" y="0"/>
            <a:ext cx="2329217" cy="159597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Add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icon in the center of the image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Select an image. Note: Use a landscape image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‘Insert’ and the image will be placed</a:t>
            </a:r>
          </a:p>
        </p:txBody>
      </p:sp>
      <p:sp>
        <p:nvSpPr>
          <p:cNvPr id="41" name="Rectangle 106">
            <a:extLst>
              <a:ext uri="{FF2B5EF4-FFF2-40B4-BE49-F238E27FC236}">
                <a16:creationId xmlns:a16="http://schemas.microsoft.com/office/drawing/2014/main" id="{486F824E-9B4C-4900-B082-BD07465D5AA8}"/>
              </a:ext>
            </a:extLst>
          </p:cNvPr>
          <p:cNvSpPr>
            <a:spLocks noChangeArrowheads="1"/>
          </p:cNvSpPr>
          <p:nvPr/>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grpSp>
        <p:nvGrpSpPr>
          <p:cNvPr id="42" name="Group 41">
            <a:extLst>
              <a:ext uri="{FF2B5EF4-FFF2-40B4-BE49-F238E27FC236}">
                <a16:creationId xmlns:a16="http://schemas.microsoft.com/office/drawing/2014/main" id="{F15E442B-B621-4D51-A258-3F46E08FDA1E}"/>
              </a:ext>
            </a:extLst>
          </p:cNvPr>
          <p:cNvGrpSpPr/>
          <p:nvPr/>
        </p:nvGrpSpPr>
        <p:grpSpPr>
          <a:xfrm>
            <a:off x="12326583" y="1"/>
            <a:ext cx="2329217" cy="5577839"/>
            <a:chOff x="12326583" y="1"/>
            <a:chExt cx="2329217" cy="5577839"/>
          </a:xfrm>
        </p:grpSpPr>
        <p:sp>
          <p:nvSpPr>
            <p:cNvPr id="43" name="Rectangle 106">
              <a:extLst>
                <a:ext uri="{FF2B5EF4-FFF2-40B4-BE49-F238E27FC236}">
                  <a16:creationId xmlns:a16="http://schemas.microsoft.com/office/drawing/2014/main" id="{2FEDA564-AE5A-4F15-A800-091EB7417BD4}"/>
                </a:ext>
              </a:extLst>
            </p:cNvPr>
            <p:cNvSpPr>
              <a:spLocks noChangeArrowheads="1"/>
            </p:cNvSpPr>
            <p:nvPr/>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placed image and then select the tab ‘Image Format’</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‘Crop’ button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two ways:</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Drag the photo in such a way that the part that should be visible in the image plane is correct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44" name="Groep 75">
              <a:extLst>
                <a:ext uri="{FF2B5EF4-FFF2-40B4-BE49-F238E27FC236}">
                  <a16:creationId xmlns:a16="http://schemas.microsoft.com/office/drawing/2014/main" id="{BD91A0C0-40C5-4AE0-B41A-3F71F8F5364F}"/>
                </a:ext>
              </a:extLst>
            </p:cNvPr>
            <p:cNvGrpSpPr>
              <a:grpSpLocks noChangeAspect="1"/>
            </p:cNvGrpSpPr>
            <p:nvPr/>
          </p:nvGrpSpPr>
          <p:grpSpPr>
            <a:xfrm>
              <a:off x="12616299" y="4610804"/>
              <a:ext cx="1766851" cy="793244"/>
              <a:chOff x="2766083" y="6357983"/>
              <a:chExt cx="1485890" cy="667104"/>
            </a:xfrm>
          </p:grpSpPr>
          <p:pic>
            <p:nvPicPr>
              <p:cNvPr id="49" name="Picture 15">
                <a:extLst>
                  <a:ext uri="{FF2B5EF4-FFF2-40B4-BE49-F238E27FC236}">
                    <a16:creationId xmlns:a16="http://schemas.microsoft.com/office/drawing/2014/main" id="{72968D80-8652-423C-AAF4-ED497BD25B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0" name="Picture 18">
                <a:extLst>
                  <a:ext uri="{FF2B5EF4-FFF2-40B4-BE49-F238E27FC236}">
                    <a16:creationId xmlns:a16="http://schemas.microsoft.com/office/drawing/2014/main" id="{48331372-6A86-4E03-985B-80DF02AF9F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1" name="Picture 19">
                <a:extLst>
                  <a:ext uri="{FF2B5EF4-FFF2-40B4-BE49-F238E27FC236}">
                    <a16:creationId xmlns:a16="http://schemas.microsoft.com/office/drawing/2014/main" id="{66CDC42D-AA1C-45DC-83E5-30A8ECD069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2" name="Straight Arrow Connector 23">
                <a:extLst>
                  <a:ext uri="{FF2B5EF4-FFF2-40B4-BE49-F238E27FC236}">
                    <a16:creationId xmlns:a16="http://schemas.microsoft.com/office/drawing/2014/main" id="{E868C753-FBD7-4AF2-918F-7AFDE5761C9D}"/>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24">
                <a:extLst>
                  <a:ext uri="{FF2B5EF4-FFF2-40B4-BE49-F238E27FC236}">
                    <a16:creationId xmlns:a16="http://schemas.microsoft.com/office/drawing/2014/main" id="{2DB13C1D-3E83-4B45-9B8C-C9BD15F73113}"/>
                  </a:ext>
                </a:extLst>
              </p:cNvPr>
              <p:cNvCxnSpPr>
                <a:cxnSpLocks/>
                <a:stCxn id="49" idx="0"/>
                <a:endCxn id="49"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26">
                <a:extLst>
                  <a:ext uri="{FF2B5EF4-FFF2-40B4-BE49-F238E27FC236}">
                    <a16:creationId xmlns:a16="http://schemas.microsoft.com/office/drawing/2014/main" id="{E8132503-6FA8-41C3-A010-0E13B66C4E0E}"/>
                  </a:ext>
                </a:extLst>
              </p:cNvPr>
              <p:cNvCxnSpPr>
                <a:cxnSpLocks/>
                <a:stCxn id="49" idx="3"/>
                <a:endCxn id="49"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27">
                <a:extLst>
                  <a:ext uri="{FF2B5EF4-FFF2-40B4-BE49-F238E27FC236}">
                    <a16:creationId xmlns:a16="http://schemas.microsoft.com/office/drawing/2014/main" id="{19D6D07D-AC00-42FF-9D54-46CAC9C3F02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Oval 28">
                <a:extLst>
                  <a:ext uri="{FF2B5EF4-FFF2-40B4-BE49-F238E27FC236}">
                    <a16:creationId xmlns:a16="http://schemas.microsoft.com/office/drawing/2014/main" id="{6CBA5528-E394-40C6-9B07-92BAE897EC09}"/>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pic>
          <p:nvPicPr>
            <p:cNvPr id="45" name="Afbeelding 77">
              <a:extLst>
                <a:ext uri="{FF2B5EF4-FFF2-40B4-BE49-F238E27FC236}">
                  <a16:creationId xmlns:a16="http://schemas.microsoft.com/office/drawing/2014/main" id="{D7AD9303-E3C3-43EC-B205-EE1847B2EB8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46" name="Group 45">
              <a:extLst>
                <a:ext uri="{FF2B5EF4-FFF2-40B4-BE49-F238E27FC236}">
                  <a16:creationId xmlns:a16="http://schemas.microsoft.com/office/drawing/2014/main" id="{591C3F2A-BFA8-4E53-8931-D6683D803EDB}"/>
                </a:ext>
              </a:extLst>
            </p:cNvPr>
            <p:cNvGrpSpPr>
              <a:grpSpLocks noChangeAspect="1"/>
            </p:cNvGrpSpPr>
            <p:nvPr/>
          </p:nvGrpSpPr>
          <p:grpSpPr>
            <a:xfrm>
              <a:off x="12610022" y="1108316"/>
              <a:ext cx="339817" cy="579600"/>
              <a:chOff x="13120767" y="944180"/>
              <a:chExt cx="338852" cy="577954"/>
            </a:xfrm>
          </p:grpSpPr>
          <p:pic>
            <p:nvPicPr>
              <p:cNvPr id="47" name="Picture 46">
                <a:extLst>
                  <a:ext uri="{FF2B5EF4-FFF2-40B4-BE49-F238E27FC236}">
                    <a16:creationId xmlns:a16="http://schemas.microsoft.com/office/drawing/2014/main" id="{32DF94B0-DF60-49EA-AC0A-8DECFF7E3C71}"/>
                  </a:ext>
                </a:extLst>
              </p:cNvPr>
              <p:cNvPicPr>
                <a:picLocks noChangeAspect="1"/>
              </p:cNvPicPr>
              <p:nvPr/>
            </p:nvPicPr>
            <p:blipFill rotWithShape="1">
              <a:blip r:embed="rId6"/>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48" name="Rectangle 21">
                <a:extLst>
                  <a:ext uri="{FF2B5EF4-FFF2-40B4-BE49-F238E27FC236}">
                    <a16:creationId xmlns:a16="http://schemas.microsoft.com/office/drawing/2014/main" id="{0E092A32-F504-4634-910B-CE83DF5E2E81}"/>
                  </a:ext>
                </a:extLst>
              </p:cNvPr>
              <p:cNvSpPr/>
              <p:nvPr/>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grpSp>
      <p:pic>
        <p:nvPicPr>
          <p:cNvPr id="26" name="Afbeelding 25">
            <a:extLst>
              <a:ext uri="{FF2B5EF4-FFF2-40B4-BE49-F238E27FC236}">
                <a16:creationId xmlns:a16="http://schemas.microsoft.com/office/drawing/2014/main" id="{87B68F82-81A3-7B4D-97CF-E8243B08A451}"/>
              </a:ext>
            </a:extLst>
          </p:cNvPr>
          <p:cNvPicPr>
            <a:picLocks noChangeAspect="1"/>
          </p:cNvPicPr>
          <p:nvPr/>
        </p:nvPicPr>
        <p:blipFill>
          <a:blip r:embed="rId7"/>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22954871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eldia met subtitel zonder beeld 1">
    <p:bg>
      <p:bgPr>
        <a:solidFill>
          <a:schemeClr val="bg1"/>
        </a:solid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F441F434-2751-4438-ACB6-688DC0C991C1}"/>
              </a:ext>
            </a:extLst>
          </p:cNvPr>
          <p:cNvSpPr/>
          <p:nvPr/>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194918"/>
            <a:ext cx="6152400" cy="1123949"/>
          </a:xfrm>
        </p:spPr>
        <p:txBody>
          <a:bodyPr anchor="b" anchorCtr="0">
            <a:noAutofit/>
          </a:bodyPr>
          <a:lstStyle>
            <a:lvl1pPr>
              <a:lnSpc>
                <a:spcPct val="80000"/>
              </a:lnSpc>
              <a:defRPr sz="4000" spc="-60" baseline="0"/>
            </a:lvl1pPr>
          </a:lstStyle>
          <a:p>
            <a:r>
              <a:rPr lang="en-US" noProof="0" dirty="0"/>
              <a:t>Click to add title</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en-US" noProof="0" dirty="0"/>
              <a:t>Click to add department and date</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5419726" y="4768849"/>
            <a:ext cx="6152400" cy="590400"/>
          </a:xfrm>
        </p:spPr>
        <p:txBody>
          <a:bodyPr/>
          <a:lstStyle>
            <a:lvl1pPr>
              <a:defRPr sz="4000" spc="-60" baseline="0">
                <a:solidFill>
                  <a:srgbClr val="1191FA"/>
                </a:solidFill>
              </a:defRPr>
            </a:lvl1pPr>
          </a:lstStyle>
          <a:p>
            <a:pPr lvl="0"/>
            <a:r>
              <a:rPr lang="en-US" noProof="0" dirty="0"/>
              <a:t>Click to add subtitle</a:t>
            </a:r>
          </a:p>
        </p:txBody>
      </p:sp>
      <p:sp>
        <p:nvSpPr>
          <p:cNvPr id="31" name="Rectangle 106">
            <a:extLst>
              <a:ext uri="{FF2B5EF4-FFF2-40B4-BE49-F238E27FC236}">
                <a16:creationId xmlns:a16="http://schemas.microsoft.com/office/drawing/2014/main" id="{9C2955B0-0A63-441B-93FF-777C8E5C1517}"/>
              </a:ext>
            </a:extLst>
          </p:cNvPr>
          <p:cNvSpPr>
            <a:spLocks noChangeArrowheads="1"/>
          </p:cNvSpPr>
          <p:nvPr/>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pic>
        <p:nvPicPr>
          <p:cNvPr id="9" name="Graphic 8">
            <a:extLst>
              <a:ext uri="{FF2B5EF4-FFF2-40B4-BE49-F238E27FC236}">
                <a16:creationId xmlns:a16="http://schemas.microsoft.com/office/drawing/2014/main" id="{626ED360-199D-472F-8AE4-5594A5B086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18" y="5840001"/>
            <a:ext cx="3517200" cy="669493"/>
          </a:xfrm>
          <a:prstGeom prst="rect">
            <a:avLst/>
          </a:prstGeom>
        </p:spPr>
      </p:pic>
      <p:pic>
        <p:nvPicPr>
          <p:cNvPr id="12" name="Graphic 11">
            <a:extLst>
              <a:ext uri="{FF2B5EF4-FFF2-40B4-BE49-F238E27FC236}">
                <a16:creationId xmlns:a16="http://schemas.microsoft.com/office/drawing/2014/main" id="{EDE472C6-3A19-4F93-AB30-708AE5E67A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1"/>
            <a:ext cx="12192002" cy="6858001"/>
          </a:xfrm>
          <a:prstGeom prst="rect">
            <a:avLst/>
          </a:prstGeom>
        </p:spPr>
      </p:pic>
    </p:spTree>
    <p:extLst>
      <p:ext uri="{BB962C8B-B14F-4D97-AF65-F5344CB8AC3E}">
        <p14:creationId xmlns:p14="http://schemas.microsoft.com/office/powerpoint/2010/main" val="1784232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eldia met subtitel zonder beeld 2">
    <p:bg>
      <p:bgPr>
        <a:solidFill>
          <a:schemeClr val="bg1"/>
        </a:solidFill>
        <a:effectLst/>
      </p:bgPr>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B41B8346-F3B0-48B2-ADB6-0689F297D39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 t="13983" r="717" b="30830"/>
          <a:stretch/>
        </p:blipFill>
        <p:spPr>
          <a:xfrm>
            <a:off x="87461" y="0"/>
            <a:ext cx="12104539" cy="3784712"/>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422760" y="2286197"/>
            <a:ext cx="8333981" cy="1123949"/>
          </a:xfrm>
        </p:spPr>
        <p:txBody>
          <a:bodyPr anchor="b" anchorCtr="0">
            <a:noAutofit/>
          </a:bodyPr>
          <a:lstStyle>
            <a:lvl1pPr>
              <a:lnSpc>
                <a:spcPct val="80000"/>
              </a:lnSpc>
              <a:defRPr sz="4800" spc="-60" baseline="0"/>
            </a:lvl1pPr>
          </a:lstStyle>
          <a:p>
            <a:r>
              <a:rPr lang="en-US" noProof="0" dirty="0"/>
              <a:t>Click to add title</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1422760" y="4624705"/>
            <a:ext cx="8333980" cy="232858"/>
          </a:xfrm>
        </p:spPr>
        <p:txBody>
          <a:bodyPr>
            <a:noAutofit/>
          </a:bodyPr>
          <a:lstStyle>
            <a:lvl1pPr>
              <a:lnSpc>
                <a:spcPct val="80000"/>
              </a:lnSpc>
              <a:spcAft>
                <a:spcPts val="0"/>
              </a:spcAft>
              <a:defRPr sz="2300"/>
            </a:lvl1pPr>
          </a:lstStyle>
          <a:p>
            <a:pPr lvl="0"/>
            <a:r>
              <a:rPr lang="en-US" noProof="0" dirty="0"/>
              <a:t>Click to add department and date</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422761" y="3784712"/>
            <a:ext cx="8333980" cy="590400"/>
          </a:xfrm>
        </p:spPr>
        <p:txBody>
          <a:bodyPr/>
          <a:lstStyle>
            <a:lvl1pPr>
              <a:defRPr sz="4800" spc="-60" baseline="0">
                <a:solidFill>
                  <a:srgbClr val="1191FA"/>
                </a:solidFill>
              </a:defRPr>
            </a:lvl1pPr>
          </a:lstStyle>
          <a:p>
            <a:pPr lvl="0"/>
            <a:r>
              <a:rPr lang="en-US" noProof="0" dirty="0"/>
              <a:t>Click to add subtitle</a:t>
            </a:r>
          </a:p>
        </p:txBody>
      </p:sp>
      <p:sp>
        <p:nvSpPr>
          <p:cNvPr id="12" name="Rectangle 106">
            <a:extLst>
              <a:ext uri="{FF2B5EF4-FFF2-40B4-BE49-F238E27FC236}">
                <a16:creationId xmlns:a16="http://schemas.microsoft.com/office/drawing/2014/main" id="{4E9468D3-65FE-4F62-B240-E99F03BAB3C5}"/>
              </a:ext>
            </a:extLst>
          </p:cNvPr>
          <p:cNvSpPr>
            <a:spLocks noChangeArrowheads="1"/>
          </p:cNvSpPr>
          <p:nvPr/>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pic>
        <p:nvPicPr>
          <p:cNvPr id="10" name="Afbeelding 9">
            <a:extLst>
              <a:ext uri="{FF2B5EF4-FFF2-40B4-BE49-F238E27FC236}">
                <a16:creationId xmlns:a16="http://schemas.microsoft.com/office/drawing/2014/main" id="{1078E21F-521B-0945-8356-04E099043A98}"/>
              </a:ext>
            </a:extLst>
          </p:cNvPr>
          <p:cNvPicPr>
            <a:picLocks noChangeAspect="1"/>
          </p:cNvPicPr>
          <p:nvPr/>
        </p:nvPicPr>
        <p:blipFill>
          <a:blip r:embed="rId4"/>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17776188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en-US" noProof="0" dirty="0"/>
              <a:t>Click to add title</a:t>
            </a:r>
          </a:p>
        </p:txBody>
      </p:sp>
      <p:sp>
        <p:nvSpPr>
          <p:cNvPr id="12" name="Text Placeholder 12">
            <a:extLst>
              <a:ext uri="{FF2B5EF4-FFF2-40B4-BE49-F238E27FC236}">
                <a16:creationId xmlns:a16="http://schemas.microsoft.com/office/drawing/2014/main" id="{DBE59BA6-D22F-4AAF-B420-086CE5FA7AFA}"/>
              </a:ext>
            </a:extLst>
          </p:cNvPr>
          <p:cNvSpPr>
            <a:spLocks noGrp="1"/>
          </p:cNvSpPr>
          <p:nvPr>
            <p:ph type="body" sz="quarter" idx="10" hasCustomPrompt="1"/>
          </p:nvPr>
        </p:nvSpPr>
        <p:spPr>
          <a:xfrm>
            <a:off x="619125" y="1529540"/>
            <a:ext cx="10966451" cy="4320000"/>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360000" indent="-360000">
              <a:lnSpc>
                <a:spcPct val="80000"/>
              </a:lnSpc>
              <a:spcBef>
                <a:spcPts val="0"/>
              </a:spcBef>
              <a:spcAft>
                <a:spcPts val="0"/>
              </a:spcAft>
              <a:buFont typeface="+mj-lt"/>
              <a:buAutoNum type="arabicPeriod"/>
              <a:defRPr/>
            </a:lvl3pPr>
            <a:lvl4pPr marL="630000">
              <a:lnSpc>
                <a:spcPct val="80000"/>
              </a:lnSpc>
              <a:spcBef>
                <a:spcPts val="0"/>
              </a:spcBef>
              <a:spcAft>
                <a:spcPts val="0"/>
              </a:spcAft>
              <a:defRPr/>
            </a:lvl4pPr>
            <a:lvl5pPr>
              <a:lnSpc>
                <a:spcPts val="2800"/>
              </a:lnSpc>
              <a:spcBef>
                <a:spcPts val="1200"/>
              </a:spcBef>
              <a:defRPr/>
            </a:lvl5pPr>
          </a:lstStyle>
          <a:p>
            <a:pPr lvl="0"/>
            <a:r>
              <a:rPr lang="en-US" noProof="0" dirty="0"/>
              <a:t>Click to add heading</a:t>
            </a:r>
          </a:p>
          <a:p>
            <a:pPr lvl="1"/>
            <a:r>
              <a:rPr lang="en-US" noProof="0" dirty="0"/>
              <a:t>Sub-heading</a:t>
            </a:r>
          </a:p>
          <a:p>
            <a:pPr lvl="2"/>
            <a:r>
              <a:rPr lang="en-US" noProof="0" dirty="0"/>
              <a:t>Agenda item</a:t>
            </a:r>
          </a:p>
          <a:p>
            <a:pPr lvl="3"/>
            <a:r>
              <a:rPr lang="en-US" noProof="0" dirty="0"/>
              <a:t>Bullet level</a:t>
            </a:r>
          </a:p>
        </p:txBody>
      </p:sp>
      <p:sp>
        <p:nvSpPr>
          <p:cNvPr id="4" name="Slide Number Placeholder 3">
            <a:extLst>
              <a:ext uri="{FF2B5EF4-FFF2-40B4-BE49-F238E27FC236}">
                <a16:creationId xmlns:a16="http://schemas.microsoft.com/office/drawing/2014/main" id="{FC7632C6-E4C5-4388-B122-E2FF62E3DB65}"/>
              </a:ext>
            </a:extLst>
          </p:cNvPr>
          <p:cNvSpPr>
            <a:spLocks noGrp="1"/>
          </p:cNvSpPr>
          <p:nvPr>
            <p:ph type="sldNum" sz="quarter" idx="11"/>
          </p:nvPr>
        </p:nvSpPr>
        <p:spPr/>
        <p:txBody>
          <a:bodyPr/>
          <a:lstStyle/>
          <a:p>
            <a:fld id="{5A195573-6125-40C3-AA0C-3AC6CFB9F86B}" type="slidenum">
              <a:rPr lang="en-US" smtClean="0"/>
              <a:pPr/>
              <a:t>‹nr.›</a:t>
            </a:fld>
            <a:endParaRPr lang="en-US" dirty="0"/>
          </a:p>
        </p:txBody>
      </p:sp>
      <p:grpSp>
        <p:nvGrpSpPr>
          <p:cNvPr id="13" name="Group 12">
            <a:extLst>
              <a:ext uri="{FF2B5EF4-FFF2-40B4-BE49-F238E27FC236}">
                <a16:creationId xmlns:a16="http://schemas.microsoft.com/office/drawing/2014/main" id="{3FFAD9D6-05B2-435C-8329-6CE20FBBDD09}"/>
              </a:ext>
            </a:extLst>
          </p:cNvPr>
          <p:cNvGrpSpPr/>
          <p:nvPr/>
        </p:nvGrpSpPr>
        <p:grpSpPr>
          <a:xfrm>
            <a:off x="-2463800" y="0"/>
            <a:ext cx="2329217" cy="3010976"/>
            <a:chOff x="-2463800" y="0"/>
            <a:chExt cx="2329217" cy="3010976"/>
          </a:xfrm>
        </p:grpSpPr>
        <p:sp>
          <p:nvSpPr>
            <p:cNvPr id="14" name="Rectangle 106">
              <a:extLst>
                <a:ext uri="{FF2B5EF4-FFF2-40B4-BE49-F238E27FC236}">
                  <a16:creationId xmlns:a16="http://schemas.microsoft.com/office/drawing/2014/main" id="{B7940837-05FC-4F97-939F-CFA1606C113B}"/>
                </a:ext>
              </a:extLst>
            </p:cNvPr>
            <p:cNvSpPr>
              <a:spLocks noChangeArrowheads="1"/>
            </p:cNvSpPr>
            <p:nvPr/>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15" name="Group 14">
              <a:extLst>
                <a:ext uri="{FF2B5EF4-FFF2-40B4-BE49-F238E27FC236}">
                  <a16:creationId xmlns:a16="http://schemas.microsoft.com/office/drawing/2014/main" id="{A8F6FE66-31D9-4408-B5EB-7C2363F3DCCB}"/>
                </a:ext>
              </a:extLst>
            </p:cNvPr>
            <p:cNvGrpSpPr/>
            <p:nvPr/>
          </p:nvGrpSpPr>
          <p:grpSpPr>
            <a:xfrm>
              <a:off x="-2318863" y="1175951"/>
              <a:ext cx="1847751" cy="535742"/>
              <a:chOff x="-2108199" y="2679700"/>
              <a:chExt cx="2091530" cy="606424"/>
            </a:xfrm>
          </p:grpSpPr>
          <p:grpSp>
            <p:nvGrpSpPr>
              <p:cNvPr id="16" name="Group 15">
                <a:extLst>
                  <a:ext uri="{FF2B5EF4-FFF2-40B4-BE49-F238E27FC236}">
                    <a16:creationId xmlns:a16="http://schemas.microsoft.com/office/drawing/2014/main" id="{3C18A13D-2195-46D5-BD6B-4CA1ACC3EBCE}"/>
                  </a:ext>
                </a:extLst>
              </p:cNvPr>
              <p:cNvGrpSpPr/>
              <p:nvPr/>
            </p:nvGrpSpPr>
            <p:grpSpPr>
              <a:xfrm>
                <a:off x="-2108199" y="2679700"/>
                <a:ext cx="2091530" cy="606424"/>
                <a:chOff x="-2108199" y="2679700"/>
                <a:chExt cx="2091530" cy="606424"/>
              </a:xfrm>
            </p:grpSpPr>
            <p:pic>
              <p:nvPicPr>
                <p:cNvPr id="18" name="Picture 17">
                  <a:extLst>
                    <a:ext uri="{FF2B5EF4-FFF2-40B4-BE49-F238E27FC236}">
                      <a16:creationId xmlns:a16="http://schemas.microsoft.com/office/drawing/2014/main" id="{7541B771-C601-413D-AC8D-D2E927487578}"/>
                    </a:ext>
                  </a:extLst>
                </p:cNvPr>
                <p:cNvPicPr>
                  <a:picLocks noChangeAspect="1"/>
                </p:cNvPicPr>
                <p:nvPr/>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F61594CA-FE80-44CC-87F4-915C10CFF163}"/>
                    </a:ext>
                  </a:extLst>
                </p:cNvPr>
                <p:cNvSpPr/>
                <p:nvPr/>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9BF4A3D7-4D6D-4E24-845A-E93D6AFB7584}"/>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pic>
        <p:nvPicPr>
          <p:cNvPr id="20" name="Afbeelding 19">
            <a:extLst>
              <a:ext uri="{FF2B5EF4-FFF2-40B4-BE49-F238E27FC236}">
                <a16:creationId xmlns:a16="http://schemas.microsoft.com/office/drawing/2014/main" id="{0389E001-F223-C341-ABDC-55230604ACF0}"/>
              </a:ext>
            </a:extLst>
          </p:cNvPr>
          <p:cNvPicPr>
            <a:picLocks noChangeAspect="1"/>
          </p:cNvPicPr>
          <p:nvPr/>
        </p:nvPicPr>
        <p:blipFill>
          <a:blip r:embed="rId3"/>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12945935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en-US" noProof="0" dirty="0"/>
              <a:t>Click to add title</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619125" y="1530000"/>
            <a:ext cx="10966451" cy="4320000"/>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70000">
              <a:lnSpc>
                <a:spcPct val="80000"/>
              </a:lnSpc>
              <a:spcBef>
                <a:spcPts val="0"/>
              </a:spcBef>
              <a:spcAft>
                <a:spcPts val="0"/>
              </a:spcAft>
              <a:defRPr/>
            </a:lvl4pPr>
            <a:lvl5pPr marL="540000">
              <a:lnSpc>
                <a:spcPct val="80000"/>
              </a:lnSpc>
              <a:spcBef>
                <a:spcPts val="0"/>
              </a:spcBef>
              <a:spcAft>
                <a:spcPts val="0"/>
              </a:spcAft>
              <a:defRPr/>
            </a:lvl5pPr>
            <a:lvl6pPr marL="810000">
              <a:lnSpc>
                <a:spcPct val="80000"/>
              </a:lnSpc>
              <a:spcBef>
                <a:spcPts val="0"/>
              </a:spcBef>
              <a:spcAft>
                <a:spcPts val="0"/>
              </a:spcAft>
              <a:defRPr/>
            </a:lvl6pPr>
            <a:lvl7pPr marL="1080000">
              <a:lnSpc>
                <a:spcPct val="80000"/>
              </a:lnSpc>
              <a:spcBef>
                <a:spcPts val="0"/>
              </a:spcBef>
              <a:spcAft>
                <a:spcPts val="0"/>
              </a:spcAft>
              <a:defRPr/>
            </a:lvl7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p:txBody>
      </p:sp>
      <p:sp>
        <p:nvSpPr>
          <p:cNvPr id="3" name="Slide Number Placeholder 2">
            <a:extLst>
              <a:ext uri="{FF2B5EF4-FFF2-40B4-BE49-F238E27FC236}">
                <a16:creationId xmlns:a16="http://schemas.microsoft.com/office/drawing/2014/main" id="{4E165EC0-D73C-4C51-9202-7CAC512A781B}"/>
              </a:ext>
            </a:extLst>
          </p:cNvPr>
          <p:cNvSpPr>
            <a:spLocks noGrp="1"/>
          </p:cNvSpPr>
          <p:nvPr>
            <p:ph type="sldNum" sz="quarter" idx="12"/>
          </p:nvPr>
        </p:nvSpPr>
        <p:spPr/>
        <p:txBody>
          <a:bodyPr/>
          <a:lstStyle/>
          <a:p>
            <a:fld id="{5A195573-6125-40C3-AA0C-3AC6CFB9F86B}" type="slidenum">
              <a:rPr lang="en-US" smtClean="0"/>
              <a:pPr/>
              <a:t>‹nr.›</a:t>
            </a:fld>
            <a:endParaRPr lang="en-US" dirty="0"/>
          </a:p>
        </p:txBody>
      </p:sp>
      <p:grpSp>
        <p:nvGrpSpPr>
          <p:cNvPr id="13" name="Group 12">
            <a:extLst>
              <a:ext uri="{FF2B5EF4-FFF2-40B4-BE49-F238E27FC236}">
                <a16:creationId xmlns:a16="http://schemas.microsoft.com/office/drawing/2014/main" id="{579B413D-CF53-4D76-955F-4F5EC88D462F}"/>
              </a:ext>
            </a:extLst>
          </p:cNvPr>
          <p:cNvGrpSpPr/>
          <p:nvPr/>
        </p:nvGrpSpPr>
        <p:grpSpPr>
          <a:xfrm>
            <a:off x="-2463800" y="0"/>
            <a:ext cx="2329217" cy="3010976"/>
            <a:chOff x="-2463800" y="0"/>
            <a:chExt cx="2329217" cy="3010976"/>
          </a:xfrm>
        </p:grpSpPr>
        <p:sp>
          <p:nvSpPr>
            <p:cNvPr id="14" name="Rectangle 106">
              <a:extLst>
                <a:ext uri="{FF2B5EF4-FFF2-40B4-BE49-F238E27FC236}">
                  <a16:creationId xmlns:a16="http://schemas.microsoft.com/office/drawing/2014/main" id="{2741AA3F-90EC-40A8-BCA8-6BCC196679AD}"/>
                </a:ext>
              </a:extLst>
            </p:cNvPr>
            <p:cNvSpPr>
              <a:spLocks noChangeArrowheads="1"/>
            </p:cNvSpPr>
            <p:nvPr/>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15" name="Group 14">
              <a:extLst>
                <a:ext uri="{FF2B5EF4-FFF2-40B4-BE49-F238E27FC236}">
                  <a16:creationId xmlns:a16="http://schemas.microsoft.com/office/drawing/2014/main" id="{6EF3BE31-3190-4440-95F6-C39357BC1AF3}"/>
                </a:ext>
              </a:extLst>
            </p:cNvPr>
            <p:cNvGrpSpPr/>
            <p:nvPr/>
          </p:nvGrpSpPr>
          <p:grpSpPr>
            <a:xfrm>
              <a:off x="-2318863" y="1175951"/>
              <a:ext cx="1847751" cy="535742"/>
              <a:chOff x="-2108199" y="2679700"/>
              <a:chExt cx="2091530" cy="606424"/>
            </a:xfrm>
          </p:grpSpPr>
          <p:grpSp>
            <p:nvGrpSpPr>
              <p:cNvPr id="16" name="Group 15">
                <a:extLst>
                  <a:ext uri="{FF2B5EF4-FFF2-40B4-BE49-F238E27FC236}">
                    <a16:creationId xmlns:a16="http://schemas.microsoft.com/office/drawing/2014/main" id="{09417E91-143A-4F5E-BAC2-48336D07E6F8}"/>
                  </a:ext>
                </a:extLst>
              </p:cNvPr>
              <p:cNvGrpSpPr/>
              <p:nvPr/>
            </p:nvGrpSpPr>
            <p:grpSpPr>
              <a:xfrm>
                <a:off x="-2108199" y="2679700"/>
                <a:ext cx="2091530" cy="606424"/>
                <a:chOff x="-2108199" y="2679700"/>
                <a:chExt cx="2091530" cy="606424"/>
              </a:xfrm>
            </p:grpSpPr>
            <p:pic>
              <p:nvPicPr>
                <p:cNvPr id="18" name="Picture 17">
                  <a:extLst>
                    <a:ext uri="{FF2B5EF4-FFF2-40B4-BE49-F238E27FC236}">
                      <a16:creationId xmlns:a16="http://schemas.microsoft.com/office/drawing/2014/main" id="{ABDC6C48-5AD7-438E-BC8F-E7F1CEBDE9EC}"/>
                    </a:ext>
                  </a:extLst>
                </p:cNvPr>
                <p:cNvPicPr>
                  <a:picLocks noChangeAspect="1"/>
                </p:cNvPicPr>
                <p:nvPr/>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FF9D7A65-E097-4A8C-B529-EF723C6090B9}"/>
                    </a:ext>
                  </a:extLst>
                </p:cNvPr>
                <p:cNvSpPr/>
                <p:nvPr/>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1FFE551A-C174-445B-90F3-91A4016493B7}"/>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pic>
        <p:nvPicPr>
          <p:cNvPr id="20" name="Afbeelding 19">
            <a:extLst>
              <a:ext uri="{FF2B5EF4-FFF2-40B4-BE49-F238E27FC236}">
                <a16:creationId xmlns:a16="http://schemas.microsoft.com/office/drawing/2014/main" id="{400D0B6B-B49E-424B-A03A-4823D4FC3197}"/>
              </a:ext>
            </a:extLst>
          </p:cNvPr>
          <p:cNvPicPr>
            <a:picLocks noChangeAspect="1"/>
          </p:cNvPicPr>
          <p:nvPr/>
        </p:nvPicPr>
        <p:blipFill>
          <a:blip r:embed="rId3"/>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3892139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a:p>
            <a:pPr lvl="0"/>
            <a:endParaRPr lang="en-US" noProof="0" dirty="0"/>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626427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‹nr.›</a:t>
            </a:fld>
            <a:endParaRPr lang="en-US" dirty="0"/>
          </a:p>
        </p:txBody>
      </p:sp>
      <p:grpSp>
        <p:nvGrpSpPr>
          <p:cNvPr id="13" name="Group 12">
            <a:extLst>
              <a:ext uri="{FF2B5EF4-FFF2-40B4-BE49-F238E27FC236}">
                <a16:creationId xmlns:a16="http://schemas.microsoft.com/office/drawing/2014/main" id="{234842FA-08EA-4288-BC18-B6983BE5D327}"/>
              </a:ext>
            </a:extLst>
          </p:cNvPr>
          <p:cNvGrpSpPr/>
          <p:nvPr/>
        </p:nvGrpSpPr>
        <p:grpSpPr>
          <a:xfrm>
            <a:off x="-2463800" y="0"/>
            <a:ext cx="2329217" cy="3010976"/>
            <a:chOff x="-2463800" y="0"/>
            <a:chExt cx="2329217" cy="3010976"/>
          </a:xfrm>
        </p:grpSpPr>
        <p:sp>
          <p:nvSpPr>
            <p:cNvPr id="14" name="Rectangle 106">
              <a:extLst>
                <a:ext uri="{FF2B5EF4-FFF2-40B4-BE49-F238E27FC236}">
                  <a16:creationId xmlns:a16="http://schemas.microsoft.com/office/drawing/2014/main" id="{A875B65C-4493-479C-AFCA-8FF3E53B7F4E}"/>
                </a:ext>
              </a:extLst>
            </p:cNvPr>
            <p:cNvSpPr>
              <a:spLocks noChangeArrowheads="1"/>
            </p:cNvSpPr>
            <p:nvPr/>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16" name="Group 15">
              <a:extLst>
                <a:ext uri="{FF2B5EF4-FFF2-40B4-BE49-F238E27FC236}">
                  <a16:creationId xmlns:a16="http://schemas.microsoft.com/office/drawing/2014/main" id="{9CFA26A1-2651-4809-8E15-003AD44F21AF}"/>
                </a:ext>
              </a:extLst>
            </p:cNvPr>
            <p:cNvGrpSpPr/>
            <p:nvPr/>
          </p:nvGrpSpPr>
          <p:grpSpPr>
            <a:xfrm>
              <a:off x="-2318863" y="1175951"/>
              <a:ext cx="1847751" cy="535742"/>
              <a:chOff x="-2108199" y="2679700"/>
              <a:chExt cx="2091530" cy="606424"/>
            </a:xfrm>
          </p:grpSpPr>
          <p:grpSp>
            <p:nvGrpSpPr>
              <p:cNvPr id="17" name="Group 16">
                <a:extLst>
                  <a:ext uri="{FF2B5EF4-FFF2-40B4-BE49-F238E27FC236}">
                    <a16:creationId xmlns:a16="http://schemas.microsoft.com/office/drawing/2014/main" id="{325EE056-5179-474F-BDC2-6E1D060B5E9A}"/>
                  </a:ext>
                </a:extLst>
              </p:cNvPr>
              <p:cNvGrpSpPr/>
              <p:nvPr/>
            </p:nvGrpSpPr>
            <p:grpSpPr>
              <a:xfrm>
                <a:off x="-2108199" y="2679700"/>
                <a:ext cx="2091530" cy="606424"/>
                <a:chOff x="-2108199" y="2679700"/>
                <a:chExt cx="2091530" cy="606424"/>
              </a:xfrm>
            </p:grpSpPr>
            <p:pic>
              <p:nvPicPr>
                <p:cNvPr id="19" name="Picture 18">
                  <a:extLst>
                    <a:ext uri="{FF2B5EF4-FFF2-40B4-BE49-F238E27FC236}">
                      <a16:creationId xmlns:a16="http://schemas.microsoft.com/office/drawing/2014/main" id="{0953D44B-3A4F-485F-ABA4-033EE1B12622}"/>
                    </a:ext>
                  </a:extLst>
                </p:cNvPr>
                <p:cNvPicPr>
                  <a:picLocks noChangeAspect="1"/>
                </p:cNvPicPr>
                <p:nvPr/>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4E96C385-1483-41FF-9B03-88B61FA3FB17}"/>
                    </a:ext>
                  </a:extLst>
                </p:cNvPr>
                <p:cNvSpPr/>
                <p:nvPr/>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C47C3395-066E-4045-A4F4-4DFE78F5BBCE}"/>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pic>
        <p:nvPicPr>
          <p:cNvPr id="21" name="Afbeelding 20">
            <a:extLst>
              <a:ext uri="{FF2B5EF4-FFF2-40B4-BE49-F238E27FC236}">
                <a16:creationId xmlns:a16="http://schemas.microsoft.com/office/drawing/2014/main" id="{8F85EF33-AD8B-E64A-9005-0A1FA38AE4E3}"/>
              </a:ext>
            </a:extLst>
          </p:cNvPr>
          <p:cNvPicPr>
            <a:picLocks noChangeAspect="1"/>
          </p:cNvPicPr>
          <p:nvPr/>
        </p:nvPicPr>
        <p:blipFill>
          <a:blip r:embed="rId3"/>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30497989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a:p>
            <a:pPr lvl="0"/>
            <a:endParaRPr lang="en-US" noProof="0" dirty="0"/>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en-US" noProof="0" dirty="0"/>
              <a:t>Click to add heading</a:t>
            </a:r>
          </a:p>
          <a:p>
            <a:pPr lvl="1"/>
            <a:r>
              <a:rPr lang="en-US" noProof="0" dirty="0"/>
              <a:t>Body text</a:t>
            </a:r>
          </a:p>
          <a:p>
            <a:pPr lvl="2"/>
            <a:r>
              <a:rPr lang="en-US" noProof="0" dirty="0"/>
              <a:t>Bullet level 1</a:t>
            </a:r>
          </a:p>
          <a:p>
            <a:pPr lvl="3"/>
            <a:r>
              <a:rPr lang="en-US" noProof="0" dirty="0"/>
              <a:t>Bullet level 2</a:t>
            </a:r>
          </a:p>
          <a:p>
            <a:pPr lvl="4"/>
            <a:r>
              <a:rPr lang="en-US" noProof="0" dirty="0"/>
              <a:t>Bullet level 3</a:t>
            </a:r>
          </a:p>
          <a:p>
            <a:pPr lvl="5"/>
            <a:r>
              <a:rPr lang="en-US" noProof="0" dirty="0"/>
              <a:t>Bullet level 4</a:t>
            </a:r>
          </a:p>
          <a:p>
            <a:pPr lvl="6"/>
            <a:r>
              <a:rPr lang="en-US" noProof="0" dirty="0"/>
              <a:t>Bullet level 5</a:t>
            </a:r>
          </a:p>
          <a:p>
            <a:pPr lvl="7"/>
            <a:r>
              <a:rPr lang="en-US" noProof="0" dirty="0"/>
              <a:t>Bullet level 6</a:t>
            </a:r>
          </a:p>
          <a:p>
            <a:pPr lvl="7"/>
            <a:endParaRPr lang="en-US" noProof="0" dirty="0"/>
          </a:p>
        </p:txBody>
      </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15" name="Group 14">
            <a:extLst>
              <a:ext uri="{FF2B5EF4-FFF2-40B4-BE49-F238E27FC236}">
                <a16:creationId xmlns:a16="http://schemas.microsoft.com/office/drawing/2014/main" id="{C35711A8-79CB-4879-854E-0AA09840DC42}"/>
              </a:ext>
            </a:extLst>
          </p:cNvPr>
          <p:cNvGrpSpPr/>
          <p:nvPr/>
        </p:nvGrpSpPr>
        <p:grpSpPr>
          <a:xfrm>
            <a:off x="-2463800" y="0"/>
            <a:ext cx="2329217" cy="3010976"/>
            <a:chOff x="-2463800" y="0"/>
            <a:chExt cx="2329217" cy="3010976"/>
          </a:xfrm>
        </p:grpSpPr>
        <p:sp>
          <p:nvSpPr>
            <p:cNvPr id="16" name="Rectangle 106">
              <a:extLst>
                <a:ext uri="{FF2B5EF4-FFF2-40B4-BE49-F238E27FC236}">
                  <a16:creationId xmlns:a16="http://schemas.microsoft.com/office/drawing/2014/main" id="{6E4872CE-7110-4430-B855-CB1E268D8C89}"/>
                </a:ext>
              </a:extLst>
            </p:cNvPr>
            <p:cNvSpPr>
              <a:spLocks noChangeArrowheads="1"/>
            </p:cNvSpPr>
            <p:nvPr/>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17" name="Group 16">
              <a:extLst>
                <a:ext uri="{FF2B5EF4-FFF2-40B4-BE49-F238E27FC236}">
                  <a16:creationId xmlns:a16="http://schemas.microsoft.com/office/drawing/2014/main" id="{94E76956-055C-45F1-8D44-17734EA57E15}"/>
                </a:ext>
              </a:extLst>
            </p:cNvPr>
            <p:cNvGrpSpPr/>
            <p:nvPr/>
          </p:nvGrpSpPr>
          <p:grpSpPr>
            <a:xfrm>
              <a:off x="-2318863" y="1175951"/>
              <a:ext cx="1847751" cy="535742"/>
              <a:chOff x="-2108199" y="2679700"/>
              <a:chExt cx="2091530" cy="606424"/>
            </a:xfrm>
          </p:grpSpPr>
          <p:grpSp>
            <p:nvGrpSpPr>
              <p:cNvPr id="18" name="Group 17">
                <a:extLst>
                  <a:ext uri="{FF2B5EF4-FFF2-40B4-BE49-F238E27FC236}">
                    <a16:creationId xmlns:a16="http://schemas.microsoft.com/office/drawing/2014/main" id="{4E0504EA-EA22-475B-867B-14F749286627}"/>
                  </a:ext>
                </a:extLst>
              </p:cNvPr>
              <p:cNvGrpSpPr/>
              <p:nvPr/>
            </p:nvGrpSpPr>
            <p:grpSpPr>
              <a:xfrm>
                <a:off x="-2108199" y="2679700"/>
                <a:ext cx="2091530" cy="606424"/>
                <a:chOff x="-2108199" y="2679700"/>
                <a:chExt cx="2091530" cy="606424"/>
              </a:xfrm>
            </p:grpSpPr>
            <p:pic>
              <p:nvPicPr>
                <p:cNvPr id="20" name="Picture 19">
                  <a:extLst>
                    <a:ext uri="{FF2B5EF4-FFF2-40B4-BE49-F238E27FC236}">
                      <a16:creationId xmlns:a16="http://schemas.microsoft.com/office/drawing/2014/main" id="{75625AC1-4998-4290-8AFA-1AFBEDE5E6FD}"/>
                    </a:ext>
                  </a:extLst>
                </p:cNvPr>
                <p:cNvPicPr>
                  <a:picLocks noChangeAspect="1"/>
                </p:cNvPicPr>
                <p:nvPr/>
              </p:nvPicPr>
              <p:blipFill rotWithShape="1">
                <a:blip r:embed="rId3"/>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1" name="Rectangle 21">
                  <a:extLst>
                    <a:ext uri="{FF2B5EF4-FFF2-40B4-BE49-F238E27FC236}">
                      <a16:creationId xmlns:a16="http://schemas.microsoft.com/office/drawing/2014/main" id="{5A06FD14-EF8B-410A-A2CD-A23E3D21B308}"/>
                    </a:ext>
                  </a:extLst>
                </p:cNvPr>
                <p:cNvSpPr/>
                <p:nvPr/>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9" name="Graphic 19" descr="Close with solid fill">
                <a:extLst>
                  <a:ext uri="{FF2B5EF4-FFF2-40B4-BE49-F238E27FC236}">
                    <a16:creationId xmlns:a16="http://schemas.microsoft.com/office/drawing/2014/main" id="{46B7F34A-2AFA-442C-8203-B5D752407DE0}"/>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
        <p:nvSpPr>
          <p:cNvPr id="22" name="Rectangle 106">
            <a:extLst>
              <a:ext uri="{FF2B5EF4-FFF2-40B4-BE49-F238E27FC236}">
                <a16:creationId xmlns:a16="http://schemas.microsoft.com/office/drawing/2014/main" id="{79E80E37-53EB-4C13-9A15-8501F0070CAA}"/>
              </a:ext>
            </a:extLst>
          </p:cNvPr>
          <p:cNvSpPr>
            <a:spLocks noChangeArrowheads="1"/>
          </p:cNvSpPr>
          <p:nvPr/>
        </p:nvSpPr>
        <p:spPr bwMode="gray">
          <a:xfrm>
            <a:off x="12326583" y="0"/>
            <a:ext cx="2329217" cy="1164316"/>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Make a text box bigger/smaller</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By pulling the circles/blocks around the text area you can make the text area larger and/or smaller. </a:t>
            </a:r>
          </a:p>
        </p:txBody>
      </p:sp>
      <p:pic>
        <p:nvPicPr>
          <p:cNvPr id="14" name="Afbeelding 13">
            <a:extLst>
              <a:ext uri="{FF2B5EF4-FFF2-40B4-BE49-F238E27FC236}">
                <a16:creationId xmlns:a16="http://schemas.microsoft.com/office/drawing/2014/main" id="{11A61073-BB07-7041-AA69-B86411F4E618}"/>
              </a:ext>
            </a:extLst>
          </p:cNvPr>
          <p:cNvPicPr>
            <a:picLocks noChangeAspect="1"/>
          </p:cNvPicPr>
          <p:nvPr/>
        </p:nvPicPr>
        <p:blipFill>
          <a:blip r:embed="rId4"/>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28102115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en-US" noProof="0" dirty="0"/>
              <a:t>Click to add heading</a:t>
            </a:r>
          </a:p>
          <a:p>
            <a:pPr lvl="1"/>
            <a:r>
              <a:rPr lang="en-US" noProof="0" dirty="0"/>
              <a:t>Body text</a:t>
            </a:r>
          </a:p>
          <a:p>
            <a:pPr lvl="2"/>
            <a:r>
              <a:rPr lang="en-US" noProof="0" dirty="0"/>
              <a:t>Bullet level 1</a:t>
            </a:r>
          </a:p>
          <a:p>
            <a:pPr lvl="3"/>
            <a:r>
              <a:rPr lang="en-US" noProof="0" dirty="0"/>
              <a:t>Bullet level 2</a:t>
            </a:r>
          </a:p>
          <a:p>
            <a:pPr lvl="4"/>
            <a:r>
              <a:rPr lang="en-US" noProof="0" dirty="0"/>
              <a:t>Bullet level 3</a:t>
            </a:r>
          </a:p>
          <a:p>
            <a:pPr lvl="5"/>
            <a:r>
              <a:rPr lang="en-US" noProof="0" dirty="0"/>
              <a:t>Bullet level 4</a:t>
            </a:r>
          </a:p>
          <a:p>
            <a:pPr lvl="6"/>
            <a:r>
              <a:rPr lang="en-US" noProof="0" dirty="0"/>
              <a:t>Bullet level 5</a:t>
            </a:r>
          </a:p>
          <a:p>
            <a:pPr lvl="7"/>
            <a:r>
              <a:rPr lang="en-US" noProof="0" dirty="0"/>
              <a:t>Bullet level 6</a:t>
            </a:r>
          </a:p>
          <a:p>
            <a:pPr lvl="7"/>
            <a:endParaRPr lang="en-US" noProof="0" dirty="0"/>
          </a:p>
        </p:txBody>
      </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14" name="Group 13">
            <a:extLst>
              <a:ext uri="{FF2B5EF4-FFF2-40B4-BE49-F238E27FC236}">
                <a16:creationId xmlns:a16="http://schemas.microsoft.com/office/drawing/2014/main" id="{9DA0E0F7-D499-4B94-8F9A-7BFC1D63DAEC}"/>
              </a:ext>
            </a:extLst>
          </p:cNvPr>
          <p:cNvGrpSpPr/>
          <p:nvPr/>
        </p:nvGrpSpPr>
        <p:grpSpPr>
          <a:xfrm>
            <a:off x="-2463800" y="0"/>
            <a:ext cx="2329217" cy="3010976"/>
            <a:chOff x="-2463800" y="0"/>
            <a:chExt cx="2329217" cy="3010976"/>
          </a:xfrm>
        </p:grpSpPr>
        <p:sp>
          <p:nvSpPr>
            <p:cNvPr id="16" name="Rectangle 106">
              <a:extLst>
                <a:ext uri="{FF2B5EF4-FFF2-40B4-BE49-F238E27FC236}">
                  <a16:creationId xmlns:a16="http://schemas.microsoft.com/office/drawing/2014/main" id="{321236EF-975A-46C4-AA12-0C44C29F6BDD}"/>
                </a:ext>
              </a:extLst>
            </p:cNvPr>
            <p:cNvSpPr>
              <a:spLocks noChangeArrowheads="1"/>
            </p:cNvSpPr>
            <p:nvPr/>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17" name="Group 16">
              <a:extLst>
                <a:ext uri="{FF2B5EF4-FFF2-40B4-BE49-F238E27FC236}">
                  <a16:creationId xmlns:a16="http://schemas.microsoft.com/office/drawing/2014/main" id="{D08C2BFE-75F3-46C4-9D9C-DCB6D2614473}"/>
                </a:ext>
              </a:extLst>
            </p:cNvPr>
            <p:cNvGrpSpPr/>
            <p:nvPr/>
          </p:nvGrpSpPr>
          <p:grpSpPr>
            <a:xfrm>
              <a:off x="-2318863" y="1175951"/>
              <a:ext cx="1847751" cy="535742"/>
              <a:chOff x="-2108199" y="2679700"/>
              <a:chExt cx="2091530" cy="606424"/>
            </a:xfrm>
          </p:grpSpPr>
          <p:grpSp>
            <p:nvGrpSpPr>
              <p:cNvPr id="19" name="Group 18">
                <a:extLst>
                  <a:ext uri="{FF2B5EF4-FFF2-40B4-BE49-F238E27FC236}">
                    <a16:creationId xmlns:a16="http://schemas.microsoft.com/office/drawing/2014/main" id="{5D79F3AC-D1E4-4A0C-9A36-E9E38C4D0E29}"/>
                  </a:ext>
                </a:extLst>
              </p:cNvPr>
              <p:cNvGrpSpPr/>
              <p:nvPr/>
            </p:nvGrpSpPr>
            <p:grpSpPr>
              <a:xfrm>
                <a:off x="-2108199" y="2679700"/>
                <a:ext cx="2091530" cy="606424"/>
                <a:chOff x="-2108199" y="2679700"/>
                <a:chExt cx="2091530" cy="606424"/>
              </a:xfrm>
            </p:grpSpPr>
            <p:pic>
              <p:nvPicPr>
                <p:cNvPr id="21" name="Picture 20">
                  <a:extLst>
                    <a:ext uri="{FF2B5EF4-FFF2-40B4-BE49-F238E27FC236}">
                      <a16:creationId xmlns:a16="http://schemas.microsoft.com/office/drawing/2014/main" id="{92687021-FB6E-4AC2-B72A-9565FCE35699}"/>
                    </a:ext>
                  </a:extLst>
                </p:cNvPr>
                <p:cNvPicPr>
                  <a:picLocks noChangeAspect="1"/>
                </p:cNvPicPr>
                <p:nvPr/>
              </p:nvPicPr>
              <p:blipFill rotWithShape="1">
                <a:blip r:embed="rId3"/>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2" name="Rectangle 21">
                  <a:extLst>
                    <a:ext uri="{FF2B5EF4-FFF2-40B4-BE49-F238E27FC236}">
                      <a16:creationId xmlns:a16="http://schemas.microsoft.com/office/drawing/2014/main" id="{A1C1C8F5-1060-43BB-B2C7-D4506626F7D5}"/>
                    </a:ext>
                  </a:extLst>
                </p:cNvPr>
                <p:cNvSpPr/>
                <p:nvPr/>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0" name="Graphic 19" descr="Close with solid fill">
                <a:extLst>
                  <a:ext uri="{FF2B5EF4-FFF2-40B4-BE49-F238E27FC236}">
                    <a16:creationId xmlns:a16="http://schemas.microsoft.com/office/drawing/2014/main" id="{334D284C-C75B-4F69-874D-D038C9624830}"/>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
        <p:nvSpPr>
          <p:cNvPr id="30" name="Rectangle 106">
            <a:extLst>
              <a:ext uri="{FF2B5EF4-FFF2-40B4-BE49-F238E27FC236}">
                <a16:creationId xmlns:a16="http://schemas.microsoft.com/office/drawing/2014/main" id="{A5838C33-6DBA-4D17-87A7-6B0E43B8A9C4}"/>
              </a:ext>
            </a:extLst>
          </p:cNvPr>
          <p:cNvSpPr>
            <a:spLocks noChangeArrowheads="1"/>
          </p:cNvSpPr>
          <p:nvPr/>
        </p:nvSpPr>
        <p:spPr bwMode="gray">
          <a:xfrm>
            <a:off x="12326583" y="0"/>
            <a:ext cx="2329217" cy="1164316"/>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Make a text box bigger/smaller</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By pulling the circles/blocks around the text area you can make the text area larger and/or smaller. </a:t>
            </a:r>
          </a:p>
        </p:txBody>
      </p:sp>
      <p:pic>
        <p:nvPicPr>
          <p:cNvPr id="15" name="Afbeelding 14">
            <a:extLst>
              <a:ext uri="{FF2B5EF4-FFF2-40B4-BE49-F238E27FC236}">
                <a16:creationId xmlns:a16="http://schemas.microsoft.com/office/drawing/2014/main" id="{FFEE35DA-4984-864B-A494-2EA9FD110054}"/>
              </a:ext>
            </a:extLst>
          </p:cNvPr>
          <p:cNvPicPr>
            <a:picLocks noChangeAspect="1"/>
          </p:cNvPicPr>
          <p:nvPr/>
        </p:nvPicPr>
        <p:blipFill>
          <a:blip r:embed="rId4"/>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41311120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en-US" noProof="0" dirty="0"/>
              <a:t>Click to add heading</a:t>
            </a:r>
          </a:p>
          <a:p>
            <a:pPr lvl="1"/>
            <a:r>
              <a:rPr lang="en-US" noProof="0" dirty="0"/>
              <a:t>Body text</a:t>
            </a:r>
          </a:p>
          <a:p>
            <a:pPr lvl="2"/>
            <a:r>
              <a:rPr lang="en-US" noProof="0" dirty="0"/>
              <a:t>Bullet level 1</a:t>
            </a:r>
          </a:p>
          <a:p>
            <a:pPr lvl="3"/>
            <a:r>
              <a:rPr lang="en-US" noProof="0" dirty="0"/>
              <a:t>Bullet level 2</a:t>
            </a:r>
          </a:p>
          <a:p>
            <a:pPr lvl="4"/>
            <a:r>
              <a:rPr lang="en-US" noProof="0" dirty="0"/>
              <a:t>Bullet level 3</a:t>
            </a:r>
          </a:p>
          <a:p>
            <a:pPr lvl="5"/>
            <a:r>
              <a:rPr lang="en-US" noProof="0" dirty="0"/>
              <a:t>Bullet level 4</a:t>
            </a:r>
          </a:p>
          <a:p>
            <a:pPr lvl="6"/>
            <a:r>
              <a:rPr lang="en-US" noProof="0" dirty="0"/>
              <a:t>Bullet level 5</a:t>
            </a:r>
          </a:p>
          <a:p>
            <a:pPr lvl="7"/>
            <a:r>
              <a:rPr lang="en-US" noProof="0" dirty="0"/>
              <a:t>Bullet level 6</a:t>
            </a:r>
          </a:p>
          <a:p>
            <a:pPr lvl="7"/>
            <a:endParaRPr lang="en-US" noProof="0" dirty="0"/>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en-US" noProof="0" dirty="0"/>
              <a:t>Click to add heading</a:t>
            </a:r>
          </a:p>
          <a:p>
            <a:pPr lvl="1"/>
            <a:r>
              <a:rPr lang="en-US" noProof="0" dirty="0"/>
              <a:t>Body text</a:t>
            </a:r>
          </a:p>
          <a:p>
            <a:pPr lvl="2"/>
            <a:r>
              <a:rPr lang="en-US" noProof="0" dirty="0"/>
              <a:t>Bullet level 1</a:t>
            </a:r>
          </a:p>
          <a:p>
            <a:pPr lvl="3"/>
            <a:r>
              <a:rPr lang="en-US" noProof="0" dirty="0"/>
              <a:t>Bullet level 2</a:t>
            </a:r>
          </a:p>
          <a:p>
            <a:pPr lvl="4"/>
            <a:r>
              <a:rPr lang="en-US" noProof="0" dirty="0"/>
              <a:t>Bullet level 3</a:t>
            </a:r>
          </a:p>
          <a:p>
            <a:pPr lvl="5"/>
            <a:r>
              <a:rPr lang="en-US" noProof="0" dirty="0"/>
              <a:t>Bullet level 4</a:t>
            </a:r>
          </a:p>
          <a:p>
            <a:pPr lvl="6"/>
            <a:r>
              <a:rPr lang="en-US" noProof="0" dirty="0"/>
              <a:t>Bullet level 5</a:t>
            </a:r>
          </a:p>
          <a:p>
            <a:pPr lvl="7"/>
            <a:r>
              <a:rPr lang="en-US" noProof="0" dirty="0"/>
              <a:t>Bullet level 6</a:t>
            </a:r>
          </a:p>
          <a:p>
            <a:pPr lvl="7"/>
            <a:endParaRPr lang="en-US" noProof="0" dirty="0"/>
          </a:p>
        </p:txBody>
      </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14" name="Group 13">
            <a:extLst>
              <a:ext uri="{FF2B5EF4-FFF2-40B4-BE49-F238E27FC236}">
                <a16:creationId xmlns:a16="http://schemas.microsoft.com/office/drawing/2014/main" id="{37BA8172-61DC-411F-85FE-868FEA63BF42}"/>
              </a:ext>
            </a:extLst>
          </p:cNvPr>
          <p:cNvGrpSpPr/>
          <p:nvPr/>
        </p:nvGrpSpPr>
        <p:grpSpPr>
          <a:xfrm>
            <a:off x="-2463800" y="0"/>
            <a:ext cx="2329217" cy="3010976"/>
            <a:chOff x="-2463800" y="0"/>
            <a:chExt cx="2329217" cy="3010976"/>
          </a:xfrm>
        </p:grpSpPr>
        <p:sp>
          <p:nvSpPr>
            <p:cNvPr id="18" name="Rectangle 106">
              <a:extLst>
                <a:ext uri="{FF2B5EF4-FFF2-40B4-BE49-F238E27FC236}">
                  <a16:creationId xmlns:a16="http://schemas.microsoft.com/office/drawing/2014/main" id="{6FFC2F26-AD54-4456-9FEE-E220D436C514}"/>
                </a:ext>
              </a:extLst>
            </p:cNvPr>
            <p:cNvSpPr>
              <a:spLocks noChangeArrowheads="1"/>
            </p:cNvSpPr>
            <p:nvPr/>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19" name="Group 18">
              <a:extLst>
                <a:ext uri="{FF2B5EF4-FFF2-40B4-BE49-F238E27FC236}">
                  <a16:creationId xmlns:a16="http://schemas.microsoft.com/office/drawing/2014/main" id="{2E01FE30-5497-427C-A11C-65347BE3A52D}"/>
                </a:ext>
              </a:extLst>
            </p:cNvPr>
            <p:cNvGrpSpPr/>
            <p:nvPr/>
          </p:nvGrpSpPr>
          <p:grpSpPr>
            <a:xfrm>
              <a:off x="-2318863" y="1175951"/>
              <a:ext cx="1847751" cy="535742"/>
              <a:chOff x="-2108199" y="2679700"/>
              <a:chExt cx="2091530" cy="606424"/>
            </a:xfrm>
          </p:grpSpPr>
          <p:grpSp>
            <p:nvGrpSpPr>
              <p:cNvPr id="20" name="Group 19">
                <a:extLst>
                  <a:ext uri="{FF2B5EF4-FFF2-40B4-BE49-F238E27FC236}">
                    <a16:creationId xmlns:a16="http://schemas.microsoft.com/office/drawing/2014/main" id="{3F41AE0C-1492-4855-97D1-230D84906DBF}"/>
                  </a:ext>
                </a:extLst>
              </p:cNvPr>
              <p:cNvGrpSpPr/>
              <p:nvPr/>
            </p:nvGrpSpPr>
            <p:grpSpPr>
              <a:xfrm>
                <a:off x="-2108199" y="2679700"/>
                <a:ext cx="2091530" cy="606424"/>
                <a:chOff x="-2108199" y="2679700"/>
                <a:chExt cx="2091530" cy="606424"/>
              </a:xfrm>
            </p:grpSpPr>
            <p:pic>
              <p:nvPicPr>
                <p:cNvPr id="22" name="Picture 21">
                  <a:extLst>
                    <a:ext uri="{FF2B5EF4-FFF2-40B4-BE49-F238E27FC236}">
                      <a16:creationId xmlns:a16="http://schemas.microsoft.com/office/drawing/2014/main" id="{980B9078-A446-4D76-BE33-93E0DF4A70F3}"/>
                    </a:ext>
                  </a:extLst>
                </p:cNvPr>
                <p:cNvPicPr>
                  <a:picLocks noChangeAspect="1"/>
                </p:cNvPicPr>
                <p:nvPr/>
              </p:nvPicPr>
              <p:blipFill rotWithShape="1">
                <a:blip r:embed="rId3"/>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30" name="Rectangle 21">
                  <a:extLst>
                    <a:ext uri="{FF2B5EF4-FFF2-40B4-BE49-F238E27FC236}">
                      <a16:creationId xmlns:a16="http://schemas.microsoft.com/office/drawing/2014/main" id="{CD0F585F-31F4-4CC0-A5D0-7C5B8E4D4F27}"/>
                    </a:ext>
                  </a:extLst>
                </p:cNvPr>
                <p:cNvSpPr/>
                <p:nvPr/>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1" name="Graphic 19" descr="Close with solid fill">
                <a:extLst>
                  <a:ext uri="{FF2B5EF4-FFF2-40B4-BE49-F238E27FC236}">
                    <a16:creationId xmlns:a16="http://schemas.microsoft.com/office/drawing/2014/main" id="{259B2288-5A1C-4172-BB6A-A5573DA97D25}"/>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
        <p:nvSpPr>
          <p:cNvPr id="31" name="Rectangle 106">
            <a:extLst>
              <a:ext uri="{FF2B5EF4-FFF2-40B4-BE49-F238E27FC236}">
                <a16:creationId xmlns:a16="http://schemas.microsoft.com/office/drawing/2014/main" id="{EB6D45FF-7D5D-4DC1-BDC9-F716D2575078}"/>
              </a:ext>
            </a:extLst>
          </p:cNvPr>
          <p:cNvSpPr>
            <a:spLocks noChangeArrowheads="1"/>
          </p:cNvSpPr>
          <p:nvPr/>
        </p:nvSpPr>
        <p:spPr bwMode="gray">
          <a:xfrm>
            <a:off x="12326583" y="0"/>
            <a:ext cx="2329217" cy="1164316"/>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Make a text box bigger/smaller</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By pulling the circles/blocks around the text area you can make the text area larger and/or smaller. </a:t>
            </a:r>
          </a:p>
        </p:txBody>
      </p:sp>
      <p:pic>
        <p:nvPicPr>
          <p:cNvPr id="17" name="Afbeelding 16">
            <a:extLst>
              <a:ext uri="{FF2B5EF4-FFF2-40B4-BE49-F238E27FC236}">
                <a16:creationId xmlns:a16="http://schemas.microsoft.com/office/drawing/2014/main" id="{BF34B6F1-20FB-BC41-BE2F-44DE7F966EE9}"/>
              </a:ext>
            </a:extLst>
          </p:cNvPr>
          <p:cNvPicPr>
            <a:picLocks noChangeAspect="1"/>
          </p:cNvPicPr>
          <p:nvPr/>
        </p:nvPicPr>
        <p:blipFill>
          <a:blip r:embed="rId4"/>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12982156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en-US" noProof="0" dirty="0"/>
              <a:t>Click to add heading</a:t>
            </a:r>
          </a:p>
          <a:p>
            <a:pPr lvl="1"/>
            <a:r>
              <a:rPr lang="en-US" noProof="0" dirty="0"/>
              <a:t>Body text</a:t>
            </a:r>
          </a:p>
          <a:p>
            <a:pPr lvl="2"/>
            <a:r>
              <a:rPr lang="en-US" noProof="0" dirty="0"/>
              <a:t>Bullet level 1</a:t>
            </a:r>
          </a:p>
          <a:p>
            <a:pPr lvl="3"/>
            <a:r>
              <a:rPr lang="en-US" noProof="0" dirty="0"/>
              <a:t>Bullet level 2</a:t>
            </a:r>
          </a:p>
          <a:p>
            <a:pPr lvl="4"/>
            <a:r>
              <a:rPr lang="en-US" noProof="0" dirty="0"/>
              <a:t>Bullet level 3</a:t>
            </a:r>
          </a:p>
          <a:p>
            <a:pPr lvl="5"/>
            <a:r>
              <a:rPr lang="en-US" noProof="0" dirty="0"/>
              <a:t>Bullet level 4</a:t>
            </a:r>
          </a:p>
          <a:p>
            <a:pPr lvl="6"/>
            <a:r>
              <a:rPr lang="en-US" noProof="0" dirty="0"/>
              <a:t>Bullet level 5</a:t>
            </a:r>
          </a:p>
          <a:p>
            <a:pPr lvl="7"/>
            <a:r>
              <a:rPr lang="en-US" noProof="0" dirty="0"/>
              <a:t>Bullet level 6</a:t>
            </a:r>
          </a:p>
          <a:p>
            <a:pPr lvl="7"/>
            <a:endParaRPr lang="en-US" noProof="0" dirty="0"/>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6242050" y="1476375"/>
            <a:ext cx="5330825" cy="3981449"/>
          </a:xfrm>
          <a:blipFill>
            <a:blip r:embed="rId3"/>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en-US" noProof="0" dirty="0"/>
              <a:t>Click to add heading</a:t>
            </a:r>
          </a:p>
          <a:p>
            <a:pPr lvl="1"/>
            <a:r>
              <a:rPr lang="en-US" noProof="0" dirty="0"/>
              <a:t>Body text</a:t>
            </a:r>
          </a:p>
          <a:p>
            <a:pPr lvl="2"/>
            <a:r>
              <a:rPr lang="en-US" noProof="0" dirty="0"/>
              <a:t>Bullet level 1</a:t>
            </a:r>
          </a:p>
          <a:p>
            <a:pPr lvl="3"/>
            <a:r>
              <a:rPr lang="en-US" noProof="0" dirty="0"/>
              <a:t>Bullet level 2</a:t>
            </a:r>
          </a:p>
          <a:p>
            <a:pPr lvl="4"/>
            <a:r>
              <a:rPr lang="en-US" noProof="0" dirty="0"/>
              <a:t>Bullet level 3</a:t>
            </a:r>
          </a:p>
          <a:p>
            <a:pPr lvl="5"/>
            <a:r>
              <a:rPr lang="en-US" noProof="0" dirty="0"/>
              <a:t>Bullet level 4</a:t>
            </a:r>
          </a:p>
          <a:p>
            <a:pPr lvl="6"/>
            <a:r>
              <a:rPr lang="en-US" noProof="0" dirty="0"/>
              <a:t>Bullet level 5</a:t>
            </a:r>
          </a:p>
          <a:p>
            <a:pPr lvl="7"/>
            <a:r>
              <a:rPr lang="en-US" noProof="0" dirty="0"/>
              <a:t>Bullet level 6</a:t>
            </a:r>
          </a:p>
          <a:p>
            <a:pPr lvl="7"/>
            <a:endParaRPr lang="en-US" noProof="0" dirty="0"/>
          </a:p>
        </p:txBody>
      </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16" name="Group 15">
            <a:extLst>
              <a:ext uri="{FF2B5EF4-FFF2-40B4-BE49-F238E27FC236}">
                <a16:creationId xmlns:a16="http://schemas.microsoft.com/office/drawing/2014/main" id="{FE5988FE-55D4-46B4-B7AA-5AA67993F1EF}"/>
              </a:ext>
            </a:extLst>
          </p:cNvPr>
          <p:cNvGrpSpPr/>
          <p:nvPr/>
        </p:nvGrpSpPr>
        <p:grpSpPr>
          <a:xfrm>
            <a:off x="-2463800" y="0"/>
            <a:ext cx="2329217" cy="3010976"/>
            <a:chOff x="-2463800" y="0"/>
            <a:chExt cx="2329217" cy="3010976"/>
          </a:xfrm>
        </p:grpSpPr>
        <p:sp>
          <p:nvSpPr>
            <p:cNvPr id="17" name="Rectangle 106">
              <a:extLst>
                <a:ext uri="{FF2B5EF4-FFF2-40B4-BE49-F238E27FC236}">
                  <a16:creationId xmlns:a16="http://schemas.microsoft.com/office/drawing/2014/main" id="{C77544DF-33D8-4477-B6CF-365D5652ED15}"/>
                </a:ext>
              </a:extLst>
            </p:cNvPr>
            <p:cNvSpPr>
              <a:spLocks noChangeArrowheads="1"/>
            </p:cNvSpPr>
            <p:nvPr/>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18" name="Group 17">
              <a:extLst>
                <a:ext uri="{FF2B5EF4-FFF2-40B4-BE49-F238E27FC236}">
                  <a16:creationId xmlns:a16="http://schemas.microsoft.com/office/drawing/2014/main" id="{2AC21E39-1771-45AA-AEF9-15185BCBB75D}"/>
                </a:ext>
              </a:extLst>
            </p:cNvPr>
            <p:cNvGrpSpPr/>
            <p:nvPr/>
          </p:nvGrpSpPr>
          <p:grpSpPr>
            <a:xfrm>
              <a:off x="-2318863" y="1175951"/>
              <a:ext cx="1847751" cy="535742"/>
              <a:chOff x="-2108199" y="2679700"/>
              <a:chExt cx="2091530" cy="606424"/>
            </a:xfrm>
          </p:grpSpPr>
          <p:grpSp>
            <p:nvGrpSpPr>
              <p:cNvPr id="19" name="Group 18">
                <a:extLst>
                  <a:ext uri="{FF2B5EF4-FFF2-40B4-BE49-F238E27FC236}">
                    <a16:creationId xmlns:a16="http://schemas.microsoft.com/office/drawing/2014/main" id="{FEA24E63-4136-4629-99EC-AD511F7A8086}"/>
                  </a:ext>
                </a:extLst>
              </p:cNvPr>
              <p:cNvGrpSpPr/>
              <p:nvPr/>
            </p:nvGrpSpPr>
            <p:grpSpPr>
              <a:xfrm>
                <a:off x="-2108199" y="2679700"/>
                <a:ext cx="2091530" cy="606424"/>
                <a:chOff x="-2108199" y="2679700"/>
                <a:chExt cx="2091530" cy="606424"/>
              </a:xfrm>
            </p:grpSpPr>
            <p:pic>
              <p:nvPicPr>
                <p:cNvPr id="21" name="Picture 20">
                  <a:extLst>
                    <a:ext uri="{FF2B5EF4-FFF2-40B4-BE49-F238E27FC236}">
                      <a16:creationId xmlns:a16="http://schemas.microsoft.com/office/drawing/2014/main" id="{613342C9-8ED3-4EEA-8A82-505839FD4DF6}"/>
                    </a:ext>
                  </a:extLst>
                </p:cNvPr>
                <p:cNvPicPr>
                  <a:picLocks noChangeAspect="1"/>
                </p:cNvPicPr>
                <p:nvPr/>
              </p:nvPicPr>
              <p:blipFill rotWithShape="1">
                <a:blip r:embed="rId4"/>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2" name="Rectangle 21">
                  <a:extLst>
                    <a:ext uri="{FF2B5EF4-FFF2-40B4-BE49-F238E27FC236}">
                      <a16:creationId xmlns:a16="http://schemas.microsoft.com/office/drawing/2014/main" id="{A5CCECA4-DC4C-482A-A035-0893F55E2AE0}"/>
                    </a:ext>
                  </a:extLst>
                </p:cNvPr>
                <p:cNvSpPr/>
                <p:nvPr/>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0" name="Graphic 19" descr="Close with solid fill">
                <a:extLst>
                  <a:ext uri="{FF2B5EF4-FFF2-40B4-BE49-F238E27FC236}">
                    <a16:creationId xmlns:a16="http://schemas.microsoft.com/office/drawing/2014/main" id="{2881FE8B-D94B-4834-B5BE-8BCC5C3C5BB0}"/>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
        <p:nvSpPr>
          <p:cNvPr id="30" name="Rectangle 106">
            <a:extLst>
              <a:ext uri="{FF2B5EF4-FFF2-40B4-BE49-F238E27FC236}">
                <a16:creationId xmlns:a16="http://schemas.microsoft.com/office/drawing/2014/main" id="{CC89FBE3-20DB-496D-BFD6-AC5A8CF1EBB8}"/>
              </a:ext>
            </a:extLst>
          </p:cNvPr>
          <p:cNvSpPr>
            <a:spLocks noChangeArrowheads="1"/>
          </p:cNvSpPr>
          <p:nvPr/>
        </p:nvSpPr>
        <p:spPr bwMode="gray">
          <a:xfrm>
            <a:off x="12326583" y="0"/>
            <a:ext cx="2329217" cy="1164316"/>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Make a text box bigger/smaller</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By pulling the circles/blocks around the text area you can make the text area larger and/or smaller. </a:t>
            </a:r>
          </a:p>
        </p:txBody>
      </p:sp>
      <p:pic>
        <p:nvPicPr>
          <p:cNvPr id="14" name="Afbeelding 13">
            <a:extLst>
              <a:ext uri="{FF2B5EF4-FFF2-40B4-BE49-F238E27FC236}">
                <a16:creationId xmlns:a16="http://schemas.microsoft.com/office/drawing/2014/main" id="{45D4EB1A-8CB7-8844-B988-A86B63529069}"/>
              </a:ext>
            </a:extLst>
          </p:cNvPr>
          <p:cNvPicPr>
            <a:picLocks noChangeAspect="1"/>
          </p:cNvPicPr>
          <p:nvPr/>
        </p:nvPicPr>
        <p:blipFill>
          <a:blip r:embed="rId5"/>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2357598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986162" y="1302089"/>
            <a:ext cx="4891212" cy="639762"/>
          </a:xfrm>
          <a:prstGeom prst="rect">
            <a:avLst/>
          </a:prstGeom>
        </p:spPr>
        <p:txBody>
          <a:bodyPr anchor="b"/>
          <a:lstStyle>
            <a:lvl1pPr marL="0" indent="0">
              <a:buNone/>
              <a:defRPr sz="22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986162" y="2028321"/>
            <a:ext cx="4891212" cy="3445551"/>
          </a:xfrm>
          <a:prstGeom prst="rect">
            <a:avLst/>
          </a:prstGeom>
        </p:spPr>
        <p:txBody>
          <a:bodyPr/>
          <a:lstStyle>
            <a:lvl1pPr>
              <a:defRPr sz="2000">
                <a:latin typeface="Segoe UI"/>
              </a:defRPr>
            </a:lvl1pPr>
            <a:lvl2pPr>
              <a:defRPr sz="1800">
                <a:latin typeface="Segoe UI"/>
              </a:defRPr>
            </a:lvl2pPr>
            <a:lvl3pPr>
              <a:defRPr sz="1600">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p:txBody>
      </p:sp>
      <p:sp>
        <p:nvSpPr>
          <p:cNvPr id="10" name="Tijdelijke aanduiding voor tekst 2"/>
          <p:cNvSpPr>
            <a:spLocks noGrp="1"/>
          </p:cNvSpPr>
          <p:nvPr>
            <p:ph type="body" idx="13"/>
          </p:nvPr>
        </p:nvSpPr>
        <p:spPr>
          <a:xfrm>
            <a:off x="6159835" y="1302089"/>
            <a:ext cx="4891212" cy="639762"/>
          </a:xfrm>
          <a:prstGeom prst="rect">
            <a:avLst/>
          </a:prstGeom>
        </p:spPr>
        <p:txBody>
          <a:bodyPr anchor="b"/>
          <a:lstStyle>
            <a:lvl1pPr marL="0" indent="0">
              <a:buNone/>
              <a:defRPr sz="22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1" name="Tijdelijke aanduiding voor inhoud 3"/>
          <p:cNvSpPr>
            <a:spLocks noGrp="1"/>
          </p:cNvSpPr>
          <p:nvPr>
            <p:ph sz="half" idx="14"/>
          </p:nvPr>
        </p:nvSpPr>
        <p:spPr>
          <a:xfrm>
            <a:off x="6159835" y="2028321"/>
            <a:ext cx="4891212" cy="3445551"/>
          </a:xfrm>
          <a:prstGeom prst="rect">
            <a:avLst/>
          </a:prstGeom>
        </p:spPr>
        <p:txBody>
          <a:bodyPr/>
          <a:lstStyle>
            <a:lvl1pPr>
              <a:defRPr sz="2000">
                <a:latin typeface="Segoe UI"/>
              </a:defRPr>
            </a:lvl1pPr>
            <a:lvl2pPr>
              <a:defRPr sz="1800">
                <a:latin typeface="Segoe UI"/>
              </a:defRPr>
            </a:lvl2pPr>
            <a:lvl3pPr>
              <a:defRPr sz="1600">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p:txBody>
      </p:sp>
      <p:sp>
        <p:nvSpPr>
          <p:cNvPr id="8" name="Titel 1"/>
          <p:cNvSpPr>
            <a:spLocks noGrp="1"/>
          </p:cNvSpPr>
          <p:nvPr>
            <p:ph type="title"/>
          </p:nvPr>
        </p:nvSpPr>
        <p:spPr>
          <a:xfrm>
            <a:off x="986160" y="371690"/>
            <a:ext cx="10057680" cy="817022"/>
          </a:xfrm>
          <a:prstGeom prst="rect">
            <a:avLst/>
          </a:prstGeom>
        </p:spPr>
        <p:txBody>
          <a:bodyPr/>
          <a:lstStyle>
            <a:lvl1pPr>
              <a:defRPr sz="2800" b="1" i="0">
                <a:latin typeface="Segoe UI"/>
              </a:defRPr>
            </a:lvl1pPr>
          </a:lstStyle>
          <a:p>
            <a:r>
              <a:rPr lang="nl-NL"/>
              <a:t>Klik om stijl te bewerken</a:t>
            </a:r>
            <a:endParaRPr lang="nl-NL" dirty="0"/>
          </a:p>
        </p:txBody>
      </p:sp>
      <p:sp>
        <p:nvSpPr>
          <p:cNvPr id="7" name="Tijdelijke aanduiding voor voettekst 7"/>
          <p:cNvSpPr>
            <a:spLocks noGrp="1"/>
          </p:cNvSpPr>
          <p:nvPr>
            <p:ph type="ftr" sz="quarter" idx="15"/>
          </p:nvPr>
        </p:nvSpPr>
        <p:spPr>
          <a:xfrm>
            <a:off x="986367" y="6173791"/>
            <a:ext cx="38608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34921001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Inhoud met afbeelding klei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0F8960A-8517-423E-9815-4FF5C91B160F}"/>
              </a:ext>
            </a:extLst>
          </p:cNvPr>
          <p:cNvSpPr>
            <a:spLocks noGrp="1"/>
          </p:cNvSpPr>
          <p:nvPr>
            <p:ph type="pic" sz="quarter" idx="12" hasCustomPrompt="1"/>
          </p:nvPr>
        </p:nvSpPr>
        <p:spPr>
          <a:xfrm>
            <a:off x="6246814" y="1524000"/>
            <a:ext cx="5343910" cy="3982485"/>
          </a:xfrm>
          <a:custGeom>
            <a:avLst/>
            <a:gdLst>
              <a:gd name="connsiteX0" fmla="*/ 0 w 5343910"/>
              <a:gd name="connsiteY0" fmla="*/ 0 h 3982485"/>
              <a:gd name="connsiteX1" fmla="*/ 4936755 w 5343910"/>
              <a:gd name="connsiteY1" fmla="*/ 0 h 3982485"/>
              <a:gd name="connsiteX2" fmla="*/ 5343910 w 5343910"/>
              <a:gd name="connsiteY2" fmla="*/ 407155 h 3982485"/>
              <a:gd name="connsiteX3" fmla="*/ 5343910 w 5343910"/>
              <a:gd name="connsiteY3" fmla="*/ 3982485 h 3982485"/>
              <a:gd name="connsiteX4" fmla="*/ 407155 w 5343910"/>
              <a:gd name="connsiteY4" fmla="*/ 3982485 h 3982485"/>
              <a:gd name="connsiteX5" fmla="*/ 0 w 5343910"/>
              <a:gd name="connsiteY5" fmla="*/ 3575330 h 398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3910" h="3982485">
                <a:moveTo>
                  <a:pt x="0" y="0"/>
                </a:moveTo>
                <a:lnTo>
                  <a:pt x="4936755" y="0"/>
                </a:lnTo>
                <a:cubicBezTo>
                  <a:pt x="5161963" y="0"/>
                  <a:pt x="5343910" y="181947"/>
                  <a:pt x="5343910" y="407155"/>
                </a:cubicBezTo>
                <a:lnTo>
                  <a:pt x="5343910" y="3982485"/>
                </a:lnTo>
                <a:lnTo>
                  <a:pt x="407155" y="3982485"/>
                </a:lnTo>
                <a:cubicBezTo>
                  <a:pt x="181947" y="3982485"/>
                  <a:pt x="0" y="3800538"/>
                  <a:pt x="0" y="357533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dirty="0"/>
              <a:t>Click on icon  </a:t>
            </a:r>
            <a:br>
              <a:rPr lang="en-US" noProof="0" dirty="0"/>
            </a:br>
            <a:r>
              <a:rPr lang="en-US" noProof="0" dirty="0"/>
              <a:t>to add picture</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653349" y="5647464"/>
            <a:ext cx="4941751"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en-US" noProof="0" dirty="0"/>
              <a:t>Click to add caption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44" name="Rectangle 106">
            <a:extLst>
              <a:ext uri="{FF2B5EF4-FFF2-40B4-BE49-F238E27FC236}">
                <a16:creationId xmlns:a16="http://schemas.microsoft.com/office/drawing/2014/main" id="{D5712B56-3A5A-4484-9524-2B9C26E3950D}"/>
              </a:ext>
            </a:extLst>
          </p:cNvPr>
          <p:cNvSpPr>
            <a:spLocks noChangeArrowheads="1"/>
          </p:cNvSpPr>
          <p:nvPr/>
        </p:nvSpPr>
        <p:spPr bwMode="gray">
          <a:xfrm>
            <a:off x="-2463800" y="3277762"/>
            <a:ext cx="2329217" cy="159597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rgbClr val="004285"/>
                </a:solidFill>
                <a:effectLst/>
                <a:uLnTx/>
                <a:uFillTx/>
                <a:latin typeface="Open Sans"/>
                <a:ea typeface="+mn-ea"/>
                <a:cs typeface="+mn-cs"/>
              </a:rPr>
              <a:t>Add an image</a:t>
            </a:r>
            <a:endParaRPr kumimoji="0" lang="en-US" altLang="en-US" sz="1000" b="0" i="0" u="none" strike="noStrike" kern="1200" cap="none" spc="-10" normalizeH="0" baseline="0" noProof="0" dirty="0">
              <a:ln>
                <a:noFill/>
              </a:ln>
              <a:solidFill>
                <a:srgbClr val="004285"/>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on the icon in the center of the image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Select an image. Note: Use a landscape image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‘Insert’ and the image will be placed</a:t>
            </a:r>
          </a:p>
        </p:txBody>
      </p:sp>
      <p:grpSp>
        <p:nvGrpSpPr>
          <p:cNvPr id="45" name="Group 44">
            <a:extLst>
              <a:ext uri="{FF2B5EF4-FFF2-40B4-BE49-F238E27FC236}">
                <a16:creationId xmlns:a16="http://schemas.microsoft.com/office/drawing/2014/main" id="{E76E6454-606C-41D7-B4C0-DDB235C65174}"/>
              </a:ext>
            </a:extLst>
          </p:cNvPr>
          <p:cNvGrpSpPr/>
          <p:nvPr/>
        </p:nvGrpSpPr>
        <p:grpSpPr>
          <a:xfrm>
            <a:off x="12326583" y="1"/>
            <a:ext cx="2329217" cy="5577839"/>
            <a:chOff x="12326583" y="1"/>
            <a:chExt cx="2329217" cy="5577839"/>
          </a:xfrm>
        </p:grpSpPr>
        <p:sp>
          <p:nvSpPr>
            <p:cNvPr id="46" name="Rectangle 106">
              <a:extLst>
                <a:ext uri="{FF2B5EF4-FFF2-40B4-BE49-F238E27FC236}">
                  <a16:creationId xmlns:a16="http://schemas.microsoft.com/office/drawing/2014/main" id="{2B812685-AE53-4052-A8E5-B53DC1AA2FDA}"/>
                </a:ext>
              </a:extLst>
            </p:cNvPr>
            <p:cNvSpPr>
              <a:spLocks noChangeArrowheads="1"/>
            </p:cNvSpPr>
            <p:nvPr/>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placed image and then select the tab ‘Image Format’</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‘Crop’ button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two ways:</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Drag the photo in such a way that the part that should be visible in the image plane is correct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47" name="Groep 75">
              <a:extLst>
                <a:ext uri="{FF2B5EF4-FFF2-40B4-BE49-F238E27FC236}">
                  <a16:creationId xmlns:a16="http://schemas.microsoft.com/office/drawing/2014/main" id="{CB436C4A-295C-4AA4-B626-D929DF375607}"/>
                </a:ext>
              </a:extLst>
            </p:cNvPr>
            <p:cNvGrpSpPr>
              <a:grpSpLocks noChangeAspect="1"/>
            </p:cNvGrpSpPr>
            <p:nvPr/>
          </p:nvGrpSpPr>
          <p:grpSpPr>
            <a:xfrm>
              <a:off x="12616299" y="4610804"/>
              <a:ext cx="1766851" cy="793244"/>
              <a:chOff x="2766083" y="6357983"/>
              <a:chExt cx="1485890" cy="667104"/>
            </a:xfrm>
          </p:grpSpPr>
          <p:pic>
            <p:nvPicPr>
              <p:cNvPr id="52" name="Picture 15">
                <a:extLst>
                  <a:ext uri="{FF2B5EF4-FFF2-40B4-BE49-F238E27FC236}">
                    <a16:creationId xmlns:a16="http://schemas.microsoft.com/office/drawing/2014/main" id="{7B09044D-EAF7-47FD-8E25-4FE41C311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3" name="Picture 18">
                <a:extLst>
                  <a:ext uri="{FF2B5EF4-FFF2-40B4-BE49-F238E27FC236}">
                    <a16:creationId xmlns:a16="http://schemas.microsoft.com/office/drawing/2014/main" id="{85158093-57E9-4747-9102-5184DDC8C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4" name="Picture 19">
                <a:extLst>
                  <a:ext uri="{FF2B5EF4-FFF2-40B4-BE49-F238E27FC236}">
                    <a16:creationId xmlns:a16="http://schemas.microsoft.com/office/drawing/2014/main" id="{B9225FA9-C9E8-4559-A96E-537F68FA5B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5" name="Straight Arrow Connector 23">
                <a:extLst>
                  <a:ext uri="{FF2B5EF4-FFF2-40B4-BE49-F238E27FC236}">
                    <a16:creationId xmlns:a16="http://schemas.microsoft.com/office/drawing/2014/main" id="{3A11FE1B-C3B2-4D39-AF28-130B77B863AE}"/>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24">
                <a:extLst>
                  <a:ext uri="{FF2B5EF4-FFF2-40B4-BE49-F238E27FC236}">
                    <a16:creationId xmlns:a16="http://schemas.microsoft.com/office/drawing/2014/main" id="{C112CDEF-F6B2-444B-B756-5CE3D172BCAC}"/>
                  </a:ext>
                </a:extLst>
              </p:cNvPr>
              <p:cNvCxnSpPr>
                <a:stCxn id="52" idx="0"/>
                <a:endCxn id="5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26">
                <a:extLst>
                  <a:ext uri="{FF2B5EF4-FFF2-40B4-BE49-F238E27FC236}">
                    <a16:creationId xmlns:a16="http://schemas.microsoft.com/office/drawing/2014/main" id="{A1C79704-D7C3-471A-A653-DA78D463B4F1}"/>
                  </a:ext>
                </a:extLst>
              </p:cNvPr>
              <p:cNvCxnSpPr>
                <a:stCxn id="52" idx="3"/>
                <a:endCxn id="5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Arrow Connector 27">
                <a:extLst>
                  <a:ext uri="{FF2B5EF4-FFF2-40B4-BE49-F238E27FC236}">
                    <a16:creationId xmlns:a16="http://schemas.microsoft.com/office/drawing/2014/main" id="{0680BA07-983A-442D-9A79-0B354D8E0B4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Oval 28">
                <a:extLst>
                  <a:ext uri="{FF2B5EF4-FFF2-40B4-BE49-F238E27FC236}">
                    <a16:creationId xmlns:a16="http://schemas.microsoft.com/office/drawing/2014/main" id="{745A59AD-065B-4F37-99BF-1C87FEA7A34E}"/>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pic>
          <p:nvPicPr>
            <p:cNvPr id="48" name="Afbeelding 77">
              <a:extLst>
                <a:ext uri="{FF2B5EF4-FFF2-40B4-BE49-F238E27FC236}">
                  <a16:creationId xmlns:a16="http://schemas.microsoft.com/office/drawing/2014/main" id="{AF8BD0B7-B484-4558-9684-56B0195EA01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49" name="Group 48">
              <a:extLst>
                <a:ext uri="{FF2B5EF4-FFF2-40B4-BE49-F238E27FC236}">
                  <a16:creationId xmlns:a16="http://schemas.microsoft.com/office/drawing/2014/main" id="{5824A9F7-E5E7-4823-B1EF-F1A276929501}"/>
                </a:ext>
              </a:extLst>
            </p:cNvPr>
            <p:cNvGrpSpPr>
              <a:grpSpLocks noChangeAspect="1"/>
            </p:cNvGrpSpPr>
            <p:nvPr/>
          </p:nvGrpSpPr>
          <p:grpSpPr>
            <a:xfrm>
              <a:off x="12610022" y="1108316"/>
              <a:ext cx="339817" cy="579600"/>
              <a:chOff x="13120767" y="944180"/>
              <a:chExt cx="338852" cy="577954"/>
            </a:xfrm>
          </p:grpSpPr>
          <p:pic>
            <p:nvPicPr>
              <p:cNvPr id="50" name="Picture 49">
                <a:extLst>
                  <a:ext uri="{FF2B5EF4-FFF2-40B4-BE49-F238E27FC236}">
                    <a16:creationId xmlns:a16="http://schemas.microsoft.com/office/drawing/2014/main" id="{22BBCC3D-D34F-4448-9C1E-FFF0F99FAEF3}"/>
                  </a:ext>
                </a:extLst>
              </p:cNvPr>
              <p:cNvPicPr>
                <a:picLocks noChangeAspect="1"/>
              </p:cNvPicPr>
              <p:nvPr/>
            </p:nvPicPr>
            <p:blipFill rotWithShape="1">
              <a:blip r:embed="rId6"/>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51" name="Rectangle 21">
                <a:extLst>
                  <a:ext uri="{FF2B5EF4-FFF2-40B4-BE49-F238E27FC236}">
                    <a16:creationId xmlns:a16="http://schemas.microsoft.com/office/drawing/2014/main" id="{E0BE5EA9-2EC0-41E5-94B1-CCD0865E7CD2}"/>
                  </a:ext>
                </a:extLst>
              </p:cNvPr>
              <p:cNvSpPr/>
              <p:nvPr/>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grpSp>
      <p:grpSp>
        <p:nvGrpSpPr>
          <p:cNvPr id="67" name="Group 66">
            <a:extLst>
              <a:ext uri="{FF2B5EF4-FFF2-40B4-BE49-F238E27FC236}">
                <a16:creationId xmlns:a16="http://schemas.microsoft.com/office/drawing/2014/main" id="{11063C49-848F-4707-AE96-6BAEAB11EB0D}"/>
              </a:ext>
            </a:extLst>
          </p:cNvPr>
          <p:cNvGrpSpPr/>
          <p:nvPr/>
        </p:nvGrpSpPr>
        <p:grpSpPr>
          <a:xfrm>
            <a:off x="-2463800" y="0"/>
            <a:ext cx="2329217" cy="3010976"/>
            <a:chOff x="-2463800" y="0"/>
            <a:chExt cx="2329217" cy="3010976"/>
          </a:xfrm>
        </p:grpSpPr>
        <p:sp>
          <p:nvSpPr>
            <p:cNvPr id="68" name="Rectangle 106">
              <a:extLst>
                <a:ext uri="{FF2B5EF4-FFF2-40B4-BE49-F238E27FC236}">
                  <a16:creationId xmlns:a16="http://schemas.microsoft.com/office/drawing/2014/main" id="{139C9112-372D-4BF6-B173-4F4940156A62}"/>
                </a:ext>
              </a:extLst>
            </p:cNvPr>
            <p:cNvSpPr>
              <a:spLocks noChangeArrowheads="1"/>
            </p:cNvSpPr>
            <p:nvPr/>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69" name="Group 68">
              <a:extLst>
                <a:ext uri="{FF2B5EF4-FFF2-40B4-BE49-F238E27FC236}">
                  <a16:creationId xmlns:a16="http://schemas.microsoft.com/office/drawing/2014/main" id="{5FD67B2B-F547-4E74-B6B2-64F8CDA8FAC1}"/>
                </a:ext>
              </a:extLst>
            </p:cNvPr>
            <p:cNvGrpSpPr/>
            <p:nvPr/>
          </p:nvGrpSpPr>
          <p:grpSpPr>
            <a:xfrm>
              <a:off x="-2318863" y="1175951"/>
              <a:ext cx="1847751" cy="535742"/>
              <a:chOff x="-2108199" y="2679700"/>
              <a:chExt cx="2091530" cy="606424"/>
            </a:xfrm>
          </p:grpSpPr>
          <p:grpSp>
            <p:nvGrpSpPr>
              <p:cNvPr id="70" name="Group 69">
                <a:extLst>
                  <a:ext uri="{FF2B5EF4-FFF2-40B4-BE49-F238E27FC236}">
                    <a16:creationId xmlns:a16="http://schemas.microsoft.com/office/drawing/2014/main" id="{FE72A65B-6249-458D-9E66-69B3EE47CF75}"/>
                  </a:ext>
                </a:extLst>
              </p:cNvPr>
              <p:cNvGrpSpPr/>
              <p:nvPr/>
            </p:nvGrpSpPr>
            <p:grpSpPr>
              <a:xfrm>
                <a:off x="-2108199" y="2679700"/>
                <a:ext cx="2091530" cy="606424"/>
                <a:chOff x="-2108199" y="2679700"/>
                <a:chExt cx="2091530" cy="606424"/>
              </a:xfrm>
            </p:grpSpPr>
            <p:pic>
              <p:nvPicPr>
                <p:cNvPr id="72" name="Picture 71">
                  <a:extLst>
                    <a:ext uri="{FF2B5EF4-FFF2-40B4-BE49-F238E27FC236}">
                      <a16:creationId xmlns:a16="http://schemas.microsoft.com/office/drawing/2014/main" id="{2838E5F2-0CA3-42AE-955A-03C45CBD9287}"/>
                    </a:ext>
                  </a:extLst>
                </p:cNvPr>
                <p:cNvPicPr>
                  <a:picLocks noChangeAspect="1"/>
                </p:cNvPicPr>
                <p:nvPr/>
              </p:nvPicPr>
              <p:blipFill rotWithShape="1">
                <a:blip r:embed="rId7"/>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73" name="Rectangle 21">
                  <a:extLst>
                    <a:ext uri="{FF2B5EF4-FFF2-40B4-BE49-F238E27FC236}">
                      <a16:creationId xmlns:a16="http://schemas.microsoft.com/office/drawing/2014/main" id="{37456CC7-5BC9-43F4-B6E2-668E84283BC7}"/>
                    </a:ext>
                  </a:extLst>
                </p:cNvPr>
                <p:cNvSpPr/>
                <p:nvPr/>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1" name="Graphic 19" descr="Close with solid fill">
                <a:extLst>
                  <a:ext uri="{FF2B5EF4-FFF2-40B4-BE49-F238E27FC236}">
                    <a16:creationId xmlns:a16="http://schemas.microsoft.com/office/drawing/2014/main" id="{6F06E9C8-3B84-40F0-BD67-02727E85177D}"/>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pic>
        <p:nvPicPr>
          <p:cNvPr id="30" name="Afbeelding 29">
            <a:extLst>
              <a:ext uri="{FF2B5EF4-FFF2-40B4-BE49-F238E27FC236}">
                <a16:creationId xmlns:a16="http://schemas.microsoft.com/office/drawing/2014/main" id="{555CB542-28D1-F14F-B93C-0FF4AD272FC4}"/>
              </a:ext>
            </a:extLst>
          </p:cNvPr>
          <p:cNvPicPr>
            <a:picLocks noChangeAspect="1"/>
          </p:cNvPicPr>
          <p:nvPr/>
        </p:nvPicPr>
        <p:blipFill>
          <a:blip r:embed="rId8"/>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33489291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Inhoud met afbeelding groo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E8B08A7-7635-430D-9C22-7D9B8213D1BB}"/>
              </a:ext>
            </a:extLst>
          </p:cNvPr>
          <p:cNvSpPr>
            <a:spLocks noGrp="1"/>
          </p:cNvSpPr>
          <p:nvPr>
            <p:ph type="pic" sz="quarter" idx="12" hasCustomPrompt="1"/>
          </p:nvPr>
        </p:nvSpPr>
        <p:spPr>
          <a:xfrm>
            <a:off x="6242052" y="0"/>
            <a:ext cx="5949948" cy="5504973"/>
          </a:xfrm>
          <a:custGeom>
            <a:avLst/>
            <a:gdLst>
              <a:gd name="connsiteX0" fmla="*/ 0 w 5949948"/>
              <a:gd name="connsiteY0" fmla="*/ 0 h 5504973"/>
              <a:gd name="connsiteX1" fmla="*/ 5949948 w 5949948"/>
              <a:gd name="connsiteY1" fmla="*/ 0 h 5504973"/>
              <a:gd name="connsiteX2" fmla="*/ 5949948 w 5949948"/>
              <a:gd name="connsiteY2" fmla="*/ 5504973 h 5504973"/>
              <a:gd name="connsiteX3" fmla="*/ 610251 w 5949948"/>
              <a:gd name="connsiteY3" fmla="*/ 5504973 h 5504973"/>
              <a:gd name="connsiteX4" fmla="*/ 0 w 5949948"/>
              <a:gd name="connsiteY4" fmla="*/ 4894722 h 550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948" h="5504973">
                <a:moveTo>
                  <a:pt x="0" y="0"/>
                </a:moveTo>
                <a:lnTo>
                  <a:pt x="5949948" y="0"/>
                </a:lnTo>
                <a:lnTo>
                  <a:pt x="5949948" y="5504973"/>
                </a:lnTo>
                <a:lnTo>
                  <a:pt x="610251" y="5504973"/>
                </a:lnTo>
                <a:cubicBezTo>
                  <a:pt x="273342" y="5504973"/>
                  <a:pt x="0" y="5231632"/>
                  <a:pt x="0" y="489472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dirty="0"/>
              <a:t>Click on icon  </a:t>
            </a:r>
            <a:br>
              <a:rPr lang="en-US" noProof="0" dirty="0"/>
            </a:br>
            <a:r>
              <a:rPr lang="en-US" noProof="0" dirty="0"/>
              <a:t>to add picture</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5330825" cy="659242"/>
          </a:xfrm>
        </p:spPr>
        <p:txBody>
          <a:bodyPr>
            <a:noAutofit/>
          </a:bodyPr>
          <a:lstStyle>
            <a:lvl1pPr>
              <a:defRPr/>
            </a:lvl1pPr>
          </a:lstStyle>
          <a:p>
            <a:r>
              <a:rPr lang="en-US" noProof="0" dirty="0"/>
              <a:t>Click to add title</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881813" y="5656891"/>
            <a:ext cx="4713287"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en-US" noProof="0" dirty="0"/>
              <a:t>Click to add caption</a:t>
            </a:r>
          </a:p>
        </p:txBody>
      </p:sp>
      <p:sp>
        <p:nvSpPr>
          <p:cNvPr id="11" name="Text Placeholder 12">
            <a:extLst>
              <a:ext uri="{FF2B5EF4-FFF2-40B4-BE49-F238E27FC236}">
                <a16:creationId xmlns:a16="http://schemas.microsoft.com/office/drawing/2014/main" id="{646F98F3-FA89-44C8-97FA-51E866C043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5" name="Slide Number Placeholder 4">
            <a:extLst>
              <a:ext uri="{FF2B5EF4-FFF2-40B4-BE49-F238E27FC236}">
                <a16:creationId xmlns:a16="http://schemas.microsoft.com/office/drawing/2014/main" id="{4F10E8FA-A150-4B0B-8D46-B1DF1CB43E39}"/>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44" name="Rectangle 106">
            <a:extLst>
              <a:ext uri="{FF2B5EF4-FFF2-40B4-BE49-F238E27FC236}">
                <a16:creationId xmlns:a16="http://schemas.microsoft.com/office/drawing/2014/main" id="{8271D2E9-5503-4A3A-B02A-2DDF6D7E7F5A}"/>
              </a:ext>
            </a:extLst>
          </p:cNvPr>
          <p:cNvSpPr>
            <a:spLocks noChangeArrowheads="1"/>
          </p:cNvSpPr>
          <p:nvPr/>
        </p:nvSpPr>
        <p:spPr bwMode="gray">
          <a:xfrm>
            <a:off x="-2463800" y="3277762"/>
            <a:ext cx="2329217" cy="159597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rgbClr val="004285"/>
                </a:solidFill>
                <a:effectLst/>
                <a:uLnTx/>
                <a:uFillTx/>
                <a:latin typeface="Open Sans"/>
                <a:ea typeface="+mn-ea"/>
                <a:cs typeface="+mn-cs"/>
              </a:rPr>
              <a:t>Add an image</a:t>
            </a:r>
            <a:endParaRPr kumimoji="0" lang="en-US" altLang="en-US" sz="1000" b="0" i="0" u="none" strike="noStrike" kern="1200" cap="none" spc="-10" normalizeH="0" baseline="0" noProof="0" dirty="0">
              <a:ln>
                <a:noFill/>
              </a:ln>
              <a:solidFill>
                <a:srgbClr val="004285"/>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on the icon in the center of the image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Select an image. Note: Use a landscape image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‘Insert’ and the image will be placed</a:t>
            </a:r>
          </a:p>
        </p:txBody>
      </p:sp>
      <p:grpSp>
        <p:nvGrpSpPr>
          <p:cNvPr id="45" name="Group 44">
            <a:extLst>
              <a:ext uri="{FF2B5EF4-FFF2-40B4-BE49-F238E27FC236}">
                <a16:creationId xmlns:a16="http://schemas.microsoft.com/office/drawing/2014/main" id="{7347719C-29DE-4FE2-AA25-3323B61F096C}"/>
              </a:ext>
            </a:extLst>
          </p:cNvPr>
          <p:cNvGrpSpPr/>
          <p:nvPr/>
        </p:nvGrpSpPr>
        <p:grpSpPr>
          <a:xfrm>
            <a:off x="12326583" y="1"/>
            <a:ext cx="2329217" cy="5577839"/>
            <a:chOff x="12326583" y="1"/>
            <a:chExt cx="2329217" cy="5577839"/>
          </a:xfrm>
        </p:grpSpPr>
        <p:sp>
          <p:nvSpPr>
            <p:cNvPr id="46" name="Rectangle 106">
              <a:extLst>
                <a:ext uri="{FF2B5EF4-FFF2-40B4-BE49-F238E27FC236}">
                  <a16:creationId xmlns:a16="http://schemas.microsoft.com/office/drawing/2014/main" id="{D66E275E-50DB-40E3-989A-1BBE0864EC96}"/>
                </a:ext>
              </a:extLst>
            </p:cNvPr>
            <p:cNvSpPr>
              <a:spLocks noChangeArrowheads="1"/>
            </p:cNvSpPr>
            <p:nvPr/>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placed image and then select the tab ‘Image Format’</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‘Crop’ button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two ways:</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Drag the photo in such a way that the part that should be visible in the image plane is correct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47" name="Groep 75">
              <a:extLst>
                <a:ext uri="{FF2B5EF4-FFF2-40B4-BE49-F238E27FC236}">
                  <a16:creationId xmlns:a16="http://schemas.microsoft.com/office/drawing/2014/main" id="{D7B3AD86-0B07-4D49-A312-5442E7A0B42F}"/>
                </a:ext>
              </a:extLst>
            </p:cNvPr>
            <p:cNvGrpSpPr>
              <a:grpSpLocks noChangeAspect="1"/>
            </p:cNvGrpSpPr>
            <p:nvPr/>
          </p:nvGrpSpPr>
          <p:grpSpPr>
            <a:xfrm>
              <a:off x="12616299" y="4610804"/>
              <a:ext cx="1766851" cy="793244"/>
              <a:chOff x="2766083" y="6357983"/>
              <a:chExt cx="1485890" cy="667104"/>
            </a:xfrm>
          </p:grpSpPr>
          <p:pic>
            <p:nvPicPr>
              <p:cNvPr id="52" name="Picture 15">
                <a:extLst>
                  <a:ext uri="{FF2B5EF4-FFF2-40B4-BE49-F238E27FC236}">
                    <a16:creationId xmlns:a16="http://schemas.microsoft.com/office/drawing/2014/main" id="{2A6BFE16-8FB7-495A-8DBF-B05F5BF63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3" name="Picture 18">
                <a:extLst>
                  <a:ext uri="{FF2B5EF4-FFF2-40B4-BE49-F238E27FC236}">
                    <a16:creationId xmlns:a16="http://schemas.microsoft.com/office/drawing/2014/main" id="{284D36B9-2BC2-4F87-814F-8A8F86FDD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4" name="Picture 19">
                <a:extLst>
                  <a:ext uri="{FF2B5EF4-FFF2-40B4-BE49-F238E27FC236}">
                    <a16:creationId xmlns:a16="http://schemas.microsoft.com/office/drawing/2014/main" id="{ABD47640-69DD-4FD4-90BA-4300992CAD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5" name="Straight Arrow Connector 23">
                <a:extLst>
                  <a:ext uri="{FF2B5EF4-FFF2-40B4-BE49-F238E27FC236}">
                    <a16:creationId xmlns:a16="http://schemas.microsoft.com/office/drawing/2014/main" id="{873A4E40-F8F9-42D2-A608-60802CE48A17}"/>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24">
                <a:extLst>
                  <a:ext uri="{FF2B5EF4-FFF2-40B4-BE49-F238E27FC236}">
                    <a16:creationId xmlns:a16="http://schemas.microsoft.com/office/drawing/2014/main" id="{AC7F216F-7E6F-48DD-85E3-8A34133050B0}"/>
                  </a:ext>
                </a:extLst>
              </p:cNvPr>
              <p:cNvCxnSpPr>
                <a:stCxn id="52" idx="0"/>
                <a:endCxn id="5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26">
                <a:extLst>
                  <a:ext uri="{FF2B5EF4-FFF2-40B4-BE49-F238E27FC236}">
                    <a16:creationId xmlns:a16="http://schemas.microsoft.com/office/drawing/2014/main" id="{12C4C255-BA91-4FEF-BABD-28CC0BAF8CA7}"/>
                  </a:ext>
                </a:extLst>
              </p:cNvPr>
              <p:cNvCxnSpPr>
                <a:stCxn id="52" idx="3"/>
                <a:endCxn id="5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27">
                <a:extLst>
                  <a:ext uri="{FF2B5EF4-FFF2-40B4-BE49-F238E27FC236}">
                    <a16:creationId xmlns:a16="http://schemas.microsoft.com/office/drawing/2014/main" id="{C85166BA-3AEE-4269-8053-B689B583EC7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Oval 28">
                <a:extLst>
                  <a:ext uri="{FF2B5EF4-FFF2-40B4-BE49-F238E27FC236}">
                    <a16:creationId xmlns:a16="http://schemas.microsoft.com/office/drawing/2014/main" id="{EA2A2CCF-0086-462B-870E-6DB320BD68CB}"/>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pic>
          <p:nvPicPr>
            <p:cNvPr id="48" name="Afbeelding 77">
              <a:extLst>
                <a:ext uri="{FF2B5EF4-FFF2-40B4-BE49-F238E27FC236}">
                  <a16:creationId xmlns:a16="http://schemas.microsoft.com/office/drawing/2014/main" id="{CE9068D8-9C8C-4D2B-9614-58B50CE4EBF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49" name="Group 48">
              <a:extLst>
                <a:ext uri="{FF2B5EF4-FFF2-40B4-BE49-F238E27FC236}">
                  <a16:creationId xmlns:a16="http://schemas.microsoft.com/office/drawing/2014/main" id="{CA1643B1-1839-45D0-9188-6FE2A3107256}"/>
                </a:ext>
              </a:extLst>
            </p:cNvPr>
            <p:cNvGrpSpPr>
              <a:grpSpLocks noChangeAspect="1"/>
            </p:cNvGrpSpPr>
            <p:nvPr/>
          </p:nvGrpSpPr>
          <p:grpSpPr>
            <a:xfrm>
              <a:off x="12610022" y="1108316"/>
              <a:ext cx="339817" cy="579600"/>
              <a:chOff x="13120767" y="944180"/>
              <a:chExt cx="338852" cy="577954"/>
            </a:xfrm>
          </p:grpSpPr>
          <p:pic>
            <p:nvPicPr>
              <p:cNvPr id="50" name="Picture 49">
                <a:extLst>
                  <a:ext uri="{FF2B5EF4-FFF2-40B4-BE49-F238E27FC236}">
                    <a16:creationId xmlns:a16="http://schemas.microsoft.com/office/drawing/2014/main" id="{8D2224C2-55AA-432B-9C66-A9FB2E9018F0}"/>
                  </a:ext>
                </a:extLst>
              </p:cNvPr>
              <p:cNvPicPr>
                <a:picLocks noChangeAspect="1"/>
              </p:cNvPicPr>
              <p:nvPr/>
            </p:nvPicPr>
            <p:blipFill rotWithShape="1">
              <a:blip r:embed="rId6"/>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51" name="Rectangle 21">
                <a:extLst>
                  <a:ext uri="{FF2B5EF4-FFF2-40B4-BE49-F238E27FC236}">
                    <a16:creationId xmlns:a16="http://schemas.microsoft.com/office/drawing/2014/main" id="{13B7AABD-B194-4639-BECC-94F08A2B4B4F}"/>
                  </a:ext>
                </a:extLst>
              </p:cNvPr>
              <p:cNvSpPr/>
              <p:nvPr/>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grpSp>
      <p:grpSp>
        <p:nvGrpSpPr>
          <p:cNvPr id="64" name="Group 63">
            <a:extLst>
              <a:ext uri="{FF2B5EF4-FFF2-40B4-BE49-F238E27FC236}">
                <a16:creationId xmlns:a16="http://schemas.microsoft.com/office/drawing/2014/main" id="{FDE7D56F-8A7B-4390-BD53-805728B1BA86}"/>
              </a:ext>
            </a:extLst>
          </p:cNvPr>
          <p:cNvGrpSpPr/>
          <p:nvPr/>
        </p:nvGrpSpPr>
        <p:grpSpPr>
          <a:xfrm>
            <a:off x="-2463800" y="0"/>
            <a:ext cx="2329217" cy="3010976"/>
            <a:chOff x="-2463800" y="0"/>
            <a:chExt cx="2329217" cy="3010976"/>
          </a:xfrm>
        </p:grpSpPr>
        <p:sp>
          <p:nvSpPr>
            <p:cNvPr id="65" name="Rectangle 106">
              <a:extLst>
                <a:ext uri="{FF2B5EF4-FFF2-40B4-BE49-F238E27FC236}">
                  <a16:creationId xmlns:a16="http://schemas.microsoft.com/office/drawing/2014/main" id="{8BB6CB87-8AD6-4A7B-98AE-12DB703914F8}"/>
                </a:ext>
              </a:extLst>
            </p:cNvPr>
            <p:cNvSpPr>
              <a:spLocks noChangeArrowheads="1"/>
            </p:cNvSpPr>
            <p:nvPr/>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66" name="Group 65">
              <a:extLst>
                <a:ext uri="{FF2B5EF4-FFF2-40B4-BE49-F238E27FC236}">
                  <a16:creationId xmlns:a16="http://schemas.microsoft.com/office/drawing/2014/main" id="{67045DBE-933B-4ACC-BD3A-804D41D15111}"/>
                </a:ext>
              </a:extLst>
            </p:cNvPr>
            <p:cNvGrpSpPr/>
            <p:nvPr/>
          </p:nvGrpSpPr>
          <p:grpSpPr>
            <a:xfrm>
              <a:off x="-2318863" y="1175951"/>
              <a:ext cx="1847751" cy="535742"/>
              <a:chOff x="-2108199" y="2679700"/>
              <a:chExt cx="2091530" cy="606424"/>
            </a:xfrm>
          </p:grpSpPr>
          <p:grpSp>
            <p:nvGrpSpPr>
              <p:cNvPr id="67" name="Group 66">
                <a:extLst>
                  <a:ext uri="{FF2B5EF4-FFF2-40B4-BE49-F238E27FC236}">
                    <a16:creationId xmlns:a16="http://schemas.microsoft.com/office/drawing/2014/main" id="{8E1D7437-C491-407A-951C-652314F251F5}"/>
                  </a:ext>
                </a:extLst>
              </p:cNvPr>
              <p:cNvGrpSpPr/>
              <p:nvPr/>
            </p:nvGrpSpPr>
            <p:grpSpPr>
              <a:xfrm>
                <a:off x="-2108199" y="2679700"/>
                <a:ext cx="2091530" cy="606424"/>
                <a:chOff x="-2108199" y="2679700"/>
                <a:chExt cx="2091530" cy="606424"/>
              </a:xfrm>
            </p:grpSpPr>
            <p:pic>
              <p:nvPicPr>
                <p:cNvPr id="69" name="Picture 68">
                  <a:extLst>
                    <a:ext uri="{FF2B5EF4-FFF2-40B4-BE49-F238E27FC236}">
                      <a16:creationId xmlns:a16="http://schemas.microsoft.com/office/drawing/2014/main" id="{36B04393-6571-46FD-8065-5005B6526FC3}"/>
                    </a:ext>
                  </a:extLst>
                </p:cNvPr>
                <p:cNvPicPr>
                  <a:picLocks noChangeAspect="1"/>
                </p:cNvPicPr>
                <p:nvPr/>
              </p:nvPicPr>
              <p:blipFill rotWithShape="1">
                <a:blip r:embed="rId7"/>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74" name="Rectangle 21">
                  <a:extLst>
                    <a:ext uri="{FF2B5EF4-FFF2-40B4-BE49-F238E27FC236}">
                      <a16:creationId xmlns:a16="http://schemas.microsoft.com/office/drawing/2014/main" id="{B08C8F42-B066-4EE8-8601-62CF23325852}"/>
                    </a:ext>
                  </a:extLst>
                </p:cNvPr>
                <p:cNvSpPr/>
                <p:nvPr/>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68" name="Graphic 19" descr="Close with solid fill">
                <a:extLst>
                  <a:ext uri="{FF2B5EF4-FFF2-40B4-BE49-F238E27FC236}">
                    <a16:creationId xmlns:a16="http://schemas.microsoft.com/office/drawing/2014/main" id="{1D1E3DC9-C3F1-41C8-AEB7-E906DD4B2A89}"/>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pic>
        <p:nvPicPr>
          <p:cNvPr id="30" name="Afbeelding 29">
            <a:extLst>
              <a:ext uri="{FF2B5EF4-FFF2-40B4-BE49-F238E27FC236}">
                <a16:creationId xmlns:a16="http://schemas.microsoft.com/office/drawing/2014/main" id="{A7296D50-87FB-7340-AA82-3631BF67FF04}"/>
              </a:ext>
            </a:extLst>
          </p:cNvPr>
          <p:cNvPicPr>
            <a:picLocks noChangeAspect="1"/>
          </p:cNvPicPr>
          <p:nvPr/>
        </p:nvPicPr>
        <p:blipFill>
          <a:blip r:embed="rId8"/>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13516615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Afbeelding paginagroo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564127E-D772-4F30-A6F2-266E8FA2E9DD}"/>
              </a:ext>
            </a:extLst>
          </p:cNvPr>
          <p:cNvSpPr>
            <a:spLocks noGrp="1"/>
          </p:cNvSpPr>
          <p:nvPr>
            <p:ph type="pic" sz="quarter" idx="12" hasCustomPrompt="1"/>
          </p:nvPr>
        </p:nvSpPr>
        <p:spPr>
          <a:xfrm>
            <a:off x="603196" y="1"/>
            <a:ext cx="11588804" cy="5397889"/>
          </a:xfrm>
          <a:custGeom>
            <a:avLst/>
            <a:gdLst>
              <a:gd name="connsiteX0" fmla="*/ 0 w 11588804"/>
              <a:gd name="connsiteY0" fmla="*/ 0 h 5397889"/>
              <a:gd name="connsiteX1" fmla="*/ 11588804 w 11588804"/>
              <a:gd name="connsiteY1" fmla="*/ 0 h 5397889"/>
              <a:gd name="connsiteX2" fmla="*/ 11588804 w 11588804"/>
              <a:gd name="connsiteY2" fmla="*/ 5397889 h 5397889"/>
              <a:gd name="connsiteX3" fmla="*/ 609937 w 11588804"/>
              <a:gd name="connsiteY3" fmla="*/ 5397889 h 5397889"/>
              <a:gd name="connsiteX4" fmla="*/ 0 w 11588804"/>
              <a:gd name="connsiteY4" fmla="*/ 4787952 h 53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8804" h="5397889">
                <a:moveTo>
                  <a:pt x="0" y="0"/>
                </a:moveTo>
                <a:lnTo>
                  <a:pt x="11588804" y="0"/>
                </a:lnTo>
                <a:lnTo>
                  <a:pt x="11588804" y="5397889"/>
                </a:lnTo>
                <a:lnTo>
                  <a:pt x="609937" y="5397889"/>
                </a:lnTo>
                <a:cubicBezTo>
                  <a:pt x="273201" y="5397889"/>
                  <a:pt x="0" y="5124688"/>
                  <a:pt x="0" y="478795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dirty="0"/>
              <a:t>Click on icon  </a:t>
            </a:r>
            <a:br>
              <a:rPr lang="en-US" noProof="0" dirty="0"/>
            </a:br>
            <a:r>
              <a:rPr lang="en-US" noProof="0" dirty="0"/>
              <a:t>to add picture</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1190625" y="5533251"/>
            <a:ext cx="10404476"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en-US" noProof="0" dirty="0"/>
              <a:t>Click to add caption</a:t>
            </a:r>
          </a:p>
        </p:txBody>
      </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3" name="Group 22">
            <a:extLst>
              <a:ext uri="{FF2B5EF4-FFF2-40B4-BE49-F238E27FC236}">
                <a16:creationId xmlns:a16="http://schemas.microsoft.com/office/drawing/2014/main" id="{4EE9C3EA-FF1F-43AB-AFD3-BA0CDF724589}"/>
              </a:ext>
            </a:extLst>
          </p:cNvPr>
          <p:cNvGrpSpPr/>
          <p:nvPr/>
        </p:nvGrpSpPr>
        <p:grpSpPr>
          <a:xfrm>
            <a:off x="12326583" y="1"/>
            <a:ext cx="2329217" cy="5577839"/>
            <a:chOff x="12326583" y="1"/>
            <a:chExt cx="2329217" cy="5577839"/>
          </a:xfrm>
        </p:grpSpPr>
        <p:sp>
          <p:nvSpPr>
            <p:cNvPr id="24" name="Rectangle 106">
              <a:extLst>
                <a:ext uri="{FF2B5EF4-FFF2-40B4-BE49-F238E27FC236}">
                  <a16:creationId xmlns:a16="http://schemas.microsoft.com/office/drawing/2014/main" id="{FBA92C13-8E5C-4851-9714-75E1C700C288}"/>
                </a:ext>
              </a:extLst>
            </p:cNvPr>
            <p:cNvSpPr>
              <a:spLocks noChangeArrowheads="1"/>
            </p:cNvSpPr>
            <p:nvPr/>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placed image and then select the tab ‘Image Format’</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‘Crop’ button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two ways:</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Drag the photo in such a way that the part that should be visible in the image plane is correct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25" name="Groep 75">
              <a:extLst>
                <a:ext uri="{FF2B5EF4-FFF2-40B4-BE49-F238E27FC236}">
                  <a16:creationId xmlns:a16="http://schemas.microsoft.com/office/drawing/2014/main" id="{8290358A-43B0-47B5-B597-6CA53517F81B}"/>
                </a:ext>
              </a:extLst>
            </p:cNvPr>
            <p:cNvGrpSpPr>
              <a:grpSpLocks noChangeAspect="1"/>
            </p:cNvGrpSpPr>
            <p:nvPr/>
          </p:nvGrpSpPr>
          <p:grpSpPr>
            <a:xfrm>
              <a:off x="12616299" y="4610804"/>
              <a:ext cx="1766851" cy="793244"/>
              <a:chOff x="2766083" y="6357983"/>
              <a:chExt cx="1485890" cy="667104"/>
            </a:xfrm>
          </p:grpSpPr>
          <p:pic>
            <p:nvPicPr>
              <p:cNvPr id="30" name="Picture 15">
                <a:extLst>
                  <a:ext uri="{FF2B5EF4-FFF2-40B4-BE49-F238E27FC236}">
                    <a16:creationId xmlns:a16="http://schemas.microsoft.com/office/drawing/2014/main" id="{25C8DDF7-2F02-49E4-B073-B8F456F98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1" name="Picture 18">
                <a:extLst>
                  <a:ext uri="{FF2B5EF4-FFF2-40B4-BE49-F238E27FC236}">
                    <a16:creationId xmlns:a16="http://schemas.microsoft.com/office/drawing/2014/main" id="{083FF0C3-60DD-444D-A9A9-D71D3D114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2" name="Picture 19">
                <a:extLst>
                  <a:ext uri="{FF2B5EF4-FFF2-40B4-BE49-F238E27FC236}">
                    <a16:creationId xmlns:a16="http://schemas.microsoft.com/office/drawing/2014/main" id="{6F5F6795-99BE-4B58-AD86-0A9C667BC0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3" name="Straight Arrow Connector 23">
                <a:extLst>
                  <a:ext uri="{FF2B5EF4-FFF2-40B4-BE49-F238E27FC236}">
                    <a16:creationId xmlns:a16="http://schemas.microsoft.com/office/drawing/2014/main" id="{A6F23C14-AC1F-4EAD-9E9C-6FFCB8B99791}"/>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24">
                <a:extLst>
                  <a:ext uri="{FF2B5EF4-FFF2-40B4-BE49-F238E27FC236}">
                    <a16:creationId xmlns:a16="http://schemas.microsoft.com/office/drawing/2014/main" id="{DE27C4C6-44DE-4DF5-B81D-4FE6AC9F5A6D}"/>
                  </a:ext>
                </a:extLst>
              </p:cNvPr>
              <p:cNvCxnSpPr>
                <a:stCxn id="30" idx="0"/>
                <a:endCxn id="30"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26">
                <a:extLst>
                  <a:ext uri="{FF2B5EF4-FFF2-40B4-BE49-F238E27FC236}">
                    <a16:creationId xmlns:a16="http://schemas.microsoft.com/office/drawing/2014/main" id="{5CCDF70F-14C6-4447-B50D-7B6E48CD1096}"/>
                  </a:ext>
                </a:extLst>
              </p:cNvPr>
              <p:cNvCxnSpPr>
                <a:stCxn id="30" idx="3"/>
                <a:endCxn id="30"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27">
                <a:extLst>
                  <a:ext uri="{FF2B5EF4-FFF2-40B4-BE49-F238E27FC236}">
                    <a16:creationId xmlns:a16="http://schemas.microsoft.com/office/drawing/2014/main" id="{12695D69-1514-41F1-9C5D-F2ABDDCFB05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Oval 28">
                <a:extLst>
                  <a:ext uri="{FF2B5EF4-FFF2-40B4-BE49-F238E27FC236}">
                    <a16:creationId xmlns:a16="http://schemas.microsoft.com/office/drawing/2014/main" id="{3510FE3E-9A36-4AAD-9949-92E4EF9695D0}"/>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pic>
          <p:nvPicPr>
            <p:cNvPr id="26" name="Afbeelding 77">
              <a:extLst>
                <a:ext uri="{FF2B5EF4-FFF2-40B4-BE49-F238E27FC236}">
                  <a16:creationId xmlns:a16="http://schemas.microsoft.com/office/drawing/2014/main" id="{D29BAB33-C333-4754-957D-7D00313EFDF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27" name="Group 26">
              <a:extLst>
                <a:ext uri="{FF2B5EF4-FFF2-40B4-BE49-F238E27FC236}">
                  <a16:creationId xmlns:a16="http://schemas.microsoft.com/office/drawing/2014/main" id="{D6FACCED-FC75-4802-A955-5787B3F84272}"/>
                </a:ext>
              </a:extLst>
            </p:cNvPr>
            <p:cNvGrpSpPr>
              <a:grpSpLocks noChangeAspect="1"/>
            </p:cNvGrpSpPr>
            <p:nvPr/>
          </p:nvGrpSpPr>
          <p:grpSpPr>
            <a:xfrm>
              <a:off x="12610022" y="1108316"/>
              <a:ext cx="339817" cy="579600"/>
              <a:chOff x="13120767" y="944180"/>
              <a:chExt cx="338852" cy="577954"/>
            </a:xfrm>
          </p:grpSpPr>
          <p:pic>
            <p:nvPicPr>
              <p:cNvPr id="28" name="Picture 27">
                <a:extLst>
                  <a:ext uri="{FF2B5EF4-FFF2-40B4-BE49-F238E27FC236}">
                    <a16:creationId xmlns:a16="http://schemas.microsoft.com/office/drawing/2014/main" id="{7775F534-B8C6-47C4-89B0-375BAC9D3A42}"/>
                  </a:ext>
                </a:extLst>
              </p:cNvPr>
              <p:cNvPicPr>
                <a:picLocks noChangeAspect="1"/>
              </p:cNvPicPr>
              <p:nvPr/>
            </p:nvPicPr>
            <p:blipFill rotWithShape="1">
              <a:blip r:embed="rId6"/>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DA29A168-EAEC-42A5-928D-F02F78DEDD6C}"/>
                  </a:ext>
                </a:extLst>
              </p:cNvPr>
              <p:cNvSpPr/>
              <p:nvPr/>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dirty="0" err="1">
                  <a:solidFill>
                    <a:schemeClr val="tx1"/>
                  </a:solidFill>
                </a:endParaRPr>
              </a:p>
            </p:txBody>
          </p:sp>
        </p:grpSp>
      </p:grpSp>
      <p:sp>
        <p:nvSpPr>
          <p:cNvPr id="59" name="Rectangle 106">
            <a:extLst>
              <a:ext uri="{FF2B5EF4-FFF2-40B4-BE49-F238E27FC236}">
                <a16:creationId xmlns:a16="http://schemas.microsoft.com/office/drawing/2014/main" id="{02C72189-F9CE-4D40-9648-043DEC5CF89C}"/>
              </a:ext>
            </a:extLst>
          </p:cNvPr>
          <p:cNvSpPr>
            <a:spLocks noChangeArrowheads="1"/>
          </p:cNvSpPr>
          <p:nvPr/>
        </p:nvSpPr>
        <p:spPr bwMode="gray">
          <a:xfrm>
            <a:off x="-2463800" y="0"/>
            <a:ext cx="2329217" cy="159597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rgbClr val="004285"/>
                </a:solidFill>
                <a:effectLst/>
                <a:uLnTx/>
                <a:uFillTx/>
                <a:latin typeface="Open Sans"/>
                <a:ea typeface="+mn-ea"/>
                <a:cs typeface="+mn-cs"/>
              </a:rPr>
              <a:t>Add an image</a:t>
            </a:r>
            <a:endParaRPr kumimoji="0" lang="en-US" altLang="en-US" sz="1000" b="0" i="0" u="none" strike="noStrike" kern="1200" cap="none" spc="-10" normalizeH="0" baseline="0" noProof="0" dirty="0">
              <a:ln>
                <a:noFill/>
              </a:ln>
              <a:solidFill>
                <a:srgbClr val="004285"/>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on the icon in the center of the image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Select an image. Note: Use a landscape image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‘Insert’ and the image will be placed</a:t>
            </a:r>
          </a:p>
        </p:txBody>
      </p:sp>
      <p:pic>
        <p:nvPicPr>
          <p:cNvPr id="21" name="Afbeelding 20">
            <a:extLst>
              <a:ext uri="{FF2B5EF4-FFF2-40B4-BE49-F238E27FC236}">
                <a16:creationId xmlns:a16="http://schemas.microsoft.com/office/drawing/2014/main" id="{133BC391-3CBE-4E46-9F52-B73262A7C6BC}"/>
              </a:ext>
            </a:extLst>
          </p:cNvPr>
          <p:cNvPicPr>
            <a:picLocks noChangeAspect="1"/>
          </p:cNvPicPr>
          <p:nvPr/>
        </p:nvPicPr>
        <p:blipFill>
          <a:blip r:embed="rId7"/>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17871436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Hoofdstuk dia met achtergrondafbeeld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A2303D10-7A22-4D77-961C-6FBC031E10FB}"/>
              </a:ext>
            </a:extLst>
          </p:cNvPr>
          <p:cNvSpPr/>
          <p:nvPr/>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Graphic 4">
            <a:extLst>
              <a:ext uri="{FF2B5EF4-FFF2-40B4-BE49-F238E27FC236}">
                <a16:creationId xmlns:a16="http://schemas.microsoft.com/office/drawing/2014/main" id="{D131E5D0-3ED7-4EA0-A958-994E40B157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chemeClr val="bg1"/>
                </a:solidFill>
              </a:defRPr>
            </a:lvl1pPr>
          </a:lstStyle>
          <a:p>
            <a:r>
              <a:rPr lang="en-US" noProof="0" dirty="0"/>
              <a:t>Click to add title</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5A195573-6125-40C3-AA0C-3AC6CFB9F86B}" type="slidenum">
              <a:rPr lang="en-US" smtClean="0"/>
              <a:pPr/>
              <a:t>‹nr.›</a:t>
            </a:fld>
            <a:endParaRPr lang="en-US" dirty="0"/>
          </a:p>
        </p:txBody>
      </p:sp>
      <p:pic>
        <p:nvPicPr>
          <p:cNvPr id="9" name="Graphic 8">
            <a:extLst>
              <a:ext uri="{FF2B5EF4-FFF2-40B4-BE49-F238E27FC236}">
                <a16:creationId xmlns:a16="http://schemas.microsoft.com/office/drawing/2014/main" id="{6572D59D-101D-4C9F-BD7A-F0AFB5A089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32992212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Hoofdstuk dia zonder achtergrondafbeelding">
    <p:bg>
      <p:bgPr>
        <a:solidFill>
          <a:srgbClr val="C2E4FF"/>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55096AE1-B739-4752-A874-8A31C40C9C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0" name="Rectangle 3">
            <a:extLst>
              <a:ext uri="{FF2B5EF4-FFF2-40B4-BE49-F238E27FC236}">
                <a16:creationId xmlns:a16="http://schemas.microsoft.com/office/drawing/2014/main" id="{C6A9B036-C851-464B-A4B4-FD651AEC886D}"/>
              </a:ext>
            </a:extLst>
          </p:cNvPr>
          <p:cNvSpPr/>
          <p:nvPr/>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rgbClr val="1191FA"/>
                </a:solidFill>
              </a:defRPr>
            </a:lvl1pPr>
          </a:lstStyle>
          <a:p>
            <a:r>
              <a:rPr lang="en-US" noProof="0" dirty="0"/>
              <a:t>Click to add title</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98DE69E5-A8FE-497C-995E-D10447096B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35810820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264275" y="1476375"/>
            <a:ext cx="5330825"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table</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20" name="Rectangle 106">
            <a:extLst>
              <a:ext uri="{FF2B5EF4-FFF2-40B4-BE49-F238E27FC236}">
                <a16:creationId xmlns:a16="http://schemas.microsoft.com/office/drawing/2014/main" id="{9C24C4B8-89EA-4863-B602-CE5B7372D584}"/>
              </a:ext>
            </a:extLst>
          </p:cNvPr>
          <p:cNvSpPr>
            <a:spLocks noChangeArrowheads="1"/>
          </p:cNvSpPr>
          <p:nvPr/>
        </p:nvSpPr>
        <p:spPr bwMode="gray">
          <a:xfrm>
            <a:off x="12326583" y="0"/>
            <a:ext cx="2329217" cy="2403886"/>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rgbClr val="004285"/>
                </a:solidFill>
                <a:effectLst/>
                <a:uLnTx/>
                <a:uFillTx/>
                <a:latin typeface="Open Sans"/>
                <a:ea typeface="+mn-ea"/>
                <a:cs typeface="+mn-cs"/>
              </a:rPr>
              <a:t>Add a table</a:t>
            </a:r>
            <a:endParaRPr kumimoji="0" lang="en-US" altLang="en-US" sz="1000" b="0" i="0" u="none" strike="noStrike" kern="1200" cap="none" spc="-10" normalizeH="0" baseline="0" noProof="0" dirty="0">
              <a:ln>
                <a:noFill/>
              </a:ln>
              <a:solidFill>
                <a:srgbClr val="004285"/>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on the icon in the middle of the table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Choose how many columns and rows the table you want to insert should have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‘OK’ and the table will be inserted which can be filled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Then select all the text in the table, adjust the font size to 14pt and color the black text to dark blue</a:t>
            </a:r>
          </a:p>
        </p:txBody>
      </p:sp>
      <p:grpSp>
        <p:nvGrpSpPr>
          <p:cNvPr id="21" name="Group 20">
            <a:extLst>
              <a:ext uri="{FF2B5EF4-FFF2-40B4-BE49-F238E27FC236}">
                <a16:creationId xmlns:a16="http://schemas.microsoft.com/office/drawing/2014/main" id="{0E4F7BE6-4C36-40A7-AA53-E8233219AA44}"/>
              </a:ext>
            </a:extLst>
          </p:cNvPr>
          <p:cNvGrpSpPr/>
          <p:nvPr/>
        </p:nvGrpSpPr>
        <p:grpSpPr>
          <a:xfrm>
            <a:off x="-2463800" y="0"/>
            <a:ext cx="2329217" cy="3010976"/>
            <a:chOff x="-2463800" y="0"/>
            <a:chExt cx="2329217" cy="3010976"/>
          </a:xfrm>
        </p:grpSpPr>
        <p:sp>
          <p:nvSpPr>
            <p:cNvPr id="22" name="Rectangle 106">
              <a:extLst>
                <a:ext uri="{FF2B5EF4-FFF2-40B4-BE49-F238E27FC236}">
                  <a16:creationId xmlns:a16="http://schemas.microsoft.com/office/drawing/2014/main" id="{382F3E05-ECEE-4DDE-AEB7-7720D044CC93}"/>
                </a:ext>
              </a:extLst>
            </p:cNvPr>
            <p:cNvSpPr>
              <a:spLocks noChangeArrowheads="1"/>
            </p:cNvSpPr>
            <p:nvPr/>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23" name="Group 22">
              <a:extLst>
                <a:ext uri="{FF2B5EF4-FFF2-40B4-BE49-F238E27FC236}">
                  <a16:creationId xmlns:a16="http://schemas.microsoft.com/office/drawing/2014/main" id="{2EF23516-2677-4366-A601-E21D2B8F6437}"/>
                </a:ext>
              </a:extLst>
            </p:cNvPr>
            <p:cNvGrpSpPr/>
            <p:nvPr/>
          </p:nvGrpSpPr>
          <p:grpSpPr>
            <a:xfrm>
              <a:off x="-2318863" y="1175951"/>
              <a:ext cx="1847751" cy="535742"/>
              <a:chOff x="-2108199" y="2679700"/>
              <a:chExt cx="2091530" cy="606424"/>
            </a:xfrm>
          </p:grpSpPr>
          <p:grpSp>
            <p:nvGrpSpPr>
              <p:cNvPr id="24" name="Group 23">
                <a:extLst>
                  <a:ext uri="{FF2B5EF4-FFF2-40B4-BE49-F238E27FC236}">
                    <a16:creationId xmlns:a16="http://schemas.microsoft.com/office/drawing/2014/main" id="{F08E645D-42C3-4826-9EC7-D9B1A193918C}"/>
                  </a:ext>
                </a:extLst>
              </p:cNvPr>
              <p:cNvGrpSpPr/>
              <p:nvPr/>
            </p:nvGrpSpPr>
            <p:grpSpPr>
              <a:xfrm>
                <a:off x="-2108199" y="2679700"/>
                <a:ext cx="2091530" cy="606424"/>
                <a:chOff x="-2108199" y="2679700"/>
                <a:chExt cx="2091530" cy="606424"/>
              </a:xfrm>
            </p:grpSpPr>
            <p:pic>
              <p:nvPicPr>
                <p:cNvPr id="26" name="Picture 25">
                  <a:extLst>
                    <a:ext uri="{FF2B5EF4-FFF2-40B4-BE49-F238E27FC236}">
                      <a16:creationId xmlns:a16="http://schemas.microsoft.com/office/drawing/2014/main" id="{FD57E7FC-9120-4638-8018-871BCD39AD13}"/>
                    </a:ext>
                  </a:extLst>
                </p:cNvPr>
                <p:cNvPicPr>
                  <a:picLocks noChangeAspect="1"/>
                </p:cNvPicPr>
                <p:nvPr/>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7" name="Rectangle 21">
                  <a:extLst>
                    <a:ext uri="{FF2B5EF4-FFF2-40B4-BE49-F238E27FC236}">
                      <a16:creationId xmlns:a16="http://schemas.microsoft.com/office/drawing/2014/main" id="{6AC6B26A-57B6-403F-8D3B-55E148C9E21C}"/>
                    </a:ext>
                  </a:extLst>
                </p:cNvPr>
                <p:cNvSpPr/>
                <p:nvPr/>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5" name="Graphic 19" descr="Close with solid fill">
                <a:extLst>
                  <a:ext uri="{FF2B5EF4-FFF2-40B4-BE49-F238E27FC236}">
                    <a16:creationId xmlns:a16="http://schemas.microsoft.com/office/drawing/2014/main" id="{A597C326-3A09-4DBB-8F5C-2C8EE77E339B}"/>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sp>
        <p:nvSpPr>
          <p:cNvPr id="14" name="Rectangle 106">
            <a:extLst>
              <a:ext uri="{FF2B5EF4-FFF2-40B4-BE49-F238E27FC236}">
                <a16:creationId xmlns:a16="http://schemas.microsoft.com/office/drawing/2014/main" id="{AA0D9EFF-2BD3-4315-84DA-8D0E8FFF3F75}"/>
              </a:ext>
            </a:extLst>
          </p:cNvPr>
          <p:cNvSpPr>
            <a:spLocks noChangeArrowheads="1"/>
          </p:cNvSpPr>
          <p:nvPr/>
        </p:nvSpPr>
        <p:spPr bwMode="gray">
          <a:xfrm>
            <a:off x="12326583" y="2650260"/>
            <a:ext cx="2329217" cy="166522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Add vertical lines to a table</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Insert a table. The table is inserted without vertical lines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To add the vertical lines; Click in the 'Table Style Options' menu, choose the 'Banded Columns' function and the vertical lines will appear</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p:txBody>
      </p:sp>
      <p:pic>
        <p:nvPicPr>
          <p:cNvPr id="15" name="Afbeelding 14">
            <a:extLst>
              <a:ext uri="{FF2B5EF4-FFF2-40B4-BE49-F238E27FC236}">
                <a16:creationId xmlns:a16="http://schemas.microsoft.com/office/drawing/2014/main" id="{211F4B13-12CB-144C-BE73-0D8519E9E9B9}"/>
              </a:ext>
            </a:extLst>
          </p:cNvPr>
          <p:cNvPicPr>
            <a:picLocks noChangeAspect="1"/>
          </p:cNvPicPr>
          <p:nvPr/>
        </p:nvPicPr>
        <p:blipFill>
          <a:blip r:embed="rId3"/>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17290675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19125" y="1476375"/>
            <a:ext cx="10975975"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table</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6" name="Rectangle 106">
            <a:extLst>
              <a:ext uri="{FF2B5EF4-FFF2-40B4-BE49-F238E27FC236}">
                <a16:creationId xmlns:a16="http://schemas.microsoft.com/office/drawing/2014/main" id="{6A62AD01-4E37-4D91-851E-18F47C781621}"/>
              </a:ext>
            </a:extLst>
          </p:cNvPr>
          <p:cNvSpPr>
            <a:spLocks noChangeArrowheads="1"/>
          </p:cNvSpPr>
          <p:nvPr/>
        </p:nvSpPr>
        <p:spPr bwMode="gray">
          <a:xfrm>
            <a:off x="12326583" y="0"/>
            <a:ext cx="2329217" cy="2403886"/>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rgbClr val="004285"/>
                </a:solidFill>
                <a:effectLst/>
                <a:uLnTx/>
                <a:uFillTx/>
                <a:latin typeface="Open Sans"/>
                <a:ea typeface="+mn-ea"/>
                <a:cs typeface="+mn-cs"/>
              </a:rPr>
              <a:t>Add a table</a:t>
            </a:r>
            <a:endParaRPr kumimoji="0" lang="en-US" altLang="en-US" sz="1000" b="0" i="0" u="none" strike="noStrike" kern="1200" cap="none" spc="-10" normalizeH="0" baseline="0" noProof="0" dirty="0">
              <a:ln>
                <a:noFill/>
              </a:ln>
              <a:solidFill>
                <a:srgbClr val="004285"/>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on the icon in the middle of the table area</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Choose how many columns and rows the table you want to insert should have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‘OK’ and the table will be inserted which can be filled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Then select all the text in the table, adjust the font size to 14pt and color the black text to dark blue</a:t>
            </a:r>
          </a:p>
        </p:txBody>
      </p:sp>
      <p:sp>
        <p:nvSpPr>
          <p:cNvPr id="9" name="Rectangle 106">
            <a:extLst>
              <a:ext uri="{FF2B5EF4-FFF2-40B4-BE49-F238E27FC236}">
                <a16:creationId xmlns:a16="http://schemas.microsoft.com/office/drawing/2014/main" id="{593A0718-B9EB-4A78-8A2C-34B77016E003}"/>
              </a:ext>
            </a:extLst>
          </p:cNvPr>
          <p:cNvSpPr>
            <a:spLocks noChangeArrowheads="1"/>
          </p:cNvSpPr>
          <p:nvPr/>
        </p:nvSpPr>
        <p:spPr bwMode="gray">
          <a:xfrm>
            <a:off x="12326583" y="2650260"/>
            <a:ext cx="2329217" cy="1665223"/>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Add vertical lines to a table</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Insert a table. The table is inserted without vertical lines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To add the vertical lines; Click in the 'Table Style Options' menu, choose the 'Banded Columns' function and the vertical lines will appear</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p:txBody>
      </p:sp>
      <p:pic>
        <p:nvPicPr>
          <p:cNvPr id="7" name="Afbeelding 6">
            <a:extLst>
              <a:ext uri="{FF2B5EF4-FFF2-40B4-BE49-F238E27FC236}">
                <a16:creationId xmlns:a16="http://schemas.microsoft.com/office/drawing/2014/main" id="{F15F47AB-1380-3E44-9D8B-67CC60FD4695}"/>
              </a:ext>
            </a:extLst>
          </p:cNvPr>
          <p:cNvPicPr>
            <a:picLocks noChangeAspect="1"/>
          </p:cNvPicPr>
          <p:nvPr/>
        </p:nvPicPr>
        <p:blipFill>
          <a:blip r:embed="rId2"/>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42157412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chart</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en-US" noProof="0" dirty="0"/>
              <a:t>Click to add source text</a:t>
            </a:r>
          </a:p>
        </p:txBody>
      </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5A195573-6125-40C3-AA0C-3AC6CFB9F86B}" type="slidenum">
              <a:rPr lang="en-US" smtClean="0"/>
              <a:pPr/>
              <a:t>‹nr.›</a:t>
            </a:fld>
            <a:endParaRPr lang="en-US" dirty="0"/>
          </a:p>
        </p:txBody>
      </p:sp>
      <p:grpSp>
        <p:nvGrpSpPr>
          <p:cNvPr id="16" name="Group 15">
            <a:extLst>
              <a:ext uri="{FF2B5EF4-FFF2-40B4-BE49-F238E27FC236}">
                <a16:creationId xmlns:a16="http://schemas.microsoft.com/office/drawing/2014/main" id="{3985A518-E0A7-4A91-9DBC-41D2EBDE915F}"/>
              </a:ext>
            </a:extLst>
          </p:cNvPr>
          <p:cNvGrpSpPr/>
          <p:nvPr/>
        </p:nvGrpSpPr>
        <p:grpSpPr>
          <a:xfrm>
            <a:off x="-2463800" y="0"/>
            <a:ext cx="2329217" cy="3010976"/>
            <a:chOff x="-2463800" y="0"/>
            <a:chExt cx="2329217" cy="3010976"/>
          </a:xfrm>
        </p:grpSpPr>
        <p:sp>
          <p:nvSpPr>
            <p:cNvPr id="17" name="Rectangle 106">
              <a:extLst>
                <a:ext uri="{FF2B5EF4-FFF2-40B4-BE49-F238E27FC236}">
                  <a16:creationId xmlns:a16="http://schemas.microsoft.com/office/drawing/2014/main" id="{1632026E-593D-4DB5-9EF1-0E0986DBE928}"/>
                </a:ext>
              </a:extLst>
            </p:cNvPr>
            <p:cNvSpPr>
              <a:spLocks noChangeArrowheads="1"/>
            </p:cNvSpPr>
            <p:nvPr/>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20" name="Group 19">
              <a:extLst>
                <a:ext uri="{FF2B5EF4-FFF2-40B4-BE49-F238E27FC236}">
                  <a16:creationId xmlns:a16="http://schemas.microsoft.com/office/drawing/2014/main" id="{012E2A27-76C5-4742-A76E-56EF39891FD3}"/>
                </a:ext>
              </a:extLst>
            </p:cNvPr>
            <p:cNvGrpSpPr/>
            <p:nvPr/>
          </p:nvGrpSpPr>
          <p:grpSpPr>
            <a:xfrm>
              <a:off x="-2318863" y="1175951"/>
              <a:ext cx="1847751" cy="535742"/>
              <a:chOff x="-2108199" y="2679700"/>
              <a:chExt cx="2091530" cy="606424"/>
            </a:xfrm>
          </p:grpSpPr>
          <p:grpSp>
            <p:nvGrpSpPr>
              <p:cNvPr id="21" name="Group 20">
                <a:extLst>
                  <a:ext uri="{FF2B5EF4-FFF2-40B4-BE49-F238E27FC236}">
                    <a16:creationId xmlns:a16="http://schemas.microsoft.com/office/drawing/2014/main" id="{3FD39359-F454-473B-8E3D-E77BAFC4E6CA}"/>
                  </a:ext>
                </a:extLst>
              </p:cNvPr>
              <p:cNvGrpSpPr/>
              <p:nvPr/>
            </p:nvGrpSpPr>
            <p:grpSpPr>
              <a:xfrm>
                <a:off x="-2108199" y="2679700"/>
                <a:ext cx="2091530" cy="606424"/>
                <a:chOff x="-2108199" y="2679700"/>
                <a:chExt cx="2091530" cy="606424"/>
              </a:xfrm>
            </p:grpSpPr>
            <p:pic>
              <p:nvPicPr>
                <p:cNvPr id="23" name="Picture 22">
                  <a:extLst>
                    <a:ext uri="{FF2B5EF4-FFF2-40B4-BE49-F238E27FC236}">
                      <a16:creationId xmlns:a16="http://schemas.microsoft.com/office/drawing/2014/main" id="{0B77FCBA-B02B-4B51-B5AC-EA60A1CDAC02}"/>
                    </a:ext>
                  </a:extLst>
                </p:cNvPr>
                <p:cNvPicPr>
                  <a:picLocks noChangeAspect="1"/>
                </p:cNvPicPr>
                <p:nvPr/>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7" name="Rectangle 21">
                  <a:extLst>
                    <a:ext uri="{FF2B5EF4-FFF2-40B4-BE49-F238E27FC236}">
                      <a16:creationId xmlns:a16="http://schemas.microsoft.com/office/drawing/2014/main" id="{DA4F290E-B67A-4EAD-B354-E770B23FC280}"/>
                    </a:ext>
                  </a:extLst>
                </p:cNvPr>
                <p:cNvSpPr/>
                <p:nvPr/>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2" name="Graphic 19" descr="Close with solid fill">
                <a:extLst>
                  <a:ext uri="{FF2B5EF4-FFF2-40B4-BE49-F238E27FC236}">
                    <a16:creationId xmlns:a16="http://schemas.microsoft.com/office/drawing/2014/main" id="{4D85A030-8918-472A-BE73-4F8DF0314941}"/>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pic>
        <p:nvPicPr>
          <p:cNvPr id="14" name="Afbeelding 13">
            <a:extLst>
              <a:ext uri="{FF2B5EF4-FFF2-40B4-BE49-F238E27FC236}">
                <a16:creationId xmlns:a16="http://schemas.microsoft.com/office/drawing/2014/main" id="{575F4312-725C-AD4D-B7EB-C94805E04DA0}"/>
              </a:ext>
            </a:extLst>
          </p:cNvPr>
          <p:cNvPicPr>
            <a:picLocks noChangeAspect="1"/>
          </p:cNvPicPr>
          <p:nvPr/>
        </p:nvPicPr>
        <p:blipFill>
          <a:blip r:embed="rId3"/>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4009726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chart</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626427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en-US" noProof="0" dirty="0"/>
              <a:t>Click to add source text</a:t>
            </a:r>
          </a:p>
        </p:txBody>
      </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5A195573-6125-40C3-AA0C-3AC6CFB9F86B}" type="slidenum">
              <a:rPr lang="en-US" smtClean="0"/>
              <a:pPr/>
              <a:t>‹nr.›</a:t>
            </a:fld>
            <a:endParaRPr lang="en-US" dirty="0"/>
          </a:p>
        </p:txBody>
      </p:sp>
      <p:grpSp>
        <p:nvGrpSpPr>
          <p:cNvPr id="21" name="Group 20">
            <a:extLst>
              <a:ext uri="{FF2B5EF4-FFF2-40B4-BE49-F238E27FC236}">
                <a16:creationId xmlns:a16="http://schemas.microsoft.com/office/drawing/2014/main" id="{A89C9194-3F30-4AF6-9560-B808E49B219A}"/>
              </a:ext>
            </a:extLst>
          </p:cNvPr>
          <p:cNvGrpSpPr/>
          <p:nvPr/>
        </p:nvGrpSpPr>
        <p:grpSpPr>
          <a:xfrm>
            <a:off x="-2463800" y="0"/>
            <a:ext cx="2329217" cy="3010976"/>
            <a:chOff x="-2463800" y="0"/>
            <a:chExt cx="2329217" cy="3010976"/>
          </a:xfrm>
        </p:grpSpPr>
        <p:sp>
          <p:nvSpPr>
            <p:cNvPr id="22" name="Rectangle 106">
              <a:extLst>
                <a:ext uri="{FF2B5EF4-FFF2-40B4-BE49-F238E27FC236}">
                  <a16:creationId xmlns:a16="http://schemas.microsoft.com/office/drawing/2014/main" id="{B4ED0B16-3ECE-4DE8-AF1C-D6336E9B5D7D}"/>
                </a:ext>
              </a:extLst>
            </p:cNvPr>
            <p:cNvSpPr>
              <a:spLocks noChangeArrowheads="1"/>
            </p:cNvSpPr>
            <p:nvPr/>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23" name="Group 22">
              <a:extLst>
                <a:ext uri="{FF2B5EF4-FFF2-40B4-BE49-F238E27FC236}">
                  <a16:creationId xmlns:a16="http://schemas.microsoft.com/office/drawing/2014/main" id="{469ADC3E-A72C-4F23-8A7F-27B34C823AFE}"/>
                </a:ext>
              </a:extLst>
            </p:cNvPr>
            <p:cNvGrpSpPr/>
            <p:nvPr/>
          </p:nvGrpSpPr>
          <p:grpSpPr>
            <a:xfrm>
              <a:off x="-2318863" y="1175951"/>
              <a:ext cx="1847751" cy="535742"/>
              <a:chOff x="-2108199" y="2679700"/>
              <a:chExt cx="2091530" cy="606424"/>
            </a:xfrm>
          </p:grpSpPr>
          <p:grpSp>
            <p:nvGrpSpPr>
              <p:cNvPr id="24" name="Group 23">
                <a:extLst>
                  <a:ext uri="{FF2B5EF4-FFF2-40B4-BE49-F238E27FC236}">
                    <a16:creationId xmlns:a16="http://schemas.microsoft.com/office/drawing/2014/main" id="{A485281C-144A-4177-BB1E-732ACB7BD574}"/>
                  </a:ext>
                </a:extLst>
              </p:cNvPr>
              <p:cNvGrpSpPr/>
              <p:nvPr/>
            </p:nvGrpSpPr>
            <p:grpSpPr>
              <a:xfrm>
                <a:off x="-2108199" y="2679700"/>
                <a:ext cx="2091530" cy="606424"/>
                <a:chOff x="-2108199" y="2679700"/>
                <a:chExt cx="2091530" cy="606424"/>
              </a:xfrm>
            </p:grpSpPr>
            <p:pic>
              <p:nvPicPr>
                <p:cNvPr id="26" name="Picture 25">
                  <a:extLst>
                    <a:ext uri="{FF2B5EF4-FFF2-40B4-BE49-F238E27FC236}">
                      <a16:creationId xmlns:a16="http://schemas.microsoft.com/office/drawing/2014/main" id="{7BA24487-1793-4009-8144-C0B87312BAE7}"/>
                    </a:ext>
                  </a:extLst>
                </p:cNvPr>
                <p:cNvPicPr>
                  <a:picLocks noChangeAspect="1"/>
                </p:cNvPicPr>
                <p:nvPr/>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7" name="Rectangle 21">
                  <a:extLst>
                    <a:ext uri="{FF2B5EF4-FFF2-40B4-BE49-F238E27FC236}">
                      <a16:creationId xmlns:a16="http://schemas.microsoft.com/office/drawing/2014/main" id="{C429563E-9F7F-4E40-9CC1-B29BE06F7BC9}"/>
                    </a:ext>
                  </a:extLst>
                </p:cNvPr>
                <p:cNvSpPr/>
                <p:nvPr/>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5" name="Graphic 19" descr="Close with solid fill">
                <a:extLst>
                  <a:ext uri="{FF2B5EF4-FFF2-40B4-BE49-F238E27FC236}">
                    <a16:creationId xmlns:a16="http://schemas.microsoft.com/office/drawing/2014/main" id="{42D4C060-8968-4D27-B189-CC3D65485EA5}"/>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pic>
        <p:nvPicPr>
          <p:cNvPr id="14" name="Afbeelding 13">
            <a:extLst>
              <a:ext uri="{FF2B5EF4-FFF2-40B4-BE49-F238E27FC236}">
                <a16:creationId xmlns:a16="http://schemas.microsoft.com/office/drawing/2014/main" id="{39E6DC15-F9C1-DB40-BA4E-3695E932BEA2}"/>
              </a:ext>
            </a:extLst>
          </p:cNvPr>
          <p:cNvPicPr>
            <a:picLocks noChangeAspect="1"/>
          </p:cNvPicPr>
          <p:nvPr/>
        </p:nvPicPr>
        <p:blipFill>
          <a:blip r:embed="rId3"/>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30944900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chart</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chart</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en-US" noProof="0" dirty="0"/>
              <a:t>Click to add source text</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en-US" noProof="0" dirty="0"/>
              <a:t>Click to add source text</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5A195573-6125-40C3-AA0C-3AC6CFB9F86B}" type="slidenum">
              <a:rPr lang="en-US" smtClean="0"/>
              <a:pPr/>
              <a:t>‹nr.›</a:t>
            </a:fld>
            <a:endParaRPr lang="en-US" dirty="0"/>
          </a:p>
        </p:txBody>
      </p:sp>
      <p:pic>
        <p:nvPicPr>
          <p:cNvPr id="8" name="Afbeelding 7">
            <a:extLst>
              <a:ext uri="{FF2B5EF4-FFF2-40B4-BE49-F238E27FC236}">
                <a16:creationId xmlns:a16="http://schemas.microsoft.com/office/drawing/2014/main" id="{EE32DFD5-FE1E-D54D-A262-CD9C65363B87}"/>
              </a:ext>
            </a:extLst>
          </p:cNvPr>
          <p:cNvPicPr>
            <a:picLocks noChangeAspect="1"/>
          </p:cNvPicPr>
          <p:nvPr/>
        </p:nvPicPr>
        <p:blipFill>
          <a:blip r:embed="rId2"/>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209998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wee objecten">
    <p:spTree>
      <p:nvGrpSpPr>
        <p:cNvPr id="1" name=""/>
        <p:cNvGrpSpPr/>
        <p:nvPr/>
      </p:nvGrpSpPr>
      <p:grpSpPr>
        <a:xfrm>
          <a:off x="0" y="0"/>
          <a:ext cx="0" cy="0"/>
          <a:chOff x="0" y="0"/>
          <a:chExt cx="0" cy="0"/>
        </a:xfrm>
      </p:grpSpPr>
      <p:sp>
        <p:nvSpPr>
          <p:cNvPr id="11" name="Tijdelijke aanduiding voor inhoud 3"/>
          <p:cNvSpPr>
            <a:spLocks noGrp="1"/>
          </p:cNvSpPr>
          <p:nvPr>
            <p:ph sz="half" idx="16"/>
          </p:nvPr>
        </p:nvSpPr>
        <p:spPr>
          <a:xfrm>
            <a:off x="6175507" y="1303097"/>
            <a:ext cx="4886888"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a:t>Klikken om de tekststijl van het model te bewerken</a:t>
            </a:r>
          </a:p>
        </p:txBody>
      </p:sp>
      <p:sp>
        <p:nvSpPr>
          <p:cNvPr id="12" name="Tijdelijke aanduiding voor inhoud 3"/>
          <p:cNvSpPr>
            <a:spLocks noGrp="1"/>
          </p:cNvSpPr>
          <p:nvPr>
            <p:ph sz="half" idx="17"/>
          </p:nvPr>
        </p:nvSpPr>
        <p:spPr>
          <a:xfrm>
            <a:off x="6175507" y="3545864"/>
            <a:ext cx="4886888"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a:t>Klikken om de tekststijl van het model te bewerken</a:t>
            </a:r>
          </a:p>
        </p:txBody>
      </p:sp>
      <p:sp>
        <p:nvSpPr>
          <p:cNvPr id="13" name="Tijdelijke aanduiding voor afbeelding 3"/>
          <p:cNvSpPr>
            <a:spLocks noGrp="1"/>
          </p:cNvSpPr>
          <p:nvPr>
            <p:ph type="pic" sz="quarter" idx="19"/>
          </p:nvPr>
        </p:nvSpPr>
        <p:spPr>
          <a:xfrm>
            <a:off x="986161" y="3546809"/>
            <a:ext cx="4885267" cy="2025650"/>
          </a:xfrm>
          <a:prstGeom prst="rect">
            <a:avLst/>
          </a:prstGeom>
        </p:spPr>
        <p:txBody>
          <a:bodyPr vert="horz"/>
          <a:lstStyle>
            <a:lvl1pPr marL="0" indent="0">
              <a:buNone/>
              <a:defRPr sz="2000">
                <a:latin typeface="Segoe UI"/>
              </a:defRPr>
            </a:lvl1pPr>
          </a:lstStyle>
          <a:p>
            <a:pPr lvl="0"/>
            <a:r>
              <a:rPr lang="nl-NL" noProof="0"/>
              <a:t>Klik op het pictogram als u een afbeelding wilt toevoegen</a:t>
            </a:r>
            <a:endParaRPr lang="nl-NL" noProof="0" dirty="0"/>
          </a:p>
        </p:txBody>
      </p:sp>
      <p:sp>
        <p:nvSpPr>
          <p:cNvPr id="14" name="Tijdelijke aanduiding voor afbeelding 3"/>
          <p:cNvSpPr>
            <a:spLocks noGrp="1"/>
          </p:cNvSpPr>
          <p:nvPr>
            <p:ph type="pic" sz="quarter" idx="20"/>
          </p:nvPr>
        </p:nvSpPr>
        <p:spPr>
          <a:xfrm>
            <a:off x="986161" y="1310393"/>
            <a:ext cx="4885267" cy="2025650"/>
          </a:xfrm>
          <a:prstGeom prst="rect">
            <a:avLst/>
          </a:prstGeom>
        </p:spPr>
        <p:txBody>
          <a:bodyPr vert="horz"/>
          <a:lstStyle>
            <a:lvl1pPr marL="0" indent="0">
              <a:buNone/>
              <a:defRPr sz="2000">
                <a:latin typeface="Segoe UI"/>
              </a:defRPr>
            </a:lvl1pPr>
          </a:lstStyle>
          <a:p>
            <a:pPr lvl="0"/>
            <a:r>
              <a:rPr lang="nl-NL" noProof="0"/>
              <a:t>Klik op het pictogram als u een afbeelding wilt toevoegen</a:t>
            </a:r>
            <a:endParaRPr lang="nl-NL" noProof="0" dirty="0"/>
          </a:p>
        </p:txBody>
      </p:sp>
      <p:sp>
        <p:nvSpPr>
          <p:cNvPr id="8" name="Titel 1"/>
          <p:cNvSpPr>
            <a:spLocks noGrp="1"/>
          </p:cNvSpPr>
          <p:nvPr>
            <p:ph type="title"/>
          </p:nvPr>
        </p:nvSpPr>
        <p:spPr>
          <a:xfrm>
            <a:off x="986160" y="371690"/>
            <a:ext cx="10057680" cy="817022"/>
          </a:xfrm>
          <a:prstGeom prst="rect">
            <a:avLst/>
          </a:prstGeom>
        </p:spPr>
        <p:txBody>
          <a:bodyPr/>
          <a:lstStyle>
            <a:lvl1pPr>
              <a:defRPr sz="2800" b="1" i="0">
                <a:latin typeface="Segoe UI"/>
              </a:defRPr>
            </a:lvl1pPr>
          </a:lstStyle>
          <a:p>
            <a:r>
              <a:rPr lang="nl-NL"/>
              <a:t>Klik om stijl te bewerken</a:t>
            </a:r>
            <a:endParaRPr lang="nl-NL" dirty="0"/>
          </a:p>
        </p:txBody>
      </p:sp>
      <p:sp>
        <p:nvSpPr>
          <p:cNvPr id="7" name="Tijdelijke aanduiding voor voettekst 5"/>
          <p:cNvSpPr>
            <a:spLocks noGrp="1"/>
          </p:cNvSpPr>
          <p:nvPr>
            <p:ph type="ftr" sz="quarter" idx="21"/>
          </p:nvPr>
        </p:nvSpPr>
        <p:spPr>
          <a:xfrm>
            <a:off x="984251" y="6173791"/>
            <a:ext cx="38608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1122468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7350500"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chart</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en-US" noProof="0" dirty="0"/>
              <a:t>Click to add source text</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8139953" y="1476374"/>
            <a:ext cx="3455147"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5A195573-6125-40C3-AA0C-3AC6CFB9F86B}" type="slidenum">
              <a:rPr lang="en-US" smtClean="0"/>
              <a:pPr/>
              <a:t>‹nr.›</a:t>
            </a:fld>
            <a:endParaRPr lang="en-US" dirty="0"/>
          </a:p>
        </p:txBody>
      </p:sp>
      <p:grpSp>
        <p:nvGrpSpPr>
          <p:cNvPr id="22" name="Group 21">
            <a:extLst>
              <a:ext uri="{FF2B5EF4-FFF2-40B4-BE49-F238E27FC236}">
                <a16:creationId xmlns:a16="http://schemas.microsoft.com/office/drawing/2014/main" id="{C5E44A21-A514-4E4E-B215-4A03F50C4C09}"/>
              </a:ext>
            </a:extLst>
          </p:cNvPr>
          <p:cNvGrpSpPr/>
          <p:nvPr/>
        </p:nvGrpSpPr>
        <p:grpSpPr>
          <a:xfrm>
            <a:off x="-2463800" y="0"/>
            <a:ext cx="2329217" cy="3010976"/>
            <a:chOff x="-2463800" y="0"/>
            <a:chExt cx="2329217" cy="3010976"/>
          </a:xfrm>
        </p:grpSpPr>
        <p:sp>
          <p:nvSpPr>
            <p:cNvPr id="23" name="Rectangle 106">
              <a:extLst>
                <a:ext uri="{FF2B5EF4-FFF2-40B4-BE49-F238E27FC236}">
                  <a16:creationId xmlns:a16="http://schemas.microsoft.com/office/drawing/2014/main" id="{5B58DFA9-5327-45C1-B375-6D8458C639BF}"/>
                </a:ext>
              </a:extLst>
            </p:cNvPr>
            <p:cNvSpPr>
              <a:spLocks noChangeArrowheads="1"/>
            </p:cNvSpPr>
            <p:nvPr/>
          </p:nvSpPr>
          <p:spPr bwMode="gray">
            <a:xfrm>
              <a:off x="-2463800" y="0"/>
              <a:ext cx="2329217" cy="301097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24" name="Group 23">
              <a:extLst>
                <a:ext uri="{FF2B5EF4-FFF2-40B4-BE49-F238E27FC236}">
                  <a16:creationId xmlns:a16="http://schemas.microsoft.com/office/drawing/2014/main" id="{1551DBC9-B567-4879-A8F3-9E89513B82EA}"/>
                </a:ext>
              </a:extLst>
            </p:cNvPr>
            <p:cNvGrpSpPr/>
            <p:nvPr/>
          </p:nvGrpSpPr>
          <p:grpSpPr>
            <a:xfrm>
              <a:off x="-2318863" y="1175951"/>
              <a:ext cx="1847751" cy="535742"/>
              <a:chOff x="-2108199" y="2679700"/>
              <a:chExt cx="2091530" cy="606424"/>
            </a:xfrm>
          </p:grpSpPr>
          <p:grpSp>
            <p:nvGrpSpPr>
              <p:cNvPr id="25" name="Group 24">
                <a:extLst>
                  <a:ext uri="{FF2B5EF4-FFF2-40B4-BE49-F238E27FC236}">
                    <a16:creationId xmlns:a16="http://schemas.microsoft.com/office/drawing/2014/main" id="{C2DFC9D6-EBF9-4F18-947B-330A904EAA2A}"/>
                  </a:ext>
                </a:extLst>
              </p:cNvPr>
              <p:cNvGrpSpPr/>
              <p:nvPr/>
            </p:nvGrpSpPr>
            <p:grpSpPr>
              <a:xfrm>
                <a:off x="-2108199" y="2679700"/>
                <a:ext cx="2091530" cy="606424"/>
                <a:chOff x="-2108199" y="2679700"/>
                <a:chExt cx="2091530" cy="606424"/>
              </a:xfrm>
            </p:grpSpPr>
            <p:pic>
              <p:nvPicPr>
                <p:cNvPr id="27" name="Picture 26">
                  <a:extLst>
                    <a:ext uri="{FF2B5EF4-FFF2-40B4-BE49-F238E27FC236}">
                      <a16:creationId xmlns:a16="http://schemas.microsoft.com/office/drawing/2014/main" id="{A7DAC9F4-C4CF-4439-A0F9-229415E0C08E}"/>
                    </a:ext>
                  </a:extLst>
                </p:cNvPr>
                <p:cNvPicPr>
                  <a:picLocks noChangeAspect="1"/>
                </p:cNvPicPr>
                <p:nvPr/>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8" name="Rectangle 21">
                  <a:extLst>
                    <a:ext uri="{FF2B5EF4-FFF2-40B4-BE49-F238E27FC236}">
                      <a16:creationId xmlns:a16="http://schemas.microsoft.com/office/drawing/2014/main" id="{7BE35183-35FC-46B7-BD59-0A067C837653}"/>
                    </a:ext>
                  </a:extLst>
                </p:cNvPr>
                <p:cNvSpPr/>
                <p:nvPr/>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6" name="Graphic 19" descr="Close with solid fill">
                <a:extLst>
                  <a:ext uri="{FF2B5EF4-FFF2-40B4-BE49-F238E27FC236}">
                    <a16:creationId xmlns:a16="http://schemas.microsoft.com/office/drawing/2014/main" id="{676CC2E8-D61E-44CD-BC5C-36AB42512D51}"/>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a:solidFill>
                    <a:schemeClr val="tx1"/>
                  </a:solidFill>
                </a:endParaRPr>
              </a:p>
            </p:txBody>
          </p:sp>
        </p:grpSp>
      </p:grpSp>
      <p:pic>
        <p:nvPicPr>
          <p:cNvPr id="15" name="Afbeelding 14">
            <a:extLst>
              <a:ext uri="{FF2B5EF4-FFF2-40B4-BE49-F238E27FC236}">
                <a16:creationId xmlns:a16="http://schemas.microsoft.com/office/drawing/2014/main" id="{356C0A9D-3CD5-6043-955E-736D6ED0550B}"/>
              </a:ext>
            </a:extLst>
          </p:cNvPr>
          <p:cNvPicPr>
            <a:picLocks noChangeAspect="1"/>
          </p:cNvPicPr>
          <p:nvPr/>
        </p:nvPicPr>
        <p:blipFill>
          <a:blip r:embed="rId3"/>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10185241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en-US" noProof="0" dirty="0"/>
              <a:t>Click to add title</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4" y="1476375"/>
            <a:ext cx="10975975"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chart</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10001250" y="5372657"/>
            <a:ext cx="1593849" cy="423718"/>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en-US" noProof="0" dirty="0"/>
              <a:t>Click to add source text</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5A195573-6125-40C3-AA0C-3AC6CFB9F86B}" type="slidenum">
              <a:rPr lang="en-US" smtClean="0"/>
              <a:pPr/>
              <a:t>‹nr.›</a:t>
            </a:fld>
            <a:endParaRPr lang="en-US" dirty="0"/>
          </a:p>
        </p:txBody>
      </p:sp>
      <p:pic>
        <p:nvPicPr>
          <p:cNvPr id="7" name="Afbeelding 6">
            <a:extLst>
              <a:ext uri="{FF2B5EF4-FFF2-40B4-BE49-F238E27FC236}">
                <a16:creationId xmlns:a16="http://schemas.microsoft.com/office/drawing/2014/main" id="{4941DD0A-58FA-A94B-8A92-42374B054791}"/>
              </a:ext>
            </a:extLst>
          </p:cNvPr>
          <p:cNvPicPr>
            <a:picLocks noChangeAspect="1"/>
          </p:cNvPicPr>
          <p:nvPr/>
        </p:nvPicPr>
        <p:blipFill>
          <a:blip r:embed="rId2"/>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30870471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en-US" noProof="0" dirty="0"/>
              <a:t>Click to add title</a:t>
            </a:r>
          </a:p>
        </p:txBody>
      </p:sp>
      <p:sp>
        <p:nvSpPr>
          <p:cNvPr id="3" name="Slide Number Placeholder 2">
            <a:extLst>
              <a:ext uri="{FF2B5EF4-FFF2-40B4-BE49-F238E27FC236}">
                <a16:creationId xmlns:a16="http://schemas.microsoft.com/office/drawing/2014/main" id="{CEB75032-741F-4B01-ACC6-003B393EAA7E}"/>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4" name="Afbeelding 3">
            <a:extLst>
              <a:ext uri="{FF2B5EF4-FFF2-40B4-BE49-F238E27FC236}">
                <a16:creationId xmlns:a16="http://schemas.microsoft.com/office/drawing/2014/main" id="{7406973C-5944-4D44-B65A-E9F65D821E65}"/>
              </a:ext>
            </a:extLst>
          </p:cNvPr>
          <p:cNvPicPr>
            <a:picLocks noChangeAspect="1"/>
          </p:cNvPicPr>
          <p:nvPr/>
        </p:nvPicPr>
        <p:blipFill>
          <a:blip r:embed="rId2"/>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43144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3" name="Tijdelijke aanduiding voor inhoud 3"/>
          <p:cNvSpPr>
            <a:spLocks noGrp="1"/>
          </p:cNvSpPr>
          <p:nvPr>
            <p:ph sz="half" idx="13"/>
          </p:nvPr>
        </p:nvSpPr>
        <p:spPr>
          <a:xfrm>
            <a:off x="967759" y="1721928"/>
            <a:ext cx="4886888" cy="5698968"/>
          </a:xfrm>
          <a:prstGeom prst="rect">
            <a:avLst/>
          </a:prstGeom>
        </p:spPr>
        <p:txBody>
          <a:bodyPr/>
          <a:lstStyle>
            <a:lvl1pPr>
              <a:defRPr sz="2933">
                <a:latin typeface="Segoe UI"/>
              </a:defRPr>
            </a:lvl1pPr>
            <a:lvl2pPr>
              <a:defRPr sz="2667">
                <a:latin typeface="Segoe UI"/>
              </a:defRPr>
            </a:lvl2pPr>
            <a:lvl3pPr>
              <a:defRPr sz="2267">
                <a:latin typeface="Segoe UI"/>
              </a:defRPr>
            </a:lvl3pPr>
            <a:lvl4pPr>
              <a:defRPr sz="2267">
                <a:latin typeface="Segoe UI"/>
              </a:defRPr>
            </a:lvl4pPr>
            <a:lvl5pPr>
              <a:defRPr sz="2267">
                <a:latin typeface="Segoe UI"/>
              </a:defRPr>
            </a:lvl5pPr>
            <a:lvl6pPr>
              <a:defRPr sz="2400"/>
            </a:lvl6pPr>
            <a:lvl7pPr>
              <a:defRPr sz="2400"/>
            </a:lvl7pPr>
            <a:lvl8pPr>
              <a:defRPr sz="2400"/>
            </a:lvl8pPr>
            <a:lvl9pPr>
              <a:defRPr sz="2400"/>
            </a:lvl9pPr>
          </a:lstStyle>
          <a:p>
            <a:pPr lvl="0"/>
            <a:r>
              <a:rPr lang="nl-NL"/>
              <a:t>Klikken om de tekststijl van het model te bewerken</a:t>
            </a:r>
          </a:p>
          <a:p>
            <a:pPr lvl="1"/>
            <a:r>
              <a:rPr lang="nl-NL"/>
              <a:t>Tweede niveau</a:t>
            </a:r>
          </a:p>
          <a:p>
            <a:pPr lvl="2"/>
            <a:r>
              <a:rPr lang="nl-NL"/>
              <a:t>Derde niveau</a:t>
            </a:r>
          </a:p>
        </p:txBody>
      </p:sp>
      <p:sp>
        <p:nvSpPr>
          <p:cNvPr id="4" name="Tijdelijke aanduiding voor inhoud 3"/>
          <p:cNvSpPr>
            <a:spLocks noGrp="1"/>
          </p:cNvSpPr>
          <p:nvPr>
            <p:ph sz="half" idx="14"/>
          </p:nvPr>
        </p:nvSpPr>
        <p:spPr>
          <a:xfrm>
            <a:off x="6158727" y="1721928"/>
            <a:ext cx="4886888" cy="5698968"/>
          </a:xfrm>
          <a:prstGeom prst="rect">
            <a:avLst/>
          </a:prstGeom>
        </p:spPr>
        <p:txBody>
          <a:bodyPr/>
          <a:lstStyle>
            <a:lvl1pPr>
              <a:defRPr sz="2933">
                <a:latin typeface="Segoe UI"/>
              </a:defRPr>
            </a:lvl1pPr>
            <a:lvl2pPr>
              <a:defRPr sz="2667">
                <a:latin typeface="Segoe UI"/>
              </a:defRPr>
            </a:lvl2pPr>
            <a:lvl3pPr>
              <a:defRPr sz="2267">
                <a:latin typeface="Segoe UI"/>
              </a:defRPr>
            </a:lvl3pPr>
            <a:lvl4pPr>
              <a:defRPr sz="2267">
                <a:latin typeface="Segoe UI"/>
              </a:defRPr>
            </a:lvl4pPr>
            <a:lvl5pPr>
              <a:defRPr sz="2267">
                <a:latin typeface="Segoe UI"/>
              </a:defRPr>
            </a:lvl5pPr>
            <a:lvl6pPr>
              <a:defRPr sz="2400"/>
            </a:lvl6pPr>
            <a:lvl7pPr>
              <a:defRPr sz="2400"/>
            </a:lvl7pPr>
            <a:lvl8pPr>
              <a:defRPr sz="2400"/>
            </a:lvl8pPr>
            <a:lvl9pPr>
              <a:defRPr sz="2400"/>
            </a:lvl9pPr>
          </a:lstStyle>
          <a:p>
            <a:pPr lvl="0"/>
            <a:r>
              <a:rPr lang="nl-NL"/>
              <a:t>Klikken om de tekststijl van het model te bewerken</a:t>
            </a:r>
          </a:p>
          <a:p>
            <a:pPr lvl="1"/>
            <a:r>
              <a:rPr lang="nl-NL"/>
              <a:t>Tweede niveau</a:t>
            </a:r>
          </a:p>
          <a:p>
            <a:pPr lvl="2"/>
            <a:r>
              <a:rPr lang="nl-NL"/>
              <a:t>Derde niveau</a:t>
            </a:r>
          </a:p>
        </p:txBody>
      </p:sp>
      <p:sp>
        <p:nvSpPr>
          <p:cNvPr id="6" name="Titel 1"/>
          <p:cNvSpPr>
            <a:spLocks noGrp="1"/>
          </p:cNvSpPr>
          <p:nvPr>
            <p:ph type="title"/>
          </p:nvPr>
        </p:nvSpPr>
        <p:spPr>
          <a:xfrm>
            <a:off x="958848" y="495587"/>
            <a:ext cx="10057680" cy="1089363"/>
          </a:xfrm>
          <a:prstGeom prst="rect">
            <a:avLst/>
          </a:prstGeom>
        </p:spPr>
        <p:txBody>
          <a:bodyPr/>
          <a:lstStyle>
            <a:lvl1pPr algn="l">
              <a:defRPr sz="3733" b="1" i="0">
                <a:solidFill>
                  <a:srgbClr val="1961AB"/>
                </a:solidFill>
                <a:latin typeface="Segoe UI"/>
              </a:defRPr>
            </a:lvl1pPr>
          </a:lstStyle>
          <a:p>
            <a:r>
              <a:rPr lang="nl-NL"/>
              <a:t>Klik om stijl te bewerken</a:t>
            </a:r>
            <a:endParaRPr lang="nl-NL" dirty="0"/>
          </a:p>
        </p:txBody>
      </p:sp>
      <p:pic>
        <p:nvPicPr>
          <p:cNvPr id="7" name="Afbeelding 6">
            <a:extLst>
              <a:ext uri="{FF2B5EF4-FFF2-40B4-BE49-F238E27FC236}">
                <a16:creationId xmlns:a16="http://schemas.microsoft.com/office/drawing/2014/main" id="{9B8CA4A5-C32D-1E4A-8989-933522DA0556}"/>
              </a:ext>
            </a:extLst>
          </p:cNvPr>
          <p:cNvPicPr>
            <a:picLocks noChangeAspect="1"/>
          </p:cNvPicPr>
          <p:nvPr/>
        </p:nvPicPr>
        <p:blipFill>
          <a:blip r:embed="rId2"/>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33361720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wee objecten">
    <p:spTree>
      <p:nvGrpSpPr>
        <p:cNvPr id="1" name=""/>
        <p:cNvGrpSpPr/>
        <p:nvPr/>
      </p:nvGrpSpPr>
      <p:grpSpPr>
        <a:xfrm>
          <a:off x="0" y="0"/>
          <a:ext cx="0" cy="0"/>
          <a:chOff x="0" y="0"/>
          <a:chExt cx="0" cy="0"/>
        </a:xfrm>
      </p:grpSpPr>
      <p:sp>
        <p:nvSpPr>
          <p:cNvPr id="8" name="Tijdelijke aanduiding voor inhoud 3"/>
          <p:cNvSpPr>
            <a:spLocks noGrp="1"/>
          </p:cNvSpPr>
          <p:nvPr>
            <p:ph sz="half" idx="13"/>
          </p:nvPr>
        </p:nvSpPr>
        <p:spPr>
          <a:xfrm>
            <a:off x="967759" y="1291446"/>
            <a:ext cx="4886888"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p:txBody>
      </p:sp>
      <p:sp>
        <p:nvSpPr>
          <p:cNvPr id="10" name="Tijdelijke aanduiding voor inhoud 3"/>
          <p:cNvSpPr>
            <a:spLocks noGrp="1"/>
          </p:cNvSpPr>
          <p:nvPr>
            <p:ph sz="half" idx="14"/>
          </p:nvPr>
        </p:nvSpPr>
        <p:spPr>
          <a:xfrm>
            <a:off x="6158727" y="1291446"/>
            <a:ext cx="4886888"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p:txBody>
      </p:sp>
      <p:sp>
        <p:nvSpPr>
          <p:cNvPr id="6" name="Titel 1"/>
          <p:cNvSpPr>
            <a:spLocks noGrp="1"/>
          </p:cNvSpPr>
          <p:nvPr>
            <p:ph type="title"/>
          </p:nvPr>
        </p:nvSpPr>
        <p:spPr>
          <a:xfrm>
            <a:off x="986160" y="371690"/>
            <a:ext cx="10057680" cy="817022"/>
          </a:xfrm>
          <a:prstGeom prst="rect">
            <a:avLst/>
          </a:prstGeom>
        </p:spPr>
        <p:txBody>
          <a:bodyPr/>
          <a:lstStyle>
            <a:lvl1pPr>
              <a:defRPr sz="2800" b="1" i="0">
                <a:latin typeface="Segoe UI"/>
              </a:defRPr>
            </a:lvl1pPr>
          </a:lstStyle>
          <a:p>
            <a:r>
              <a:rPr lang="nl-NL"/>
              <a:t>Klik om stijl te bewerken</a:t>
            </a:r>
            <a:endParaRPr lang="nl-NL" dirty="0"/>
          </a:p>
        </p:txBody>
      </p:sp>
      <p:pic>
        <p:nvPicPr>
          <p:cNvPr id="7" name="Afbeelding 6">
            <a:extLst>
              <a:ext uri="{FF2B5EF4-FFF2-40B4-BE49-F238E27FC236}">
                <a16:creationId xmlns:a16="http://schemas.microsoft.com/office/drawing/2014/main" id="{E6E4AAFE-D866-CA41-819D-3F60E0FB2219}"/>
              </a:ext>
            </a:extLst>
          </p:cNvPr>
          <p:cNvPicPr>
            <a:picLocks noChangeAspect="1"/>
          </p:cNvPicPr>
          <p:nvPr/>
        </p:nvPicPr>
        <p:blipFill>
          <a:blip r:embed="rId2"/>
          <a:stretch>
            <a:fillRect/>
          </a:stretch>
        </p:blipFill>
        <p:spPr>
          <a:xfrm>
            <a:off x="527167" y="6014003"/>
            <a:ext cx="2859024" cy="714756"/>
          </a:xfrm>
          <a:prstGeom prst="rect">
            <a:avLst/>
          </a:prstGeom>
        </p:spPr>
      </p:pic>
    </p:spTree>
    <p:extLst>
      <p:ext uri="{BB962C8B-B14F-4D97-AF65-F5344CB8AC3E}">
        <p14:creationId xmlns:p14="http://schemas.microsoft.com/office/powerpoint/2010/main" val="42810171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4_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12192000" cy="4269362"/>
          </a:xfrm>
          <a:prstGeom prst="rect">
            <a:avLst/>
          </a:prstGeom>
        </p:spPr>
        <p:txBody>
          <a:bodyPr vert="horz"/>
          <a:lstStyle>
            <a:lvl1pPr>
              <a:defRPr sz="2400">
                <a:latin typeface="Segoe UI"/>
              </a:defRPr>
            </a:lvl1pPr>
          </a:lstStyle>
          <a:p>
            <a:pPr lvl="0"/>
            <a:r>
              <a:rPr lang="nl-NL" noProof="0"/>
              <a:t>Klik op het pictogram als u een afbeelding wilt toevoegen</a:t>
            </a:r>
            <a:endParaRPr lang="nl-NL" noProof="0" dirty="0"/>
          </a:p>
        </p:txBody>
      </p:sp>
      <p:sp>
        <p:nvSpPr>
          <p:cNvPr id="5" name="Titel 1"/>
          <p:cNvSpPr>
            <a:spLocks noGrp="1"/>
          </p:cNvSpPr>
          <p:nvPr>
            <p:ph type="title"/>
          </p:nvPr>
        </p:nvSpPr>
        <p:spPr>
          <a:xfrm>
            <a:off x="986176" y="4457533"/>
            <a:ext cx="7687013" cy="606255"/>
          </a:xfrm>
          <a:prstGeom prst="rect">
            <a:avLst/>
          </a:prstGeom>
        </p:spPr>
        <p:txBody>
          <a:bodyPr/>
          <a:lstStyle>
            <a:lvl1pPr>
              <a:defRPr sz="2400"/>
            </a:lvl1pPr>
          </a:lstStyle>
          <a:p>
            <a:r>
              <a:rPr lang="nl-NL"/>
              <a:t>Klik om stijl te bewerken</a:t>
            </a:r>
            <a:endParaRPr lang="en-GB" dirty="0"/>
          </a:p>
        </p:txBody>
      </p:sp>
      <p:sp>
        <p:nvSpPr>
          <p:cNvPr id="6" name="Tijdelijke aanduiding voor tekst 2"/>
          <p:cNvSpPr>
            <a:spLocks noGrp="1"/>
          </p:cNvSpPr>
          <p:nvPr>
            <p:ph type="body" idx="1"/>
          </p:nvPr>
        </p:nvSpPr>
        <p:spPr>
          <a:xfrm>
            <a:off x="986176" y="5063788"/>
            <a:ext cx="7687013" cy="421531"/>
          </a:xfrm>
          <a:prstGeom prst="rect">
            <a:avLst/>
          </a:prstGeom>
        </p:spPr>
        <p:txBody>
          <a:bodyPr anchor="b"/>
          <a:lstStyle>
            <a:lvl1pPr marL="0" indent="0">
              <a:buNone/>
              <a:defRPr sz="20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7" name="Tijdelijke aanduiding voor voettekst 5"/>
          <p:cNvSpPr>
            <a:spLocks noGrp="1"/>
          </p:cNvSpPr>
          <p:nvPr>
            <p:ph type="ftr" sz="quarter" idx="11"/>
          </p:nvPr>
        </p:nvSpPr>
        <p:spPr>
          <a:xfrm>
            <a:off x="984251" y="6173789"/>
            <a:ext cx="38608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en-GB" dirty="0"/>
          </a:p>
        </p:txBody>
      </p:sp>
    </p:spTree>
    <p:extLst>
      <p:ext uri="{BB962C8B-B14F-4D97-AF65-F5344CB8AC3E}">
        <p14:creationId xmlns:p14="http://schemas.microsoft.com/office/powerpoint/2010/main" val="1311674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1_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D9BB0318-C80E-EC43-AA4A-195A97F2DB36}" type="datetimeFigureOut">
              <a:rPr lang="en-US" smtClean="0">
                <a:solidFill>
                  <a:prstClr val="black">
                    <a:tint val="75000"/>
                  </a:prstClr>
                </a:solidFill>
              </a:rPr>
              <a:pPr/>
              <a:t>2/18/2026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93C8F0-716A-D747-91CA-5A2971F0A176}"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4030501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1_Titeldia">
    <p:spTree>
      <p:nvGrpSpPr>
        <p:cNvPr id="1" name=""/>
        <p:cNvGrpSpPr/>
        <p:nvPr/>
      </p:nvGrpSpPr>
      <p:grpSpPr>
        <a:xfrm>
          <a:off x="0" y="0"/>
          <a:ext cx="0" cy="0"/>
          <a:chOff x="0" y="0"/>
          <a:chExt cx="0" cy="0"/>
        </a:xfrm>
      </p:grpSpPr>
      <p:pic>
        <p:nvPicPr>
          <p:cNvPr id="5" name="Afbeelding 2" descr="41556_UMCU_PPT_subtro-4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219200" y="1807970"/>
            <a:ext cx="9870331" cy="667890"/>
          </a:xfrm>
          <a:prstGeom prst="rect">
            <a:avLst/>
          </a:prstGeom>
        </p:spPr>
        <p:txBody>
          <a:bodyPr/>
          <a:lstStyle>
            <a:lvl1pPr>
              <a:defRPr sz="3000" b="1" i="0" cap="none">
                <a:solidFill>
                  <a:schemeClr val="tx2"/>
                </a:solidFill>
                <a:latin typeface="Segoe UI"/>
              </a:defRPr>
            </a:lvl1pPr>
          </a:lstStyle>
          <a:p>
            <a:r>
              <a:rPr lang="nl-NL"/>
              <a:t>Klik om stijl te bewerken</a:t>
            </a:r>
            <a:endParaRPr lang="nl-NL" dirty="0"/>
          </a:p>
        </p:txBody>
      </p:sp>
      <p:sp>
        <p:nvSpPr>
          <p:cNvPr id="3" name="Subtitel 2"/>
          <p:cNvSpPr>
            <a:spLocks noGrp="1"/>
          </p:cNvSpPr>
          <p:nvPr>
            <p:ph type="subTitle" idx="1"/>
          </p:nvPr>
        </p:nvSpPr>
        <p:spPr>
          <a:xfrm>
            <a:off x="1219202" y="2673769"/>
            <a:ext cx="9870332" cy="2755542"/>
          </a:xfrm>
          <a:prstGeom prst="rect">
            <a:avLst/>
          </a:prstGeom>
        </p:spPr>
        <p:txBody>
          <a:bodyPr/>
          <a:lstStyle>
            <a:lvl1pPr marL="0" indent="0" algn="l">
              <a:buNone/>
              <a:defRPr sz="2000" b="0" i="0" baseline="0">
                <a:solidFill>
                  <a:schemeClr val="accent6"/>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4" name="Tijdelijke aanduiding voor voettekst 4"/>
          <p:cNvSpPr>
            <a:spLocks noGrp="1"/>
          </p:cNvSpPr>
          <p:nvPr>
            <p:ph type="ftr" sz="quarter" idx="10"/>
          </p:nvPr>
        </p:nvSpPr>
        <p:spPr>
          <a:xfrm>
            <a:off x="1219200" y="6173793"/>
            <a:ext cx="3860800" cy="365125"/>
          </a:xfrm>
          <a:prstGeom prst="rect">
            <a:avLst/>
          </a:prstGeom>
        </p:spPr>
        <p:txBody>
          <a:bodyPr/>
          <a:lstStyle>
            <a:lvl1pPr fontAlgn="auto">
              <a:spcBef>
                <a:spcPts val="0"/>
              </a:spcBef>
              <a:spcAft>
                <a:spcPts val="0"/>
              </a:spcAft>
              <a:defRPr sz="1400">
                <a:latin typeface="Segoe UI"/>
                <a:ea typeface="+mn-ea"/>
                <a:cs typeface="Segoe UI"/>
              </a:defRPr>
            </a:lvl1pPr>
          </a:lstStyle>
          <a:p>
            <a:pPr defTabSz="457200">
              <a:defRPr/>
            </a:pPr>
            <a:endParaRPr lang="nl-NL" dirty="0">
              <a:solidFill>
                <a:srgbClr val="1C1C1C"/>
              </a:solidFill>
            </a:endParaRPr>
          </a:p>
        </p:txBody>
      </p:sp>
    </p:spTree>
    <p:extLst>
      <p:ext uri="{BB962C8B-B14F-4D97-AF65-F5344CB8AC3E}">
        <p14:creationId xmlns:p14="http://schemas.microsoft.com/office/powerpoint/2010/main" val="12235139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Titeldia">
    <p:spTree>
      <p:nvGrpSpPr>
        <p:cNvPr id="1" name=""/>
        <p:cNvGrpSpPr/>
        <p:nvPr/>
      </p:nvGrpSpPr>
      <p:grpSpPr>
        <a:xfrm>
          <a:off x="0" y="0"/>
          <a:ext cx="0" cy="0"/>
          <a:chOff x="0" y="0"/>
          <a:chExt cx="0" cy="0"/>
        </a:xfrm>
      </p:grpSpPr>
      <p:sp>
        <p:nvSpPr>
          <p:cNvPr id="6" name="Titel 1"/>
          <p:cNvSpPr>
            <a:spLocks noGrp="1"/>
          </p:cNvSpPr>
          <p:nvPr>
            <p:ph type="ctrTitle"/>
          </p:nvPr>
        </p:nvSpPr>
        <p:spPr>
          <a:xfrm>
            <a:off x="1219201" y="2451217"/>
            <a:ext cx="9870331" cy="782344"/>
          </a:xfrm>
          <a:prstGeom prst="rect">
            <a:avLst/>
          </a:prstGeom>
        </p:spPr>
        <p:txBody>
          <a:bodyPr/>
          <a:lstStyle>
            <a:lvl1pPr>
              <a:defRPr sz="3500" b="1" i="0" cap="none">
                <a:solidFill>
                  <a:schemeClr val="bg1"/>
                </a:solidFill>
                <a:latin typeface="Segoe UI"/>
              </a:defRPr>
            </a:lvl1pPr>
          </a:lstStyle>
          <a:p>
            <a:r>
              <a:rPr lang="nl-NL"/>
              <a:t>Klik om stijl te bewerken</a:t>
            </a:r>
            <a:endParaRPr lang="nl-NL" dirty="0"/>
          </a:p>
        </p:txBody>
      </p:sp>
      <p:sp>
        <p:nvSpPr>
          <p:cNvPr id="7" name="Subtitel 2"/>
          <p:cNvSpPr>
            <a:spLocks noGrp="1"/>
          </p:cNvSpPr>
          <p:nvPr>
            <p:ph type="subTitle" idx="1"/>
          </p:nvPr>
        </p:nvSpPr>
        <p:spPr>
          <a:xfrm>
            <a:off x="1219199" y="3233561"/>
            <a:ext cx="9870332" cy="1752600"/>
          </a:xfrm>
          <a:prstGeom prst="rect">
            <a:avLst/>
          </a:prstGeom>
        </p:spPr>
        <p:txBody>
          <a:bodyPr/>
          <a:lstStyle>
            <a:lvl1pPr marL="0" indent="0" algn="l">
              <a:buNone/>
              <a:defRPr sz="2000" b="0" i="0" baseline="0">
                <a:solidFill>
                  <a:schemeClr val="bg1"/>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4" name="Tijdelijke aanduiding voor voettekst 4"/>
          <p:cNvSpPr>
            <a:spLocks noGrp="1"/>
          </p:cNvSpPr>
          <p:nvPr>
            <p:ph type="ftr" sz="quarter" idx="10"/>
          </p:nvPr>
        </p:nvSpPr>
        <p:spPr>
          <a:xfrm>
            <a:off x="1219200" y="6356353"/>
            <a:ext cx="3860800" cy="365125"/>
          </a:xfrm>
          <a:prstGeom prst="rect">
            <a:avLst/>
          </a:prstGeom>
        </p:spPr>
        <p:txBody>
          <a:bodyPr/>
          <a:lstStyle>
            <a:lvl1pPr fontAlgn="auto">
              <a:spcBef>
                <a:spcPts val="0"/>
              </a:spcBef>
              <a:spcAft>
                <a:spcPts val="0"/>
              </a:spcAft>
              <a:defRPr sz="1400">
                <a:latin typeface="Segoe UI"/>
                <a:ea typeface="+mn-ea"/>
                <a:cs typeface="Segoe UI"/>
              </a:defRPr>
            </a:lvl1pPr>
          </a:lstStyle>
          <a:p>
            <a:endParaRPr lang="nl-NL"/>
          </a:p>
        </p:txBody>
      </p:sp>
    </p:spTree>
    <p:extLst>
      <p:ext uri="{BB962C8B-B14F-4D97-AF65-F5344CB8AC3E}">
        <p14:creationId xmlns:p14="http://schemas.microsoft.com/office/powerpoint/2010/main" val="1864498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wee objecten">
    <p:spTree>
      <p:nvGrpSpPr>
        <p:cNvPr id="1" name=""/>
        <p:cNvGrpSpPr/>
        <p:nvPr/>
      </p:nvGrpSpPr>
      <p:grpSpPr>
        <a:xfrm>
          <a:off x="0" y="0"/>
          <a:ext cx="0" cy="0"/>
          <a:chOff x="0" y="0"/>
          <a:chExt cx="0" cy="0"/>
        </a:xfrm>
      </p:grpSpPr>
      <p:sp>
        <p:nvSpPr>
          <p:cNvPr id="12" name="Tijdelijke aanduiding voor inhoud 3"/>
          <p:cNvSpPr>
            <a:spLocks noGrp="1"/>
          </p:cNvSpPr>
          <p:nvPr>
            <p:ph sz="half" idx="17"/>
          </p:nvPr>
        </p:nvSpPr>
        <p:spPr>
          <a:xfrm>
            <a:off x="6175507" y="3534213"/>
            <a:ext cx="4886888"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a:t>Klikken om de tekststijl van het model te bewerken</a:t>
            </a:r>
          </a:p>
        </p:txBody>
      </p:sp>
      <p:sp>
        <p:nvSpPr>
          <p:cNvPr id="13" name="Tijdelijke aanduiding voor afbeelding 3"/>
          <p:cNvSpPr>
            <a:spLocks noGrp="1"/>
          </p:cNvSpPr>
          <p:nvPr>
            <p:ph type="pic" sz="quarter" idx="19"/>
          </p:nvPr>
        </p:nvSpPr>
        <p:spPr>
          <a:xfrm>
            <a:off x="6177129" y="1291850"/>
            <a:ext cx="4885267" cy="2025650"/>
          </a:xfrm>
          <a:prstGeom prst="rect">
            <a:avLst/>
          </a:prstGeom>
        </p:spPr>
        <p:txBody>
          <a:bodyPr vert="horz"/>
          <a:lstStyle>
            <a:lvl1pPr marL="0" indent="0">
              <a:buNone/>
              <a:defRPr sz="2000">
                <a:latin typeface="Segoe UI"/>
              </a:defRPr>
            </a:lvl1pPr>
          </a:lstStyle>
          <a:p>
            <a:pPr lvl="0"/>
            <a:r>
              <a:rPr lang="nl-NL" noProof="0"/>
              <a:t>Klik op het pictogram als u een afbeelding wilt toevoegen</a:t>
            </a:r>
            <a:endParaRPr lang="nl-NL" noProof="0" dirty="0"/>
          </a:p>
        </p:txBody>
      </p:sp>
      <p:sp>
        <p:nvSpPr>
          <p:cNvPr id="14" name="Tijdelijke aanduiding voor afbeelding 3"/>
          <p:cNvSpPr>
            <a:spLocks noGrp="1"/>
          </p:cNvSpPr>
          <p:nvPr>
            <p:ph type="pic" sz="quarter" idx="20"/>
          </p:nvPr>
        </p:nvSpPr>
        <p:spPr>
          <a:xfrm>
            <a:off x="986161" y="1291850"/>
            <a:ext cx="4885267" cy="2025650"/>
          </a:xfrm>
          <a:prstGeom prst="rect">
            <a:avLst/>
          </a:prstGeom>
        </p:spPr>
        <p:txBody>
          <a:bodyPr vert="horz"/>
          <a:lstStyle>
            <a:lvl1pPr marL="0" indent="0">
              <a:buNone/>
              <a:defRPr sz="2000">
                <a:latin typeface="Segoe UI"/>
              </a:defRPr>
            </a:lvl1pPr>
          </a:lstStyle>
          <a:p>
            <a:pPr lvl="0"/>
            <a:r>
              <a:rPr lang="nl-NL" noProof="0"/>
              <a:t>Klik op het pictogram als u een afbeelding wilt toevoegen</a:t>
            </a:r>
            <a:endParaRPr lang="nl-NL" noProof="0" dirty="0"/>
          </a:p>
        </p:txBody>
      </p:sp>
      <p:sp>
        <p:nvSpPr>
          <p:cNvPr id="8" name="Tijdelijke aanduiding voor inhoud 3"/>
          <p:cNvSpPr>
            <a:spLocks noGrp="1"/>
          </p:cNvSpPr>
          <p:nvPr>
            <p:ph sz="half" idx="21"/>
          </p:nvPr>
        </p:nvSpPr>
        <p:spPr>
          <a:xfrm>
            <a:off x="986160" y="3534213"/>
            <a:ext cx="4886888"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a:t>Klikken om de tekststijl van het model te bewerken</a:t>
            </a:r>
          </a:p>
        </p:txBody>
      </p:sp>
      <p:sp>
        <p:nvSpPr>
          <p:cNvPr id="9" name="Titel 1"/>
          <p:cNvSpPr>
            <a:spLocks noGrp="1"/>
          </p:cNvSpPr>
          <p:nvPr>
            <p:ph type="title"/>
          </p:nvPr>
        </p:nvSpPr>
        <p:spPr>
          <a:xfrm>
            <a:off x="986160" y="371690"/>
            <a:ext cx="10057680" cy="817022"/>
          </a:xfrm>
          <a:prstGeom prst="rect">
            <a:avLst/>
          </a:prstGeom>
        </p:spPr>
        <p:txBody>
          <a:bodyPr/>
          <a:lstStyle>
            <a:lvl1pPr>
              <a:defRPr sz="2800" b="1" i="0">
                <a:latin typeface="Segoe UI"/>
              </a:defRPr>
            </a:lvl1pPr>
          </a:lstStyle>
          <a:p>
            <a:r>
              <a:rPr lang="nl-NL"/>
              <a:t>Klik om stijl te bewerken</a:t>
            </a:r>
            <a:endParaRPr lang="nl-NL" dirty="0"/>
          </a:p>
        </p:txBody>
      </p:sp>
      <p:sp>
        <p:nvSpPr>
          <p:cNvPr id="7" name="Tijdelijke aanduiding voor voettekst 5"/>
          <p:cNvSpPr>
            <a:spLocks noGrp="1"/>
          </p:cNvSpPr>
          <p:nvPr>
            <p:ph type="ftr" sz="quarter" idx="22"/>
          </p:nvPr>
        </p:nvSpPr>
        <p:spPr>
          <a:xfrm>
            <a:off x="986367" y="6173791"/>
            <a:ext cx="38608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632900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12192000" cy="6858000"/>
          </a:xfrm>
          <a:prstGeom prst="rect">
            <a:avLst/>
          </a:prstGeom>
        </p:spPr>
        <p:txBody>
          <a:bodyPr vert="horz"/>
          <a:lstStyle>
            <a:lvl1pPr>
              <a:defRPr sz="2400">
                <a:latin typeface="Segoe UI"/>
              </a:defRPr>
            </a:lvl1pPr>
          </a:lstStyle>
          <a:p>
            <a:pPr lvl="0"/>
            <a:r>
              <a:rPr lang="nl-NL" noProof="0"/>
              <a:t>Klik op het pictogram als u een afbeelding wilt toevoegen</a:t>
            </a:r>
            <a:endParaRPr lang="nl-NL" noProof="0" dirty="0"/>
          </a:p>
        </p:txBody>
      </p:sp>
    </p:spTree>
    <p:extLst>
      <p:ext uri="{BB962C8B-B14F-4D97-AF65-F5344CB8AC3E}">
        <p14:creationId xmlns:p14="http://schemas.microsoft.com/office/powerpoint/2010/main" val="1975515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12192000" cy="4269362"/>
          </a:xfrm>
          <a:prstGeom prst="rect">
            <a:avLst/>
          </a:prstGeom>
        </p:spPr>
        <p:txBody>
          <a:bodyPr vert="horz"/>
          <a:lstStyle>
            <a:lvl1pPr>
              <a:defRPr sz="2400">
                <a:latin typeface="Segoe UI"/>
              </a:defRPr>
            </a:lvl1pPr>
          </a:lstStyle>
          <a:p>
            <a:pPr lvl="0"/>
            <a:r>
              <a:rPr lang="nl-NL" noProof="0"/>
              <a:t>Klik op het pictogram als u een afbeelding wilt toevoegen</a:t>
            </a:r>
            <a:endParaRPr lang="nl-NL" noProof="0" dirty="0"/>
          </a:p>
        </p:txBody>
      </p:sp>
      <p:sp>
        <p:nvSpPr>
          <p:cNvPr id="5" name="Titel 1"/>
          <p:cNvSpPr>
            <a:spLocks noGrp="1"/>
          </p:cNvSpPr>
          <p:nvPr>
            <p:ph type="title"/>
          </p:nvPr>
        </p:nvSpPr>
        <p:spPr>
          <a:xfrm>
            <a:off x="986176" y="4457535"/>
            <a:ext cx="7687013" cy="606255"/>
          </a:xfrm>
          <a:prstGeom prst="rect">
            <a:avLst/>
          </a:prstGeom>
        </p:spPr>
        <p:txBody>
          <a:bodyPr/>
          <a:lstStyle>
            <a:lvl1pPr>
              <a:defRPr sz="2400"/>
            </a:lvl1pPr>
          </a:lstStyle>
          <a:p>
            <a:r>
              <a:rPr lang="nl-NL"/>
              <a:t>Klik om stijl te bewerken</a:t>
            </a:r>
            <a:endParaRPr lang="nl-NL" dirty="0"/>
          </a:p>
        </p:txBody>
      </p:sp>
      <p:sp>
        <p:nvSpPr>
          <p:cNvPr id="6" name="Tijdelijke aanduiding voor tekst 2"/>
          <p:cNvSpPr>
            <a:spLocks noGrp="1"/>
          </p:cNvSpPr>
          <p:nvPr>
            <p:ph type="body" idx="1"/>
          </p:nvPr>
        </p:nvSpPr>
        <p:spPr>
          <a:xfrm>
            <a:off x="986176" y="5063790"/>
            <a:ext cx="7687013" cy="421531"/>
          </a:xfrm>
          <a:prstGeom prst="rect">
            <a:avLst/>
          </a:prstGeom>
        </p:spPr>
        <p:txBody>
          <a:bodyPr anchor="b"/>
          <a:lstStyle>
            <a:lvl1pPr marL="0" indent="0">
              <a:buNone/>
              <a:defRPr sz="20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7" name="Tijdelijke aanduiding voor voettekst 5"/>
          <p:cNvSpPr>
            <a:spLocks noGrp="1"/>
          </p:cNvSpPr>
          <p:nvPr>
            <p:ph type="ftr" sz="quarter" idx="11"/>
          </p:nvPr>
        </p:nvSpPr>
        <p:spPr>
          <a:xfrm>
            <a:off x="984251" y="6173791"/>
            <a:ext cx="38608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26457866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3.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theme" Target="../theme/theme7.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image" Target="../media/image5.svg"/><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image" Target="../media/image4.png"/><Relationship Id="rId8"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Afbeelding 2" descr="WKZ achtergrond Eng 4-3-01.png"/>
          <p:cNvPicPr>
            <a:picLocks noChangeAspect="1"/>
          </p:cNvPicPr>
          <p:nvPr/>
        </p:nvPicPr>
        <p:blipFill>
          <a:blip r:embed="rId3"/>
          <a:stretch>
            <a:fillRect/>
          </a:stretch>
        </p:blipFill>
        <p:spPr>
          <a:xfrm>
            <a:off x="0" y="-7138"/>
            <a:ext cx="12213709" cy="6865138"/>
          </a:xfrm>
          <a:prstGeom prst="rect">
            <a:avLst/>
          </a:prstGeom>
        </p:spPr>
      </p:pic>
    </p:spTree>
    <p:extLst>
      <p:ext uri="{BB962C8B-B14F-4D97-AF65-F5344CB8AC3E}">
        <p14:creationId xmlns:p14="http://schemas.microsoft.com/office/powerpoint/2010/main" val="94328392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457200" rtl="0" eaLnBrk="1" fontAlgn="base" hangingPunct="1">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Afbeelding 2" descr="WKZ achtergrond Eng 4-3 2-01.png"/>
          <p:cNvPicPr>
            <a:picLocks noChangeAspect="1"/>
          </p:cNvPicPr>
          <p:nvPr/>
        </p:nvPicPr>
        <p:blipFill>
          <a:blip r:embed="rId3"/>
          <a:stretch>
            <a:fillRect/>
          </a:stretch>
        </p:blipFill>
        <p:spPr>
          <a:xfrm>
            <a:off x="2" y="-7138"/>
            <a:ext cx="12202855" cy="6865138"/>
          </a:xfrm>
          <a:prstGeom prst="rect">
            <a:avLst/>
          </a:prstGeom>
        </p:spPr>
      </p:pic>
    </p:spTree>
    <p:extLst>
      <p:ext uri="{BB962C8B-B14F-4D97-AF65-F5344CB8AC3E}">
        <p14:creationId xmlns:p14="http://schemas.microsoft.com/office/powerpoint/2010/main" val="418477802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457200" rtl="0" eaLnBrk="1" fontAlgn="base" hangingPunct="1">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Afbeelding 1" descr="41556_UMCU_PPT_vervolg-16.png"/>
          <p:cNvPicPr>
            <a:picLocks noChangeAspect="1"/>
          </p:cNvPicPr>
          <p:nvPr/>
        </p:nvPicPr>
        <p:blipFill>
          <a:blip r:embed="rId9"/>
          <a:srcRect/>
          <a:stretch>
            <a:fillRect/>
          </a:stretch>
        </p:blipFill>
        <p:spPr bwMode="auto">
          <a:xfrm>
            <a:off x="0" y="0"/>
            <a:ext cx="12192000" cy="6853238"/>
          </a:xfrm>
          <a:prstGeom prst="rect">
            <a:avLst/>
          </a:prstGeom>
          <a:noFill/>
          <a:ln w="9525">
            <a:noFill/>
            <a:miter lim="800000"/>
            <a:headEnd/>
            <a:tailEnd/>
          </a:ln>
        </p:spPr>
      </p:pic>
    </p:spTree>
    <p:extLst>
      <p:ext uri="{BB962C8B-B14F-4D97-AF65-F5344CB8AC3E}">
        <p14:creationId xmlns:p14="http://schemas.microsoft.com/office/powerpoint/2010/main" val="328870663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txStyles>
    <p:titleStyle>
      <a:lvl1pPr algn="l" defTabSz="457200" rtl="0" eaLnBrk="1" fontAlgn="base" hangingPunct="1">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Afbeelding 2" descr="WKZ achtergrond Eng 4-3 2-01.png"/>
          <p:cNvPicPr>
            <a:picLocks noChangeAspect="1"/>
          </p:cNvPicPr>
          <p:nvPr/>
        </p:nvPicPr>
        <p:blipFill>
          <a:blip r:embed="rId5"/>
          <a:stretch>
            <a:fillRect/>
          </a:stretch>
        </p:blipFill>
        <p:spPr>
          <a:xfrm>
            <a:off x="2" y="-7138"/>
            <a:ext cx="12202855" cy="6865138"/>
          </a:xfrm>
          <a:prstGeom prst="rect">
            <a:avLst/>
          </a:prstGeom>
        </p:spPr>
      </p:pic>
    </p:spTree>
    <p:extLst>
      <p:ext uri="{BB962C8B-B14F-4D97-AF65-F5344CB8AC3E}">
        <p14:creationId xmlns:p14="http://schemas.microsoft.com/office/powerpoint/2010/main" val="17831328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457200" rtl="0" eaLnBrk="1" fontAlgn="base" hangingPunct="1">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9BB0318-C80E-EC43-AA4A-195A97F2DB36}" type="datetimeFigureOut">
              <a:rPr lang="en-US" smtClean="0">
                <a:solidFill>
                  <a:prstClr val="black">
                    <a:tint val="75000"/>
                  </a:prstClr>
                </a:solidFill>
                <a:latin typeface="Calibri"/>
                <a:ea typeface="+mn-ea"/>
                <a:cs typeface="+mn-cs"/>
              </a:rPr>
              <a:pPr fontAlgn="auto">
                <a:spcBef>
                  <a:spcPts val="0"/>
                </a:spcBef>
                <a:spcAft>
                  <a:spcPts val="0"/>
                </a:spcAft>
              </a:pPr>
              <a:t>2/18/2026</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193C8F0-716A-D747-91CA-5A2971F0A176}" type="slidenum">
              <a:rPr lang="en-US" smtClean="0">
                <a:solidFill>
                  <a:prstClr val="black">
                    <a:tint val="75000"/>
                  </a:prstClr>
                </a:solidFill>
                <a:latin typeface="Calibri"/>
                <a:ea typeface="+mn-ea"/>
                <a:cs typeface="+mn-cs"/>
              </a:rPr>
              <a:pPr fontAlgn="auto">
                <a:spcBef>
                  <a:spcPts val="0"/>
                </a:spcBef>
                <a:spcAft>
                  <a:spcPts val="0"/>
                </a:spcAft>
              </a:pPr>
              <a:t>‹nr.›</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69324380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Afbeelding 1" descr="41556_UMCU_PPT_vervolg-16.png"/>
          <p:cNvPicPr>
            <a:picLocks noChangeAspect="1"/>
          </p:cNvPicPr>
          <p:nvPr/>
        </p:nvPicPr>
        <p:blipFill>
          <a:blip r:embed="rId12"/>
          <a:srcRect/>
          <a:stretch>
            <a:fillRect/>
          </a:stretch>
        </p:blipFill>
        <p:spPr bwMode="auto">
          <a:xfrm>
            <a:off x="0" y="0"/>
            <a:ext cx="12192000" cy="6853238"/>
          </a:xfrm>
          <a:prstGeom prst="rect">
            <a:avLst/>
          </a:prstGeom>
          <a:noFill/>
          <a:ln w="9525">
            <a:noFill/>
            <a:miter lim="800000"/>
            <a:headEnd/>
            <a:tailEnd/>
          </a:ln>
        </p:spPr>
      </p:pic>
    </p:spTree>
    <p:extLst>
      <p:ext uri="{BB962C8B-B14F-4D97-AF65-F5344CB8AC3E}">
        <p14:creationId xmlns:p14="http://schemas.microsoft.com/office/powerpoint/2010/main" val="72692555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Lst>
  <p:txStyles>
    <p:titleStyle>
      <a:lvl1pPr algn="l" defTabSz="457200" rtl="0" eaLnBrk="1" fontAlgn="base" hangingPunct="1">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619125" y="460376"/>
            <a:ext cx="10975975" cy="659242"/>
          </a:xfrm>
          <a:prstGeom prst="rect">
            <a:avLst/>
          </a:prstGeom>
        </p:spPr>
        <p:txBody>
          <a:bodyPr vert="horz" lIns="0" tIns="0" rIns="0" bIns="0" rtlCol="0" anchor="t" anchorCtr="0">
            <a:noAutofit/>
          </a:bodyPr>
          <a:lstStyle/>
          <a:p>
            <a:r>
              <a:rPr lang="en-US" noProof="0" dirty="0"/>
              <a:t>Click to add title</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619125" y="1528807"/>
            <a:ext cx="10975975" cy="4320000"/>
          </a:xfrm>
          <a:prstGeom prst="rect">
            <a:avLst/>
          </a:prstGeom>
        </p:spPr>
        <p:txBody>
          <a:bodyPr vert="horz" lIns="0" tIns="0" rIns="0" bIns="0" rtlCol="0" anchor="t" anchorCtr="0">
            <a:noAutofit/>
          </a:bodyPr>
          <a:lstStyle/>
          <a:p>
            <a:pPr lvl="0"/>
            <a:r>
              <a:rPr lang="en-US" noProof="0" dirty="0"/>
              <a:t>Click to add body text</a:t>
            </a:r>
          </a:p>
          <a:p>
            <a:pPr lvl="1"/>
            <a:r>
              <a:rPr lang="en-US" noProof="0" dirty="0"/>
              <a:t>Bullet level 1</a:t>
            </a:r>
          </a:p>
          <a:p>
            <a:pPr lvl="2"/>
            <a:r>
              <a:rPr lang="en-US" noProof="0" dirty="0"/>
              <a:t>Bullet level 2</a:t>
            </a:r>
          </a:p>
          <a:p>
            <a:pPr lvl="3"/>
            <a:r>
              <a:rPr lang="en-US" noProof="0" dirty="0"/>
              <a:t>Bullet level 3</a:t>
            </a:r>
          </a:p>
          <a:p>
            <a:pPr lvl="4"/>
            <a:r>
              <a:rPr lang="en-US" noProof="0" dirty="0"/>
              <a:t>Bullet level 4</a:t>
            </a:r>
          </a:p>
          <a:p>
            <a:pPr lvl="5"/>
            <a:r>
              <a:rPr lang="en-US" noProof="0" dirty="0"/>
              <a:t>Bullet level 5</a:t>
            </a:r>
          </a:p>
          <a:p>
            <a:pPr lvl="6"/>
            <a:r>
              <a:rPr lang="en-US" noProof="0" dirty="0"/>
              <a:t>Bullet level 6</a:t>
            </a:r>
          </a:p>
        </p:txBody>
      </p:sp>
      <p:cxnSp>
        <p:nvCxnSpPr>
          <p:cNvPr id="7" name="Straight Connector 6">
            <a:extLst>
              <a:ext uri="{FF2B5EF4-FFF2-40B4-BE49-F238E27FC236}">
                <a16:creationId xmlns:a16="http://schemas.microsoft.com/office/drawing/2014/main" id="{0C382846-0594-4291-9CB1-B6452D54A367}"/>
              </a:ext>
            </a:extLst>
          </p:cNvPr>
          <p:cNvCxnSpPr>
            <a:cxnSpLocks/>
          </p:cNvCxnSpPr>
          <p:nvPr/>
        </p:nvCxnSpPr>
        <p:spPr>
          <a:xfrm>
            <a:off x="628649" y="1125970"/>
            <a:ext cx="1104901" cy="0"/>
          </a:xfrm>
          <a:prstGeom prst="line">
            <a:avLst/>
          </a:prstGeom>
          <a:ln w="508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11229975" y="6191328"/>
            <a:ext cx="365125" cy="249385"/>
          </a:xfrm>
          <a:prstGeom prst="rect">
            <a:avLst/>
          </a:prstGeom>
        </p:spPr>
        <p:txBody>
          <a:bodyPr vert="horz" lIns="0" tIns="0" rIns="0" bIns="0" rtlCol="0" anchor="ctr"/>
          <a:lstStyle>
            <a:lvl1pPr algn="r">
              <a:defRPr sz="1200">
                <a:solidFill>
                  <a:schemeClr val="tx1"/>
                </a:solidFill>
              </a:defRPr>
            </a:lvl1pPr>
          </a:lstStyle>
          <a:p>
            <a:fld id="{5A195573-6125-40C3-AA0C-3AC6CFB9F86B}" type="slidenum">
              <a:rPr lang="en-US" noProof="0" smtClean="0"/>
              <a:pPr/>
              <a:t>‹nr.›</a:t>
            </a:fld>
            <a:endParaRPr lang="en-US" noProof="0"/>
          </a:p>
        </p:txBody>
      </p:sp>
      <p:sp>
        <p:nvSpPr>
          <p:cNvPr id="9" name="Rectangle 106">
            <a:extLst>
              <a:ext uri="{FF2B5EF4-FFF2-40B4-BE49-F238E27FC236}">
                <a16:creationId xmlns:a16="http://schemas.microsoft.com/office/drawing/2014/main" id="{907C14CB-1B8F-4A19-9FFB-C0E43EC07269}"/>
              </a:ext>
            </a:extLst>
          </p:cNvPr>
          <p:cNvSpPr>
            <a:spLocks noChangeArrowheads="1"/>
          </p:cNvSpPr>
          <p:nvPr/>
        </p:nvSpPr>
        <p:spPr bwMode="gray">
          <a:xfrm>
            <a:off x="-2463800" y="5269721"/>
            <a:ext cx="2329217" cy="1588279"/>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pic>
        <p:nvPicPr>
          <p:cNvPr id="10" name="Graphic 9">
            <a:extLst>
              <a:ext uri="{FF2B5EF4-FFF2-40B4-BE49-F238E27FC236}">
                <a16:creationId xmlns:a16="http://schemas.microsoft.com/office/drawing/2014/main" id="{90F7B35F-023D-45FC-8B00-16C77AFE3282}"/>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341227742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 id="2147483730" r:id="rId29"/>
    <p:sldLayoutId id="2147483731" r:id="rId30"/>
    <p:sldLayoutId id="2147483732" r:id="rId31"/>
    <p:sldLayoutId id="2147483733" r:id="rId32"/>
    <p:sldLayoutId id="2147483734" r:id="rId33"/>
  </p:sldLayoutIdLst>
  <p:hf hdr="0" ftr="0" dt="0"/>
  <p:txStyles>
    <p:titleStyle>
      <a:lvl1pPr algn="l" defTabSz="914400" rtl="0" eaLnBrk="1" latinLnBrk="0" hangingPunct="1">
        <a:lnSpc>
          <a:spcPct val="80000"/>
        </a:lnSpc>
        <a:spcBef>
          <a:spcPct val="0"/>
        </a:spcBef>
        <a:buNone/>
        <a:defRPr sz="4000" kern="1200" spc="-60" baseline="0">
          <a:solidFill>
            <a:schemeClr val="bg2"/>
          </a:solidFill>
          <a:latin typeface="+mj-lt"/>
          <a:ea typeface="+mj-ea"/>
          <a:cs typeface="+mj-cs"/>
        </a:defRPr>
      </a:lvl1pPr>
    </p:titleStyle>
    <p:bodyStyle>
      <a:lvl1pPr marL="0" indent="0" algn="l" defTabSz="914400"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800" kern="1200" dirty="0">
          <a:solidFill>
            <a:schemeClr val="tx1"/>
          </a:solidFill>
          <a:latin typeface="+mn-lt"/>
          <a:ea typeface="+mn-ea"/>
          <a:cs typeface="+mn-cs"/>
        </a:defRPr>
      </a:lvl1pPr>
      <a:lvl2pPr marL="26987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2pPr>
      <a:lvl3pPr marL="53975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3pPr>
      <a:lvl4pPr marL="80962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4pPr>
      <a:lvl5pPr marL="107950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5pPr>
      <a:lvl6pPr marL="135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6pPr>
      <a:lvl7pPr marL="162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40.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hyperlink" Target="https://www.ema.europa.eu/nl/documents/product-information/beyfortus-epar-product-information_nl.pdf" TargetMode="Externa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A664FB4-CCC9-ABCB-53AB-770C6E8B1AB6}"/>
              </a:ext>
            </a:extLst>
          </p:cNvPr>
          <p:cNvSpPr>
            <a:spLocks noGrp="1"/>
          </p:cNvSpPr>
          <p:nvPr>
            <p:ph type="title"/>
          </p:nvPr>
        </p:nvSpPr>
        <p:spPr>
          <a:xfrm>
            <a:off x="1422760" y="2286197"/>
            <a:ext cx="10342520" cy="1123949"/>
          </a:xfrm>
        </p:spPr>
        <p:txBody>
          <a:bodyPr/>
          <a:lstStyle/>
          <a:p>
            <a:r>
              <a:rPr lang="en-US" sz="4400" dirty="0"/>
              <a:t>Antibiotic Prescription in Young Children With Respiratory Syncytial Virus–Associated Respiratory Failure and Associated Outcomes</a:t>
            </a:r>
          </a:p>
        </p:txBody>
      </p:sp>
      <p:sp>
        <p:nvSpPr>
          <p:cNvPr id="10" name="Text Placeholder 2">
            <a:extLst>
              <a:ext uri="{FF2B5EF4-FFF2-40B4-BE49-F238E27FC236}">
                <a16:creationId xmlns:a16="http://schemas.microsoft.com/office/drawing/2014/main" id="{8999E1C0-455F-0F69-ED19-070CE66049B8}"/>
              </a:ext>
            </a:extLst>
          </p:cNvPr>
          <p:cNvSpPr>
            <a:spLocks noGrp="1"/>
          </p:cNvSpPr>
          <p:nvPr>
            <p:ph type="body" sz="quarter" idx="11"/>
          </p:nvPr>
        </p:nvSpPr>
        <p:spPr>
          <a:xfrm>
            <a:off x="1422760" y="4624705"/>
            <a:ext cx="8333980" cy="232858"/>
          </a:xfrm>
        </p:spPr>
        <p:txBody>
          <a:bodyPr/>
          <a:lstStyle/>
          <a:p>
            <a:r>
              <a:rPr lang="en-US" sz="2400" dirty="0"/>
              <a:t>Jasper van de Pol </a:t>
            </a:r>
          </a:p>
        </p:txBody>
      </p:sp>
      <p:sp>
        <p:nvSpPr>
          <p:cNvPr id="12" name="Text Placeholder 3">
            <a:extLst>
              <a:ext uri="{FF2B5EF4-FFF2-40B4-BE49-F238E27FC236}">
                <a16:creationId xmlns:a16="http://schemas.microsoft.com/office/drawing/2014/main" id="{39B5EB08-9618-3BD5-F47A-FB59599D2870}"/>
              </a:ext>
            </a:extLst>
          </p:cNvPr>
          <p:cNvSpPr>
            <a:spLocks noGrp="1"/>
          </p:cNvSpPr>
          <p:nvPr>
            <p:ph type="body" sz="quarter" idx="12"/>
          </p:nvPr>
        </p:nvSpPr>
        <p:spPr>
          <a:xfrm>
            <a:off x="1422761" y="3784712"/>
            <a:ext cx="8333980" cy="590400"/>
          </a:xfrm>
        </p:spPr>
        <p:txBody>
          <a:bodyPr/>
          <a:lstStyle/>
          <a:p>
            <a:r>
              <a:rPr lang="en-US" sz="3600" dirty="0"/>
              <a:t>Journal Club PICU 22-12-2025</a:t>
            </a:r>
          </a:p>
        </p:txBody>
      </p:sp>
    </p:spTree>
    <p:extLst>
      <p:ext uri="{BB962C8B-B14F-4D97-AF65-F5344CB8AC3E}">
        <p14:creationId xmlns:p14="http://schemas.microsoft.com/office/powerpoint/2010/main" val="3007101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F1D99B-735A-D3D9-8F34-E80D5CF4C91C}"/>
              </a:ext>
            </a:extLst>
          </p:cNvPr>
          <p:cNvSpPr>
            <a:spLocks noGrp="1"/>
          </p:cNvSpPr>
          <p:nvPr>
            <p:ph type="title"/>
          </p:nvPr>
        </p:nvSpPr>
        <p:spPr/>
        <p:txBody>
          <a:bodyPr/>
          <a:lstStyle/>
          <a:p>
            <a:r>
              <a:rPr lang="nl-NL" dirty="0"/>
              <a:t>Vraag</a:t>
            </a:r>
          </a:p>
        </p:txBody>
      </p:sp>
      <p:sp>
        <p:nvSpPr>
          <p:cNvPr id="3" name="Tijdelijke aanduiding voor tekst 2">
            <a:extLst>
              <a:ext uri="{FF2B5EF4-FFF2-40B4-BE49-F238E27FC236}">
                <a16:creationId xmlns:a16="http://schemas.microsoft.com/office/drawing/2014/main" id="{2B63DFDC-0139-4CFA-F962-748CE7B6EC5D}"/>
              </a:ext>
            </a:extLst>
          </p:cNvPr>
          <p:cNvSpPr>
            <a:spLocks noGrp="1"/>
          </p:cNvSpPr>
          <p:nvPr>
            <p:ph type="body" sz="quarter" idx="11"/>
          </p:nvPr>
        </p:nvSpPr>
        <p:spPr/>
        <p:txBody>
          <a:bodyPr/>
          <a:lstStyle/>
          <a:p>
            <a:r>
              <a:rPr lang="nl-NL" sz="2400" dirty="0"/>
              <a:t>Wanneer moeten we bij de huidige (verwachte) PICU populatie (ongevaccineerd, &lt;1 maand oud) met RSV </a:t>
            </a:r>
            <a:r>
              <a:rPr lang="nl-NL" sz="2400" dirty="0" err="1"/>
              <a:t>bronchiolitis</a:t>
            </a:r>
            <a:r>
              <a:rPr lang="nl-NL" sz="2400" dirty="0"/>
              <a:t> met antibiotica starten ter voorkoming van langere opname door bacterieel superinfectie? </a:t>
            </a:r>
          </a:p>
          <a:p>
            <a:endParaRPr lang="nl-NL" sz="2400" dirty="0">
              <a:solidFill>
                <a:schemeClr val="bg2"/>
              </a:solidFill>
            </a:endParaRPr>
          </a:p>
          <a:p>
            <a:r>
              <a:rPr lang="nl-NL" sz="2400" dirty="0">
                <a:solidFill>
                  <a:schemeClr val="bg2"/>
                </a:solidFill>
              </a:rPr>
              <a:t>en zijn hier voorspellende variabelen voor? </a:t>
            </a:r>
          </a:p>
          <a:p>
            <a:endParaRPr lang="nl-NL" dirty="0">
              <a:solidFill>
                <a:schemeClr val="bg2"/>
              </a:solidFill>
            </a:endParaRPr>
          </a:p>
          <a:p>
            <a:endParaRPr lang="nl-NL" dirty="0"/>
          </a:p>
          <a:p>
            <a:endParaRPr lang="nl-NL" dirty="0"/>
          </a:p>
          <a:p>
            <a:endParaRPr lang="nl-NL" dirty="0"/>
          </a:p>
          <a:p>
            <a:endParaRPr lang="nl-NL" dirty="0"/>
          </a:p>
          <a:p>
            <a:endParaRPr lang="nl-NL" dirty="0"/>
          </a:p>
          <a:p>
            <a:endParaRPr lang="nl-NL" dirty="0"/>
          </a:p>
        </p:txBody>
      </p:sp>
      <p:sp>
        <p:nvSpPr>
          <p:cNvPr id="4" name="Tijdelijke aanduiding voor dianummer 3">
            <a:extLst>
              <a:ext uri="{FF2B5EF4-FFF2-40B4-BE49-F238E27FC236}">
                <a16:creationId xmlns:a16="http://schemas.microsoft.com/office/drawing/2014/main" id="{B390037E-DE40-FC34-310B-59E44A8E7E73}"/>
              </a:ext>
            </a:extLst>
          </p:cNvPr>
          <p:cNvSpPr>
            <a:spLocks noGrp="1"/>
          </p:cNvSpPr>
          <p:nvPr>
            <p:ph type="sldNum" sz="quarter" idx="12"/>
          </p:nvPr>
        </p:nvSpPr>
        <p:spPr/>
        <p:txBody>
          <a:bodyPr/>
          <a:lstStyle/>
          <a:p>
            <a:fld id="{5A195573-6125-40C3-AA0C-3AC6CFB9F86B}" type="slidenum">
              <a:rPr lang="en-US" smtClean="0"/>
              <a:pPr/>
              <a:t>10</a:t>
            </a:fld>
            <a:endParaRPr lang="en-US" dirty="0"/>
          </a:p>
        </p:txBody>
      </p:sp>
    </p:spTree>
    <p:extLst>
      <p:ext uri="{BB962C8B-B14F-4D97-AF65-F5344CB8AC3E}">
        <p14:creationId xmlns:p14="http://schemas.microsoft.com/office/powerpoint/2010/main" val="517805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4778DE-5199-CBB4-F518-1E250418EE01}"/>
              </a:ext>
            </a:extLst>
          </p:cNvPr>
          <p:cNvSpPr>
            <a:spLocks noGrp="1"/>
          </p:cNvSpPr>
          <p:nvPr>
            <p:ph type="title"/>
          </p:nvPr>
        </p:nvSpPr>
        <p:spPr/>
        <p:txBody>
          <a:bodyPr/>
          <a:lstStyle/>
          <a:p>
            <a:r>
              <a:rPr lang="nl-NL" dirty="0"/>
              <a:t>Studie </a:t>
            </a:r>
          </a:p>
        </p:txBody>
      </p:sp>
      <p:sp>
        <p:nvSpPr>
          <p:cNvPr id="3" name="Tijdelijke aanduiding voor tekst 2">
            <a:extLst>
              <a:ext uri="{FF2B5EF4-FFF2-40B4-BE49-F238E27FC236}">
                <a16:creationId xmlns:a16="http://schemas.microsoft.com/office/drawing/2014/main" id="{7A545168-2A95-2DEE-DA23-B59719DA9D2A}"/>
              </a:ext>
            </a:extLst>
          </p:cNvPr>
          <p:cNvSpPr>
            <a:spLocks noGrp="1"/>
          </p:cNvSpPr>
          <p:nvPr>
            <p:ph type="body"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C60DF1D0-F914-75E0-A6CB-81BDE7CBB371}"/>
              </a:ext>
            </a:extLst>
          </p:cNvPr>
          <p:cNvSpPr>
            <a:spLocks noGrp="1"/>
          </p:cNvSpPr>
          <p:nvPr>
            <p:ph type="sldNum" sz="quarter" idx="12"/>
          </p:nvPr>
        </p:nvSpPr>
        <p:spPr/>
        <p:txBody>
          <a:bodyPr/>
          <a:lstStyle/>
          <a:p>
            <a:fld id="{5A195573-6125-40C3-AA0C-3AC6CFB9F86B}" type="slidenum">
              <a:rPr lang="en-US" smtClean="0"/>
              <a:pPr/>
              <a:t>11</a:t>
            </a:fld>
            <a:endParaRPr lang="en-US" dirty="0"/>
          </a:p>
        </p:txBody>
      </p:sp>
      <p:pic>
        <p:nvPicPr>
          <p:cNvPr id="6" name="Afbeelding 5" descr="Afbeelding met tekst, Lettertype, schermopname&#10;&#10;Automatisch gegenereerde beschrijving">
            <a:extLst>
              <a:ext uri="{FF2B5EF4-FFF2-40B4-BE49-F238E27FC236}">
                <a16:creationId xmlns:a16="http://schemas.microsoft.com/office/drawing/2014/main" id="{16C34FC8-94EB-B43A-1471-F47579C28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4" y="1228734"/>
            <a:ext cx="9498277" cy="3033777"/>
          </a:xfrm>
          <a:prstGeom prst="rect">
            <a:avLst/>
          </a:prstGeom>
        </p:spPr>
      </p:pic>
    </p:spTree>
    <p:extLst>
      <p:ext uri="{BB962C8B-B14F-4D97-AF65-F5344CB8AC3E}">
        <p14:creationId xmlns:p14="http://schemas.microsoft.com/office/powerpoint/2010/main" val="2230730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4778DE-5199-CBB4-F518-1E250418EE01}"/>
              </a:ext>
            </a:extLst>
          </p:cNvPr>
          <p:cNvSpPr>
            <a:spLocks noGrp="1"/>
          </p:cNvSpPr>
          <p:nvPr>
            <p:ph type="title"/>
          </p:nvPr>
        </p:nvSpPr>
        <p:spPr/>
        <p:txBody>
          <a:bodyPr/>
          <a:lstStyle/>
          <a:p>
            <a:r>
              <a:rPr lang="nl-NL" dirty="0"/>
              <a:t>Studie </a:t>
            </a:r>
          </a:p>
        </p:txBody>
      </p:sp>
      <p:sp>
        <p:nvSpPr>
          <p:cNvPr id="3" name="Tijdelijke aanduiding voor tekst 2">
            <a:extLst>
              <a:ext uri="{FF2B5EF4-FFF2-40B4-BE49-F238E27FC236}">
                <a16:creationId xmlns:a16="http://schemas.microsoft.com/office/drawing/2014/main" id="{7A545168-2A95-2DEE-DA23-B59719DA9D2A}"/>
              </a:ext>
            </a:extLst>
          </p:cNvPr>
          <p:cNvSpPr>
            <a:spLocks noGrp="1"/>
          </p:cNvSpPr>
          <p:nvPr>
            <p:ph type="body" sz="quarter" idx="11"/>
          </p:nvPr>
        </p:nvSpPr>
        <p:spPr/>
        <p:txBody>
          <a:bodyPr/>
          <a:lstStyle/>
          <a:p>
            <a:r>
              <a:rPr lang="nl-NL" sz="2400" dirty="0"/>
              <a:t>Doel van deze studie: </a:t>
            </a:r>
          </a:p>
          <a:p>
            <a:pPr marL="514350" lvl="1" indent="-514350">
              <a:buAutoNum type="arabicPeriod"/>
            </a:pPr>
            <a:r>
              <a:rPr lang="nl-NL" sz="2400" dirty="0" err="1"/>
              <a:t>To</a:t>
            </a:r>
            <a:r>
              <a:rPr lang="nl-NL" sz="2400" dirty="0"/>
              <a:t> </a:t>
            </a:r>
            <a:r>
              <a:rPr lang="nl-NL" sz="2400" dirty="0" err="1"/>
              <a:t>describe</a:t>
            </a:r>
            <a:r>
              <a:rPr lang="nl-NL" sz="2400" dirty="0"/>
              <a:t> </a:t>
            </a:r>
            <a:r>
              <a:rPr lang="nl-NL" sz="2400" dirty="0" err="1"/>
              <a:t>antibiotic</a:t>
            </a:r>
            <a:r>
              <a:rPr lang="nl-NL" sz="2400" dirty="0"/>
              <a:t> </a:t>
            </a:r>
            <a:r>
              <a:rPr lang="nl-NL" sz="2400" dirty="0" err="1"/>
              <a:t>prescribing</a:t>
            </a:r>
            <a:r>
              <a:rPr lang="nl-NL" sz="2400" dirty="0"/>
              <a:t> </a:t>
            </a:r>
            <a:r>
              <a:rPr lang="nl-NL" sz="2400" dirty="0" err="1"/>
              <a:t>practices</a:t>
            </a:r>
            <a:r>
              <a:rPr lang="nl-NL" sz="2400" dirty="0"/>
              <a:t> </a:t>
            </a:r>
            <a:r>
              <a:rPr lang="nl-NL" sz="2400" dirty="0" err="1"/>
              <a:t>during</a:t>
            </a:r>
            <a:r>
              <a:rPr lang="nl-NL" sz="2400" dirty="0"/>
              <a:t> </a:t>
            </a:r>
            <a:r>
              <a:rPr lang="nl-NL" sz="2400" dirty="0" err="1"/>
              <a:t>the</a:t>
            </a:r>
            <a:r>
              <a:rPr lang="nl-NL" sz="2400" dirty="0"/>
              <a:t> first 2 </a:t>
            </a:r>
            <a:r>
              <a:rPr lang="nl-NL" sz="2400" dirty="0" err="1"/>
              <a:t>days</a:t>
            </a:r>
            <a:r>
              <a:rPr lang="nl-NL" sz="2400" dirty="0"/>
              <a:t> of </a:t>
            </a:r>
            <a:r>
              <a:rPr lang="nl-NL" sz="2400" dirty="0" err="1"/>
              <a:t>mechanical</a:t>
            </a:r>
            <a:r>
              <a:rPr lang="nl-NL" sz="2400" dirty="0"/>
              <a:t> </a:t>
            </a:r>
            <a:r>
              <a:rPr lang="nl-NL" sz="2400" dirty="0" err="1"/>
              <a:t>ventilation</a:t>
            </a:r>
            <a:r>
              <a:rPr lang="nl-NL" sz="2400" dirty="0"/>
              <a:t> </a:t>
            </a:r>
            <a:r>
              <a:rPr lang="nl-NL" sz="2400" dirty="0" err="1"/>
              <a:t>among</a:t>
            </a:r>
            <a:r>
              <a:rPr lang="nl-NL" sz="2400" dirty="0"/>
              <a:t> </a:t>
            </a:r>
            <a:r>
              <a:rPr lang="nl-NL" sz="2400" dirty="0" err="1"/>
              <a:t>previously</a:t>
            </a:r>
            <a:r>
              <a:rPr lang="nl-NL" sz="2400" dirty="0"/>
              <a:t> </a:t>
            </a:r>
            <a:r>
              <a:rPr lang="nl-NL" sz="2400" dirty="0" err="1"/>
              <a:t>healthy</a:t>
            </a:r>
            <a:r>
              <a:rPr lang="nl-NL" sz="2400" dirty="0"/>
              <a:t> </a:t>
            </a:r>
            <a:r>
              <a:rPr lang="nl-NL" sz="2400" dirty="0" err="1"/>
              <a:t>young</a:t>
            </a:r>
            <a:r>
              <a:rPr lang="nl-NL" sz="2400" dirty="0"/>
              <a:t> </a:t>
            </a:r>
            <a:r>
              <a:rPr lang="nl-NL" sz="2400" dirty="0" err="1"/>
              <a:t>children</a:t>
            </a:r>
            <a:r>
              <a:rPr lang="nl-NL" sz="2400" dirty="0"/>
              <a:t> </a:t>
            </a:r>
            <a:r>
              <a:rPr lang="nl-NL" sz="2400" dirty="0" err="1"/>
              <a:t>with</a:t>
            </a:r>
            <a:r>
              <a:rPr lang="nl-NL" sz="2400" dirty="0"/>
              <a:t> </a:t>
            </a:r>
            <a:r>
              <a:rPr lang="nl-NL" sz="2400" dirty="0" err="1"/>
              <a:t>respiratory</a:t>
            </a:r>
            <a:r>
              <a:rPr lang="nl-NL" sz="2400" dirty="0"/>
              <a:t> </a:t>
            </a:r>
            <a:r>
              <a:rPr lang="nl-NL" sz="2400" dirty="0" err="1"/>
              <a:t>syncytial</a:t>
            </a:r>
            <a:r>
              <a:rPr lang="nl-NL" sz="2400" dirty="0"/>
              <a:t> virus–</a:t>
            </a:r>
            <a:r>
              <a:rPr lang="nl-NL" sz="2400" dirty="0" err="1"/>
              <a:t>associated</a:t>
            </a:r>
            <a:r>
              <a:rPr lang="nl-NL" sz="2400" dirty="0"/>
              <a:t> </a:t>
            </a:r>
            <a:r>
              <a:rPr lang="nl-NL" sz="2400" dirty="0" err="1"/>
              <a:t>lower</a:t>
            </a:r>
            <a:r>
              <a:rPr lang="nl-NL" sz="2400" dirty="0"/>
              <a:t> </a:t>
            </a:r>
            <a:r>
              <a:rPr lang="nl-NL" sz="2400" dirty="0" err="1"/>
              <a:t>respiratory</a:t>
            </a:r>
            <a:r>
              <a:rPr lang="nl-NL" sz="2400" dirty="0"/>
              <a:t> </a:t>
            </a:r>
            <a:r>
              <a:rPr lang="nl-NL" sz="2400" dirty="0" err="1"/>
              <a:t>tract</a:t>
            </a:r>
            <a:r>
              <a:rPr lang="nl-NL" sz="2400" dirty="0"/>
              <a:t> </a:t>
            </a:r>
            <a:r>
              <a:rPr lang="nl-NL" sz="2400" dirty="0" err="1"/>
              <a:t>infection</a:t>
            </a:r>
            <a:r>
              <a:rPr lang="nl-NL" sz="2400" dirty="0"/>
              <a:t> </a:t>
            </a:r>
          </a:p>
          <a:p>
            <a:pPr marL="514350" lvl="1" indent="-514350">
              <a:buAutoNum type="arabicPeriod"/>
            </a:pPr>
            <a:endParaRPr lang="nl-NL" sz="2400" dirty="0"/>
          </a:p>
          <a:p>
            <a:pPr marL="514350" lvl="1" indent="-514350">
              <a:buAutoNum type="arabicPeriod"/>
            </a:pPr>
            <a:r>
              <a:rPr lang="nl-NL" sz="2400" b="1" dirty="0" err="1"/>
              <a:t>and</a:t>
            </a:r>
            <a:r>
              <a:rPr lang="nl-NL" sz="2400" b="1" dirty="0"/>
              <a:t> </a:t>
            </a:r>
            <a:r>
              <a:rPr lang="nl-NL" sz="2400" b="1" dirty="0" err="1"/>
              <a:t>evaluate</a:t>
            </a:r>
            <a:r>
              <a:rPr lang="nl-NL" sz="2400" b="1" dirty="0"/>
              <a:t> </a:t>
            </a:r>
            <a:r>
              <a:rPr lang="nl-NL" sz="2400" b="1" dirty="0" err="1"/>
              <a:t>associations</a:t>
            </a:r>
            <a:r>
              <a:rPr lang="nl-NL" sz="2400" b="1" dirty="0"/>
              <a:t> </a:t>
            </a:r>
            <a:r>
              <a:rPr lang="nl-NL" sz="2400" b="1" dirty="0" err="1"/>
              <a:t>between</a:t>
            </a:r>
            <a:r>
              <a:rPr lang="nl-NL" sz="2400" b="1" dirty="0"/>
              <a:t> </a:t>
            </a:r>
            <a:r>
              <a:rPr lang="nl-NL" sz="2400" b="1" dirty="0" err="1"/>
              <a:t>the</a:t>
            </a:r>
            <a:r>
              <a:rPr lang="nl-NL" sz="2400" b="1" dirty="0"/>
              <a:t> </a:t>
            </a:r>
            <a:r>
              <a:rPr lang="nl-NL" sz="2400" b="1" dirty="0" err="1"/>
              <a:t>prescription</a:t>
            </a:r>
            <a:r>
              <a:rPr lang="nl-NL" sz="2400" b="1" dirty="0"/>
              <a:t> of </a:t>
            </a:r>
            <a:r>
              <a:rPr lang="nl-NL" sz="2400" b="1" dirty="0" err="1"/>
              <a:t>antibiotics</a:t>
            </a:r>
            <a:r>
              <a:rPr lang="nl-NL" sz="2400" b="1" dirty="0"/>
              <a:t> at </a:t>
            </a:r>
            <a:r>
              <a:rPr lang="nl-NL" sz="2400" b="1" dirty="0" err="1"/>
              <a:t>onset</a:t>
            </a:r>
            <a:r>
              <a:rPr lang="nl-NL" sz="2400" b="1" dirty="0"/>
              <a:t> of </a:t>
            </a:r>
            <a:r>
              <a:rPr lang="nl-NL" sz="2400" b="1" dirty="0" err="1"/>
              <a:t>mechanical</a:t>
            </a:r>
            <a:r>
              <a:rPr lang="nl-NL" sz="2400" b="1" dirty="0"/>
              <a:t> </a:t>
            </a:r>
            <a:r>
              <a:rPr lang="nl-NL" sz="2400" b="1" dirty="0" err="1"/>
              <a:t>ventilation</a:t>
            </a:r>
            <a:r>
              <a:rPr lang="nl-NL" sz="2400" b="1" dirty="0"/>
              <a:t> </a:t>
            </a:r>
            <a:r>
              <a:rPr lang="nl-NL" sz="2400" b="1" dirty="0" err="1"/>
              <a:t>with</a:t>
            </a:r>
            <a:r>
              <a:rPr lang="nl-NL" sz="2400" b="1" dirty="0"/>
              <a:t> </a:t>
            </a:r>
            <a:r>
              <a:rPr lang="nl-NL" sz="2400" b="1" dirty="0" err="1"/>
              <a:t>clinical</a:t>
            </a:r>
            <a:r>
              <a:rPr lang="nl-NL" sz="2400" b="1" dirty="0"/>
              <a:t> </a:t>
            </a:r>
            <a:r>
              <a:rPr lang="nl-NL" sz="2400" b="1" dirty="0" err="1"/>
              <a:t>outcomes</a:t>
            </a:r>
            <a:r>
              <a:rPr lang="nl-NL" sz="2400" b="1" dirty="0"/>
              <a:t>.</a:t>
            </a:r>
          </a:p>
        </p:txBody>
      </p:sp>
      <p:sp>
        <p:nvSpPr>
          <p:cNvPr id="4" name="Tijdelijke aanduiding voor dianummer 3">
            <a:extLst>
              <a:ext uri="{FF2B5EF4-FFF2-40B4-BE49-F238E27FC236}">
                <a16:creationId xmlns:a16="http://schemas.microsoft.com/office/drawing/2014/main" id="{C60DF1D0-F914-75E0-A6CB-81BDE7CBB371}"/>
              </a:ext>
            </a:extLst>
          </p:cNvPr>
          <p:cNvSpPr>
            <a:spLocks noGrp="1"/>
          </p:cNvSpPr>
          <p:nvPr>
            <p:ph type="sldNum" sz="quarter" idx="12"/>
          </p:nvPr>
        </p:nvSpPr>
        <p:spPr/>
        <p:txBody>
          <a:bodyPr/>
          <a:lstStyle/>
          <a:p>
            <a:fld id="{5A195573-6125-40C3-AA0C-3AC6CFB9F86B}" type="slidenum">
              <a:rPr lang="en-US" smtClean="0"/>
              <a:pPr/>
              <a:t>12</a:t>
            </a:fld>
            <a:endParaRPr lang="en-US" dirty="0"/>
          </a:p>
        </p:txBody>
      </p:sp>
    </p:spTree>
    <p:extLst>
      <p:ext uri="{BB962C8B-B14F-4D97-AF65-F5344CB8AC3E}">
        <p14:creationId xmlns:p14="http://schemas.microsoft.com/office/powerpoint/2010/main" val="3287624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FB0F8-217E-E583-44BE-7C16102D00D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E0ECE88-6A64-CA28-8C19-B44E040A6455}"/>
              </a:ext>
            </a:extLst>
          </p:cNvPr>
          <p:cNvSpPr>
            <a:spLocks noGrp="1"/>
          </p:cNvSpPr>
          <p:nvPr>
            <p:ph type="title"/>
          </p:nvPr>
        </p:nvSpPr>
        <p:spPr/>
        <p:txBody>
          <a:bodyPr/>
          <a:lstStyle/>
          <a:p>
            <a:r>
              <a:rPr lang="nl-NL" dirty="0"/>
              <a:t>Studie </a:t>
            </a:r>
          </a:p>
        </p:txBody>
      </p:sp>
      <p:sp>
        <p:nvSpPr>
          <p:cNvPr id="3" name="Tijdelijke aanduiding voor tekst 2">
            <a:extLst>
              <a:ext uri="{FF2B5EF4-FFF2-40B4-BE49-F238E27FC236}">
                <a16:creationId xmlns:a16="http://schemas.microsoft.com/office/drawing/2014/main" id="{1A967FCC-A6C9-ED9A-40B7-9CF76ADE78AF}"/>
              </a:ext>
            </a:extLst>
          </p:cNvPr>
          <p:cNvSpPr>
            <a:spLocks noGrp="1"/>
          </p:cNvSpPr>
          <p:nvPr>
            <p:ph type="body" sz="quarter" idx="11"/>
          </p:nvPr>
        </p:nvSpPr>
        <p:spPr/>
        <p:txBody>
          <a:bodyPr/>
          <a:lstStyle/>
          <a:p>
            <a:r>
              <a:rPr lang="nl-NL" sz="2400" dirty="0"/>
              <a:t>Focus van Journal Club op: </a:t>
            </a:r>
          </a:p>
          <a:p>
            <a:pPr lvl="1"/>
            <a:endParaRPr lang="nl-NL" sz="2400" dirty="0"/>
          </a:p>
          <a:p>
            <a:pPr lvl="1"/>
            <a:r>
              <a:rPr lang="nl-NL" sz="2400" dirty="0" err="1"/>
              <a:t>Evaluate</a:t>
            </a:r>
            <a:r>
              <a:rPr lang="nl-NL" sz="2400" dirty="0"/>
              <a:t> </a:t>
            </a:r>
            <a:r>
              <a:rPr lang="nl-NL" sz="2400" dirty="0" err="1"/>
              <a:t>associations</a:t>
            </a:r>
            <a:r>
              <a:rPr lang="nl-NL" sz="2400" dirty="0"/>
              <a:t> </a:t>
            </a:r>
            <a:r>
              <a:rPr lang="nl-NL" sz="2400" dirty="0" err="1"/>
              <a:t>between</a:t>
            </a:r>
            <a:r>
              <a:rPr lang="nl-NL" sz="2400" dirty="0"/>
              <a:t> </a:t>
            </a:r>
            <a:r>
              <a:rPr lang="nl-NL" sz="2400" dirty="0" err="1"/>
              <a:t>the</a:t>
            </a:r>
            <a:r>
              <a:rPr lang="nl-NL" sz="2400" dirty="0"/>
              <a:t> </a:t>
            </a:r>
            <a:r>
              <a:rPr lang="nl-NL" sz="2400" dirty="0" err="1"/>
              <a:t>prescription</a:t>
            </a:r>
            <a:r>
              <a:rPr lang="nl-NL" sz="2400" dirty="0"/>
              <a:t> of </a:t>
            </a:r>
            <a:r>
              <a:rPr lang="nl-NL" sz="2400" dirty="0" err="1"/>
              <a:t>antibiotics</a:t>
            </a:r>
            <a:r>
              <a:rPr lang="nl-NL" sz="2400" dirty="0"/>
              <a:t> at </a:t>
            </a:r>
            <a:r>
              <a:rPr lang="nl-NL" sz="2400" dirty="0" err="1"/>
              <a:t>onset</a:t>
            </a:r>
            <a:r>
              <a:rPr lang="nl-NL" sz="2400" dirty="0"/>
              <a:t> of </a:t>
            </a:r>
            <a:r>
              <a:rPr lang="nl-NL" sz="2400" dirty="0" err="1"/>
              <a:t>mechanical</a:t>
            </a:r>
            <a:r>
              <a:rPr lang="nl-NL" sz="2400" dirty="0"/>
              <a:t> </a:t>
            </a:r>
            <a:r>
              <a:rPr lang="nl-NL" sz="2400" dirty="0" err="1"/>
              <a:t>ventilation</a:t>
            </a:r>
            <a:r>
              <a:rPr lang="nl-NL" sz="2400" dirty="0"/>
              <a:t> </a:t>
            </a:r>
            <a:r>
              <a:rPr lang="nl-NL" sz="2400" dirty="0" err="1"/>
              <a:t>with</a:t>
            </a:r>
            <a:r>
              <a:rPr lang="nl-NL" sz="2400" dirty="0"/>
              <a:t> </a:t>
            </a:r>
            <a:r>
              <a:rPr lang="nl-NL" sz="2400" dirty="0" err="1"/>
              <a:t>clinical</a:t>
            </a:r>
            <a:r>
              <a:rPr lang="nl-NL" sz="2400" dirty="0"/>
              <a:t> </a:t>
            </a:r>
            <a:r>
              <a:rPr lang="nl-NL" sz="2400" dirty="0" err="1"/>
              <a:t>outcomes</a:t>
            </a:r>
            <a:r>
              <a:rPr lang="nl-NL" sz="2400" dirty="0"/>
              <a:t>.</a:t>
            </a:r>
          </a:p>
        </p:txBody>
      </p:sp>
      <p:sp>
        <p:nvSpPr>
          <p:cNvPr id="4" name="Tijdelijke aanduiding voor dianummer 3">
            <a:extLst>
              <a:ext uri="{FF2B5EF4-FFF2-40B4-BE49-F238E27FC236}">
                <a16:creationId xmlns:a16="http://schemas.microsoft.com/office/drawing/2014/main" id="{F3DE1056-B0D4-04AB-33C2-13531348B730}"/>
              </a:ext>
            </a:extLst>
          </p:cNvPr>
          <p:cNvSpPr>
            <a:spLocks noGrp="1"/>
          </p:cNvSpPr>
          <p:nvPr>
            <p:ph type="sldNum" sz="quarter" idx="12"/>
          </p:nvPr>
        </p:nvSpPr>
        <p:spPr/>
        <p:txBody>
          <a:bodyPr/>
          <a:lstStyle/>
          <a:p>
            <a:fld id="{5A195573-6125-40C3-AA0C-3AC6CFB9F86B}" type="slidenum">
              <a:rPr lang="en-US" smtClean="0"/>
              <a:pPr/>
              <a:t>13</a:t>
            </a:fld>
            <a:endParaRPr lang="en-US" dirty="0"/>
          </a:p>
        </p:txBody>
      </p:sp>
    </p:spTree>
    <p:extLst>
      <p:ext uri="{BB962C8B-B14F-4D97-AF65-F5344CB8AC3E}">
        <p14:creationId xmlns:p14="http://schemas.microsoft.com/office/powerpoint/2010/main" val="2885622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4FF5FB9-CF10-FA4D-76D1-D615E5BE3826}"/>
              </a:ext>
            </a:extLst>
          </p:cNvPr>
          <p:cNvSpPr>
            <a:spLocks noGrp="1"/>
          </p:cNvSpPr>
          <p:nvPr>
            <p:ph type="title"/>
          </p:nvPr>
        </p:nvSpPr>
        <p:spPr/>
        <p:txBody>
          <a:bodyPr/>
          <a:lstStyle/>
          <a:p>
            <a:r>
              <a:rPr lang="nl-NL" dirty="0"/>
              <a:t>Methoden</a:t>
            </a:r>
          </a:p>
        </p:txBody>
      </p:sp>
      <p:sp>
        <p:nvSpPr>
          <p:cNvPr id="7" name="Tijdelijke aanduiding voor tekst 6">
            <a:extLst>
              <a:ext uri="{FF2B5EF4-FFF2-40B4-BE49-F238E27FC236}">
                <a16:creationId xmlns:a16="http://schemas.microsoft.com/office/drawing/2014/main" id="{89CB6E54-8DAF-9AC2-597D-F1A16D121FA6}"/>
              </a:ext>
            </a:extLst>
          </p:cNvPr>
          <p:cNvSpPr>
            <a:spLocks noGrp="1"/>
          </p:cNvSpPr>
          <p:nvPr>
            <p:ph type="body" sz="quarter" idx="11"/>
          </p:nvPr>
        </p:nvSpPr>
        <p:spPr/>
        <p:txBody>
          <a:bodyPr/>
          <a:lstStyle/>
          <a:p>
            <a:pPr marL="457200" indent="-457200">
              <a:buFont typeface="Arial" panose="020B0604020202020204" pitchFamily="34" charset="0"/>
              <a:buChar char="•"/>
            </a:pPr>
            <a:r>
              <a:rPr lang="nl-NL" sz="2400" dirty="0"/>
              <a:t>Retrospectieve cohort studie </a:t>
            </a:r>
          </a:p>
          <a:p>
            <a:pPr marL="457200" indent="-457200">
              <a:buFontTx/>
              <a:buChar char="-"/>
            </a:pPr>
            <a:endParaRPr lang="nl-NL" sz="2400" dirty="0"/>
          </a:p>
          <a:p>
            <a:pPr marL="457200" indent="-457200">
              <a:buFont typeface="Arial" panose="020B0604020202020204" pitchFamily="34" charset="0"/>
              <a:buChar char="•"/>
            </a:pPr>
            <a:r>
              <a:rPr lang="nl-NL" sz="2400" dirty="0"/>
              <a:t>46 tertiaire kinderziekenhuizen in USA </a:t>
            </a:r>
          </a:p>
          <a:p>
            <a:pPr marL="457200" lvl="1" indent="-457200">
              <a:buFont typeface="Arial" panose="020B0604020202020204" pitchFamily="34" charset="0"/>
              <a:buChar char="•"/>
            </a:pPr>
            <a:r>
              <a:rPr lang="nl-NL" sz="2400" dirty="0" err="1"/>
              <a:t>Children</a:t>
            </a:r>
            <a:r>
              <a:rPr lang="nl-NL" sz="2400" dirty="0"/>
              <a:t> </a:t>
            </a:r>
            <a:r>
              <a:rPr lang="nl-NL" sz="2400" dirty="0" err="1"/>
              <a:t>Hospital</a:t>
            </a:r>
            <a:r>
              <a:rPr lang="nl-NL" sz="2400" dirty="0"/>
              <a:t> Association </a:t>
            </a:r>
          </a:p>
          <a:p>
            <a:endParaRPr lang="nl-NL" sz="2400" dirty="0"/>
          </a:p>
          <a:p>
            <a:pPr marL="457200" indent="-457200">
              <a:buFont typeface="Arial" panose="020B0604020202020204" pitchFamily="34" charset="0"/>
              <a:buChar char="•"/>
            </a:pPr>
            <a:r>
              <a:rPr lang="nl-NL" sz="2400" dirty="0"/>
              <a:t>2012-2016</a:t>
            </a:r>
          </a:p>
          <a:p>
            <a:endParaRPr lang="nl-NL" sz="2400" dirty="0"/>
          </a:p>
          <a:p>
            <a:pPr marL="457200" indent="-457200">
              <a:buFont typeface="Arial" panose="020B0604020202020204" pitchFamily="34" charset="0"/>
              <a:buChar char="•"/>
            </a:pPr>
            <a:r>
              <a:rPr lang="nl-NL" sz="2400" dirty="0"/>
              <a:t>Data uit </a:t>
            </a:r>
            <a:r>
              <a:rPr lang="nl-NL" sz="2400" dirty="0" err="1"/>
              <a:t>Pediatric</a:t>
            </a:r>
            <a:r>
              <a:rPr lang="nl-NL" sz="2400" dirty="0"/>
              <a:t> Health Information System </a:t>
            </a:r>
          </a:p>
          <a:p>
            <a:pPr marL="457200" indent="-457200">
              <a:buFontTx/>
              <a:buChar char="-"/>
            </a:pPr>
            <a:endParaRPr lang="nl-NL" dirty="0"/>
          </a:p>
          <a:p>
            <a:pPr marL="457200" indent="-457200">
              <a:buFontTx/>
              <a:buChar char="-"/>
            </a:pPr>
            <a:endParaRPr lang="nl-NL" dirty="0"/>
          </a:p>
          <a:p>
            <a:pPr marL="457200" indent="-457200">
              <a:buFontTx/>
              <a:buChar char="-"/>
            </a:pPr>
            <a:endParaRPr lang="nl-NL" dirty="0"/>
          </a:p>
          <a:p>
            <a:pPr lvl="1"/>
            <a:endParaRPr lang="nl-NL" dirty="0"/>
          </a:p>
          <a:p>
            <a:pPr marL="457200" lvl="1" indent="-457200">
              <a:buFontTx/>
              <a:buChar char="-"/>
            </a:pPr>
            <a:endParaRPr lang="nl-NL" dirty="0"/>
          </a:p>
          <a:p>
            <a:pPr marL="457200" lvl="1" indent="-457200">
              <a:buFontTx/>
              <a:buChar char="-"/>
            </a:pPr>
            <a:endParaRPr lang="nl-NL" dirty="0"/>
          </a:p>
          <a:p>
            <a:pPr marL="457200" lvl="1" indent="-457200">
              <a:buFontTx/>
              <a:buChar char="-"/>
            </a:pPr>
            <a:endParaRPr lang="nl-NL" dirty="0"/>
          </a:p>
          <a:p>
            <a:pPr lvl="1"/>
            <a:endParaRPr lang="nl-NL" dirty="0"/>
          </a:p>
        </p:txBody>
      </p:sp>
    </p:spTree>
    <p:extLst>
      <p:ext uri="{BB962C8B-B14F-4D97-AF65-F5344CB8AC3E}">
        <p14:creationId xmlns:p14="http://schemas.microsoft.com/office/powerpoint/2010/main" val="2778481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4FF5FB9-CF10-FA4D-76D1-D615E5BE3826}"/>
              </a:ext>
            </a:extLst>
          </p:cNvPr>
          <p:cNvSpPr>
            <a:spLocks noGrp="1"/>
          </p:cNvSpPr>
          <p:nvPr>
            <p:ph type="title"/>
          </p:nvPr>
        </p:nvSpPr>
        <p:spPr/>
        <p:txBody>
          <a:bodyPr/>
          <a:lstStyle/>
          <a:p>
            <a:r>
              <a:rPr lang="nl-NL" dirty="0"/>
              <a:t>Methoden</a:t>
            </a:r>
          </a:p>
        </p:txBody>
      </p:sp>
      <p:sp>
        <p:nvSpPr>
          <p:cNvPr id="7" name="Tijdelijke aanduiding voor tekst 6">
            <a:extLst>
              <a:ext uri="{FF2B5EF4-FFF2-40B4-BE49-F238E27FC236}">
                <a16:creationId xmlns:a16="http://schemas.microsoft.com/office/drawing/2014/main" id="{89CB6E54-8DAF-9AC2-597D-F1A16D121FA6}"/>
              </a:ext>
            </a:extLst>
          </p:cNvPr>
          <p:cNvSpPr>
            <a:spLocks noGrp="1"/>
          </p:cNvSpPr>
          <p:nvPr>
            <p:ph type="body" sz="quarter" idx="11"/>
          </p:nvPr>
        </p:nvSpPr>
        <p:spPr/>
        <p:txBody>
          <a:bodyPr/>
          <a:lstStyle/>
          <a:p>
            <a:pPr marL="457200" indent="-457200">
              <a:buFont typeface="Arial" panose="020B0604020202020204" pitchFamily="34" charset="0"/>
              <a:buChar char="•"/>
            </a:pPr>
            <a:r>
              <a:rPr lang="nl-NL" sz="2400" dirty="0"/>
              <a:t>Inclusiecriteria </a:t>
            </a:r>
          </a:p>
          <a:p>
            <a:pPr marL="457200" lvl="1" indent="-457200">
              <a:buFontTx/>
              <a:buChar char="-"/>
            </a:pPr>
            <a:r>
              <a:rPr lang="nl-NL" sz="2400" dirty="0"/>
              <a:t>&lt;2 jaar</a:t>
            </a:r>
          </a:p>
          <a:p>
            <a:pPr marL="457200" lvl="1" indent="-457200">
              <a:buFontTx/>
              <a:buChar char="-"/>
            </a:pPr>
            <a:r>
              <a:rPr lang="nl-NL" sz="2400" dirty="0"/>
              <a:t>RSV </a:t>
            </a:r>
            <a:r>
              <a:rPr lang="nl-NL" sz="2400" dirty="0" err="1"/>
              <a:t>bronchiolitis</a:t>
            </a:r>
            <a:r>
              <a:rPr lang="nl-NL" sz="2400" dirty="0"/>
              <a:t> of RSV pneumonie</a:t>
            </a:r>
          </a:p>
          <a:p>
            <a:pPr marL="457200" lvl="1" indent="-457200">
              <a:buFontTx/>
              <a:buChar char="-"/>
            </a:pPr>
            <a:r>
              <a:rPr lang="nl-NL" sz="2400" dirty="0"/>
              <a:t>Opname PICU</a:t>
            </a:r>
          </a:p>
          <a:p>
            <a:pPr marL="457200" lvl="1" indent="-457200">
              <a:buFontTx/>
              <a:buChar char="-"/>
            </a:pPr>
            <a:r>
              <a:rPr lang="nl-NL" sz="2400" dirty="0"/>
              <a:t>Beademing (MV) en neuromusculaire antagonist </a:t>
            </a:r>
          </a:p>
          <a:p>
            <a:pPr marL="457200" lvl="1" indent="-457200">
              <a:buFontTx/>
              <a:buChar char="-"/>
            </a:pPr>
            <a:endParaRPr lang="nl-NL" sz="2400" dirty="0"/>
          </a:p>
          <a:p>
            <a:pPr marL="457200" lvl="1" indent="-457200">
              <a:buFontTx/>
              <a:buChar char="-"/>
            </a:pPr>
            <a:endParaRPr lang="nl-NL" sz="2400" dirty="0"/>
          </a:p>
          <a:p>
            <a:pPr marL="457200" indent="-457200">
              <a:buFont typeface="Arial" panose="020B0604020202020204" pitchFamily="34" charset="0"/>
              <a:buChar char="•"/>
            </a:pPr>
            <a:r>
              <a:rPr lang="nl-NL" sz="2400" dirty="0"/>
              <a:t>Exclusiecriteria</a:t>
            </a:r>
          </a:p>
          <a:p>
            <a:pPr marL="457200" lvl="1" indent="-457200">
              <a:buFontTx/>
              <a:buChar char="-"/>
            </a:pPr>
            <a:r>
              <a:rPr lang="nl-NL" sz="2400" dirty="0"/>
              <a:t>Chronische ziekten </a:t>
            </a:r>
          </a:p>
          <a:p>
            <a:pPr marL="457200" lvl="1" indent="-457200">
              <a:buFontTx/>
              <a:buChar char="-"/>
            </a:pPr>
            <a:r>
              <a:rPr lang="nl-NL" sz="2400" dirty="0"/>
              <a:t>Ziekenhuisopname &gt; 90 dagen</a:t>
            </a:r>
          </a:p>
          <a:p>
            <a:pPr marL="457200" lvl="1" indent="-457200">
              <a:buFontTx/>
              <a:buChar char="-"/>
            </a:pPr>
            <a:r>
              <a:rPr lang="nl-NL" sz="2400" dirty="0"/>
              <a:t>Bewezen bacteriemie, meningitis of UWI </a:t>
            </a:r>
          </a:p>
          <a:p>
            <a:pPr marL="457200" lvl="1" indent="-457200">
              <a:buFontTx/>
              <a:buChar char="-"/>
            </a:pPr>
            <a:r>
              <a:rPr lang="nl-NL" sz="2400" dirty="0"/>
              <a:t>MV meer dan 1 dag voor PICU opname gestart </a:t>
            </a:r>
          </a:p>
          <a:p>
            <a:pPr marL="457200" lvl="1" indent="-457200">
              <a:buFontTx/>
              <a:buChar char="-"/>
            </a:pPr>
            <a:endParaRPr lang="nl-NL" dirty="0"/>
          </a:p>
          <a:p>
            <a:pPr marL="457200" lvl="1" indent="-457200">
              <a:buFontTx/>
              <a:buChar char="-"/>
            </a:pPr>
            <a:endParaRPr lang="nl-NL" dirty="0"/>
          </a:p>
          <a:p>
            <a:pPr marL="457200" lvl="1" indent="-457200">
              <a:buFontTx/>
              <a:buChar char="-"/>
            </a:pPr>
            <a:endParaRPr lang="nl-NL" dirty="0"/>
          </a:p>
          <a:p>
            <a:pPr marL="457200" lvl="1" indent="-457200">
              <a:buFontTx/>
              <a:buChar char="-"/>
            </a:pPr>
            <a:endParaRPr lang="nl-NL" dirty="0"/>
          </a:p>
          <a:p>
            <a:pPr lvl="1"/>
            <a:endParaRPr lang="nl-NL" dirty="0"/>
          </a:p>
        </p:txBody>
      </p:sp>
    </p:spTree>
    <p:extLst>
      <p:ext uri="{BB962C8B-B14F-4D97-AF65-F5344CB8AC3E}">
        <p14:creationId xmlns:p14="http://schemas.microsoft.com/office/powerpoint/2010/main" val="1424467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3A3EA3-D987-82E0-47BE-505E27BD5AE5}"/>
              </a:ext>
            </a:extLst>
          </p:cNvPr>
          <p:cNvSpPr>
            <a:spLocks noGrp="1"/>
          </p:cNvSpPr>
          <p:nvPr>
            <p:ph type="title"/>
          </p:nvPr>
        </p:nvSpPr>
        <p:spPr/>
        <p:txBody>
          <a:bodyPr/>
          <a:lstStyle/>
          <a:p>
            <a:r>
              <a:rPr lang="nl-NL" dirty="0"/>
              <a:t>Methoden</a:t>
            </a:r>
          </a:p>
        </p:txBody>
      </p:sp>
      <p:sp>
        <p:nvSpPr>
          <p:cNvPr id="3" name="Tijdelijke aanduiding voor tekst 2">
            <a:extLst>
              <a:ext uri="{FF2B5EF4-FFF2-40B4-BE49-F238E27FC236}">
                <a16:creationId xmlns:a16="http://schemas.microsoft.com/office/drawing/2014/main" id="{E912BA36-B588-13FC-969B-370CCF9FB41F}"/>
              </a:ext>
            </a:extLst>
          </p:cNvPr>
          <p:cNvSpPr>
            <a:spLocks noGrp="1"/>
          </p:cNvSpPr>
          <p:nvPr>
            <p:ph type="body" sz="quarter" idx="11"/>
          </p:nvPr>
        </p:nvSpPr>
        <p:spPr/>
        <p:txBody>
          <a:bodyPr/>
          <a:lstStyle/>
          <a:p>
            <a:r>
              <a:rPr lang="nl-NL" sz="2400" dirty="0"/>
              <a:t>Definities: </a:t>
            </a:r>
          </a:p>
          <a:p>
            <a:pPr marL="457200" indent="-457200">
              <a:buFontTx/>
              <a:buChar char="-"/>
            </a:pPr>
            <a:r>
              <a:rPr lang="nl-NL" sz="2400" b="0" dirty="0">
                <a:solidFill>
                  <a:schemeClr val="bg2"/>
                </a:solidFill>
              </a:rPr>
              <a:t>‘</a:t>
            </a:r>
            <a:r>
              <a:rPr lang="nl-NL" sz="2400" b="0" dirty="0" err="1">
                <a:solidFill>
                  <a:schemeClr val="bg2"/>
                </a:solidFill>
              </a:rPr>
              <a:t>Early</a:t>
            </a:r>
            <a:r>
              <a:rPr lang="nl-NL" sz="2400" b="0" dirty="0">
                <a:solidFill>
                  <a:schemeClr val="bg2"/>
                </a:solidFill>
              </a:rPr>
              <a:t> </a:t>
            </a:r>
            <a:r>
              <a:rPr lang="nl-NL" sz="2400" b="0" dirty="0" err="1">
                <a:solidFill>
                  <a:schemeClr val="bg2"/>
                </a:solidFill>
              </a:rPr>
              <a:t>antibiotic</a:t>
            </a:r>
            <a:r>
              <a:rPr lang="nl-NL" sz="2400" b="0" dirty="0">
                <a:solidFill>
                  <a:schemeClr val="bg2"/>
                </a:solidFill>
              </a:rPr>
              <a:t> </a:t>
            </a:r>
            <a:r>
              <a:rPr lang="nl-NL" sz="2400" b="0" dirty="0" err="1">
                <a:solidFill>
                  <a:schemeClr val="bg2"/>
                </a:solidFill>
              </a:rPr>
              <a:t>usage</a:t>
            </a:r>
            <a:r>
              <a:rPr lang="nl-NL" sz="2400" b="0" dirty="0">
                <a:solidFill>
                  <a:schemeClr val="bg2"/>
                </a:solidFill>
              </a:rPr>
              <a:t>’: antibiotica eerste 2 dagen (beiden) MV </a:t>
            </a:r>
          </a:p>
          <a:p>
            <a:pPr marL="457200" indent="-457200">
              <a:buFontTx/>
              <a:buChar char="-"/>
            </a:pPr>
            <a:r>
              <a:rPr lang="nl-NL" sz="2400" b="0" dirty="0">
                <a:solidFill>
                  <a:schemeClr val="bg2"/>
                </a:solidFill>
              </a:rPr>
              <a:t>’no </a:t>
            </a:r>
            <a:r>
              <a:rPr lang="nl-NL" sz="2400" b="0" dirty="0" err="1">
                <a:solidFill>
                  <a:schemeClr val="bg2"/>
                </a:solidFill>
              </a:rPr>
              <a:t>early</a:t>
            </a:r>
            <a:r>
              <a:rPr lang="nl-NL" sz="2400" b="0" dirty="0">
                <a:solidFill>
                  <a:schemeClr val="bg2"/>
                </a:solidFill>
              </a:rPr>
              <a:t> </a:t>
            </a:r>
            <a:r>
              <a:rPr lang="nl-NL" sz="2400" b="0" dirty="0" err="1">
                <a:solidFill>
                  <a:schemeClr val="bg2"/>
                </a:solidFill>
              </a:rPr>
              <a:t>antibiotic</a:t>
            </a:r>
            <a:r>
              <a:rPr lang="nl-NL" sz="2400" b="0" dirty="0">
                <a:solidFill>
                  <a:schemeClr val="bg2"/>
                </a:solidFill>
              </a:rPr>
              <a:t> </a:t>
            </a:r>
            <a:r>
              <a:rPr lang="nl-NL" sz="2400" b="0" dirty="0" err="1">
                <a:solidFill>
                  <a:schemeClr val="bg2"/>
                </a:solidFill>
              </a:rPr>
              <a:t>usage</a:t>
            </a:r>
            <a:r>
              <a:rPr lang="nl-NL" sz="2400" b="0" dirty="0">
                <a:solidFill>
                  <a:schemeClr val="bg2"/>
                </a:solidFill>
              </a:rPr>
              <a:t>’: geen antibiotica tijdens eerste 2 dagen MV</a:t>
            </a:r>
          </a:p>
          <a:p>
            <a:endParaRPr lang="nl-NL" sz="2400" b="0" dirty="0"/>
          </a:p>
          <a:p>
            <a:endParaRPr lang="nl-NL" sz="2400" b="0" dirty="0"/>
          </a:p>
          <a:p>
            <a:r>
              <a:rPr lang="nl-NL" sz="2400" dirty="0"/>
              <a:t>Gekeken naar: </a:t>
            </a:r>
          </a:p>
          <a:p>
            <a:pPr marL="457200" indent="-457200">
              <a:buFontTx/>
              <a:buChar char="-"/>
            </a:pPr>
            <a:r>
              <a:rPr lang="nl-NL" sz="2400" b="0" dirty="0">
                <a:solidFill>
                  <a:schemeClr val="bg2"/>
                </a:solidFill>
              </a:rPr>
              <a:t>Trend ‘</a:t>
            </a:r>
            <a:r>
              <a:rPr lang="nl-NL" sz="2400" b="0" dirty="0" err="1">
                <a:solidFill>
                  <a:schemeClr val="bg2"/>
                </a:solidFill>
              </a:rPr>
              <a:t>early</a:t>
            </a:r>
            <a:r>
              <a:rPr lang="nl-NL" sz="2400" b="0" dirty="0">
                <a:solidFill>
                  <a:schemeClr val="bg2"/>
                </a:solidFill>
              </a:rPr>
              <a:t> </a:t>
            </a:r>
            <a:r>
              <a:rPr lang="nl-NL" sz="2400" b="0" dirty="0" err="1">
                <a:solidFill>
                  <a:schemeClr val="bg2"/>
                </a:solidFill>
              </a:rPr>
              <a:t>antibiotic</a:t>
            </a:r>
            <a:r>
              <a:rPr lang="nl-NL" sz="2400" b="0" dirty="0">
                <a:solidFill>
                  <a:schemeClr val="bg2"/>
                </a:solidFill>
              </a:rPr>
              <a:t> </a:t>
            </a:r>
            <a:r>
              <a:rPr lang="nl-NL" sz="2400" b="0" dirty="0" err="1">
                <a:solidFill>
                  <a:schemeClr val="bg2"/>
                </a:solidFill>
              </a:rPr>
              <a:t>usage</a:t>
            </a:r>
            <a:r>
              <a:rPr lang="nl-NL" sz="2400" b="0" dirty="0">
                <a:solidFill>
                  <a:schemeClr val="bg2"/>
                </a:solidFill>
              </a:rPr>
              <a:t>’ per jaar </a:t>
            </a:r>
          </a:p>
          <a:p>
            <a:pPr marL="457200" indent="-457200">
              <a:buFontTx/>
              <a:buChar char="-"/>
            </a:pPr>
            <a:r>
              <a:rPr lang="nl-NL" sz="2400" b="0" dirty="0">
                <a:solidFill>
                  <a:schemeClr val="bg2"/>
                </a:solidFill>
              </a:rPr>
              <a:t>Gebruik verschillende antibiotica </a:t>
            </a:r>
          </a:p>
          <a:p>
            <a:pPr marL="457200" indent="-457200">
              <a:buFontTx/>
              <a:buChar char="-"/>
            </a:pPr>
            <a:r>
              <a:rPr lang="nl-NL" sz="2400" b="0" dirty="0">
                <a:solidFill>
                  <a:schemeClr val="bg2"/>
                </a:solidFill>
              </a:rPr>
              <a:t>Variabelen: geslacht, etniciteit, verzekering, vasoactieve </a:t>
            </a:r>
            <a:r>
              <a:rPr lang="nl-NL" sz="2400" b="0" dirty="0" err="1">
                <a:solidFill>
                  <a:schemeClr val="bg2"/>
                </a:solidFill>
              </a:rPr>
              <a:t>med</a:t>
            </a:r>
            <a:r>
              <a:rPr lang="nl-NL" sz="2400" b="0" dirty="0">
                <a:solidFill>
                  <a:schemeClr val="bg2"/>
                </a:solidFill>
              </a:rPr>
              <a:t>, apnoe</a:t>
            </a:r>
          </a:p>
          <a:p>
            <a:pPr marL="457200" indent="-457200">
              <a:buFontTx/>
              <a:buChar char="-"/>
            </a:pPr>
            <a:r>
              <a:rPr lang="nl-NL" sz="2400" b="0" dirty="0">
                <a:solidFill>
                  <a:schemeClr val="bg2"/>
                </a:solidFill>
              </a:rPr>
              <a:t>Analyses gesplitst voor </a:t>
            </a:r>
          </a:p>
          <a:p>
            <a:pPr marL="727200" lvl="3" indent="-457200">
              <a:buFontTx/>
              <a:buChar char="-"/>
            </a:pPr>
            <a:r>
              <a:rPr lang="nl-NL" sz="2400" dirty="0"/>
              <a:t>Leeftijd &lt;2 maanden en &gt; 2 maanden</a:t>
            </a:r>
          </a:p>
          <a:p>
            <a:endParaRPr lang="nl-NL" dirty="0"/>
          </a:p>
        </p:txBody>
      </p:sp>
      <p:sp>
        <p:nvSpPr>
          <p:cNvPr id="4" name="Tijdelijke aanduiding voor dianummer 3">
            <a:extLst>
              <a:ext uri="{FF2B5EF4-FFF2-40B4-BE49-F238E27FC236}">
                <a16:creationId xmlns:a16="http://schemas.microsoft.com/office/drawing/2014/main" id="{E11008DB-BB27-BE9F-4A87-313771414F4A}"/>
              </a:ext>
            </a:extLst>
          </p:cNvPr>
          <p:cNvSpPr>
            <a:spLocks noGrp="1"/>
          </p:cNvSpPr>
          <p:nvPr>
            <p:ph type="sldNum" sz="quarter" idx="12"/>
          </p:nvPr>
        </p:nvSpPr>
        <p:spPr/>
        <p:txBody>
          <a:bodyPr/>
          <a:lstStyle/>
          <a:p>
            <a:fld id="{5A195573-6125-40C3-AA0C-3AC6CFB9F86B}" type="slidenum">
              <a:rPr lang="en-US" smtClean="0"/>
              <a:pPr/>
              <a:t>16</a:t>
            </a:fld>
            <a:endParaRPr lang="en-US" dirty="0"/>
          </a:p>
        </p:txBody>
      </p:sp>
    </p:spTree>
    <p:extLst>
      <p:ext uri="{BB962C8B-B14F-4D97-AF65-F5344CB8AC3E}">
        <p14:creationId xmlns:p14="http://schemas.microsoft.com/office/powerpoint/2010/main" val="1399083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1B8CFB-0FE3-9C1F-A3B3-39323E0BFB85}"/>
              </a:ext>
            </a:extLst>
          </p:cNvPr>
          <p:cNvSpPr>
            <a:spLocks noGrp="1"/>
          </p:cNvSpPr>
          <p:nvPr>
            <p:ph type="title"/>
          </p:nvPr>
        </p:nvSpPr>
        <p:spPr/>
        <p:txBody>
          <a:bodyPr/>
          <a:lstStyle/>
          <a:p>
            <a:r>
              <a:rPr lang="nl-NL" dirty="0"/>
              <a:t>Resultaten</a:t>
            </a:r>
          </a:p>
        </p:txBody>
      </p:sp>
      <p:sp>
        <p:nvSpPr>
          <p:cNvPr id="5" name="Tijdelijke aanduiding voor tekst 4">
            <a:extLst>
              <a:ext uri="{FF2B5EF4-FFF2-40B4-BE49-F238E27FC236}">
                <a16:creationId xmlns:a16="http://schemas.microsoft.com/office/drawing/2014/main" id="{FA9EA2C6-7AEF-6CC0-009F-DC15D79E4702}"/>
              </a:ext>
            </a:extLst>
          </p:cNvPr>
          <p:cNvSpPr>
            <a:spLocks noGrp="1"/>
          </p:cNvSpPr>
          <p:nvPr>
            <p:ph type="body" sz="quarter" idx="10"/>
          </p:nvPr>
        </p:nvSpPr>
        <p:spPr/>
        <p:txBody>
          <a:bodyPr/>
          <a:lstStyle/>
          <a:p>
            <a:endParaRPr lang="nl-NL" sz="2400" dirty="0"/>
          </a:p>
          <a:p>
            <a:endParaRPr lang="nl-NL" dirty="0"/>
          </a:p>
          <a:p>
            <a:endParaRPr lang="nl-NL" dirty="0"/>
          </a:p>
          <a:p>
            <a:endParaRPr lang="nl-NL" dirty="0"/>
          </a:p>
        </p:txBody>
      </p:sp>
      <p:sp>
        <p:nvSpPr>
          <p:cNvPr id="6" name="Tijdelijke aanduiding voor tekst 5">
            <a:extLst>
              <a:ext uri="{FF2B5EF4-FFF2-40B4-BE49-F238E27FC236}">
                <a16:creationId xmlns:a16="http://schemas.microsoft.com/office/drawing/2014/main" id="{4DA86865-537B-03C7-D03B-F5D377798F6D}"/>
              </a:ext>
            </a:extLst>
          </p:cNvPr>
          <p:cNvSpPr>
            <a:spLocks noGrp="1"/>
          </p:cNvSpPr>
          <p:nvPr>
            <p:ph type="body" sz="quarter" idx="11"/>
          </p:nvPr>
        </p:nvSpPr>
        <p:spPr/>
        <p:txBody>
          <a:bodyPr/>
          <a:lstStyle/>
          <a:p>
            <a:r>
              <a:rPr lang="nl-NL" dirty="0"/>
              <a:t>Figuur 1 </a:t>
            </a:r>
          </a:p>
        </p:txBody>
      </p:sp>
      <p:sp>
        <p:nvSpPr>
          <p:cNvPr id="4" name="Tijdelijke aanduiding voor dianummer 3">
            <a:extLst>
              <a:ext uri="{FF2B5EF4-FFF2-40B4-BE49-F238E27FC236}">
                <a16:creationId xmlns:a16="http://schemas.microsoft.com/office/drawing/2014/main" id="{E5F82C90-1D6C-8D39-0B54-CF3D2BB3182D}"/>
              </a:ext>
            </a:extLst>
          </p:cNvPr>
          <p:cNvSpPr>
            <a:spLocks noGrp="1"/>
          </p:cNvSpPr>
          <p:nvPr>
            <p:ph type="sldNum" sz="quarter" idx="12"/>
          </p:nvPr>
        </p:nvSpPr>
        <p:spPr/>
        <p:txBody>
          <a:bodyPr/>
          <a:lstStyle/>
          <a:p>
            <a:fld id="{5A195573-6125-40C3-AA0C-3AC6CFB9F86B}" type="slidenum">
              <a:rPr lang="en-US" smtClean="0"/>
              <a:pPr/>
              <a:t>17</a:t>
            </a:fld>
            <a:endParaRPr lang="en-US" dirty="0"/>
          </a:p>
        </p:txBody>
      </p:sp>
      <p:pic>
        <p:nvPicPr>
          <p:cNvPr id="3" name="Picture 9">
            <a:extLst>
              <a:ext uri="{FF2B5EF4-FFF2-40B4-BE49-F238E27FC236}">
                <a16:creationId xmlns:a16="http://schemas.microsoft.com/office/drawing/2014/main" id="{5B090E91-1899-97C9-C824-CF83DF1E8576}"/>
              </a:ext>
            </a:extLst>
          </p:cNvPr>
          <p:cNvPicPr>
            <a:picLocks noChangeAspect="1"/>
          </p:cNvPicPr>
          <p:nvPr/>
        </p:nvPicPr>
        <p:blipFill>
          <a:blip r:embed="rId2">
            <a:lum/>
          </a:blip>
          <a:srcRect/>
          <a:stretch>
            <a:fillRect/>
          </a:stretch>
        </p:blipFill>
        <p:spPr bwMode="white">
          <a:xfrm>
            <a:off x="3035231" y="621933"/>
            <a:ext cx="6458088" cy="5614134"/>
          </a:xfrm>
          <a:prstGeom prst="rect">
            <a:avLst/>
          </a:prstGeom>
          <a:ln>
            <a:headEnd type="none"/>
            <a:tailEnd type="none"/>
          </a:ln>
        </p:spPr>
      </p:pic>
    </p:spTree>
    <p:extLst>
      <p:ext uri="{BB962C8B-B14F-4D97-AF65-F5344CB8AC3E}">
        <p14:creationId xmlns:p14="http://schemas.microsoft.com/office/powerpoint/2010/main" val="2901889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926228-9631-1108-CB67-9A5CD10BD54F}"/>
              </a:ext>
            </a:extLst>
          </p:cNvPr>
          <p:cNvSpPr>
            <a:spLocks noGrp="1"/>
          </p:cNvSpPr>
          <p:nvPr>
            <p:ph type="title"/>
          </p:nvPr>
        </p:nvSpPr>
        <p:spPr/>
        <p:txBody>
          <a:bodyPr/>
          <a:lstStyle/>
          <a:p>
            <a:r>
              <a:rPr lang="nl-NL" dirty="0"/>
              <a:t>Resultaten</a:t>
            </a:r>
          </a:p>
        </p:txBody>
      </p:sp>
      <p:sp>
        <p:nvSpPr>
          <p:cNvPr id="3" name="Tijdelijke aanduiding voor tekst 2">
            <a:extLst>
              <a:ext uri="{FF2B5EF4-FFF2-40B4-BE49-F238E27FC236}">
                <a16:creationId xmlns:a16="http://schemas.microsoft.com/office/drawing/2014/main" id="{5A8860D9-80B1-2EC8-DB6A-13787138D0A5}"/>
              </a:ext>
            </a:extLst>
          </p:cNvPr>
          <p:cNvSpPr>
            <a:spLocks noGrp="1"/>
          </p:cNvSpPr>
          <p:nvPr>
            <p:ph type="body" sz="quarter" idx="11"/>
          </p:nvPr>
        </p:nvSpPr>
        <p:spPr/>
        <p:txBody>
          <a:bodyPr/>
          <a:lstStyle/>
          <a:p>
            <a:r>
              <a:rPr lang="nl-NL" sz="2400" dirty="0"/>
              <a:t>Mediane leeftijd 1 maand</a:t>
            </a:r>
          </a:p>
          <a:p>
            <a:endParaRPr lang="nl-NL" sz="2400" dirty="0"/>
          </a:p>
          <a:p>
            <a:r>
              <a:rPr lang="nl-NL" sz="2400" dirty="0"/>
              <a:t>82% kreeg antibiotica in eerste 2 dagen van beademing </a:t>
            </a:r>
            <a:endParaRPr lang="nl-NL" sz="2400" b="0" dirty="0">
              <a:solidFill>
                <a:schemeClr val="bg2"/>
              </a:solidFill>
            </a:endParaRPr>
          </a:p>
          <a:p>
            <a:r>
              <a:rPr lang="nl-NL" sz="2400" b="0" dirty="0">
                <a:solidFill>
                  <a:schemeClr val="bg2"/>
                </a:solidFill>
              </a:rPr>
              <a:t>2012: 85,9% </a:t>
            </a:r>
            <a:r>
              <a:rPr lang="nl-NL" sz="2400" b="0" dirty="0">
                <a:solidFill>
                  <a:schemeClr val="bg2"/>
                </a:solidFill>
                <a:sym typeface="Wingdings" pitchFamily="2" charset="2"/>
              </a:rPr>
              <a:t> </a:t>
            </a:r>
            <a:r>
              <a:rPr lang="nl-NL" sz="2400" b="0" dirty="0">
                <a:solidFill>
                  <a:schemeClr val="bg2"/>
                </a:solidFill>
              </a:rPr>
              <a:t> 2016: 80,4% (p=0,004 trend) </a:t>
            </a:r>
          </a:p>
          <a:p>
            <a:endParaRPr lang="nl-NL" sz="2400" b="0" dirty="0">
              <a:solidFill>
                <a:schemeClr val="bg2"/>
              </a:solidFill>
            </a:endParaRPr>
          </a:p>
          <a:p>
            <a:endParaRPr lang="nl-NL" sz="2400" dirty="0"/>
          </a:p>
          <a:p>
            <a:r>
              <a:rPr lang="nl-NL" sz="2400" dirty="0"/>
              <a:t>Grote variatie tussen ziekenhuizen (36% tot 100%)</a:t>
            </a:r>
          </a:p>
          <a:p>
            <a:endParaRPr lang="nl-NL" sz="2400" b="0" dirty="0">
              <a:solidFill>
                <a:srgbClr val="333333"/>
              </a:solidFill>
              <a:latin typeface="Fira Sans" panose="020B0503050000020004" pitchFamily="34" charset="0"/>
            </a:endParaRPr>
          </a:p>
          <a:p>
            <a:r>
              <a:rPr lang="nl-NL" sz="2400" dirty="0"/>
              <a:t>Duur antibiotica: </a:t>
            </a:r>
          </a:p>
          <a:p>
            <a:pPr marL="342900" indent="-342900">
              <a:buFontTx/>
              <a:buChar char="-"/>
            </a:pPr>
            <a:r>
              <a:rPr lang="nl-NL" sz="2400" b="0" dirty="0">
                <a:solidFill>
                  <a:schemeClr val="bg2"/>
                </a:solidFill>
              </a:rPr>
              <a:t>24,6% 2-3 dagen</a:t>
            </a:r>
          </a:p>
          <a:p>
            <a:pPr marL="342900" indent="-342900">
              <a:buFontTx/>
              <a:buChar char="-"/>
            </a:pPr>
            <a:r>
              <a:rPr lang="nl-NL" sz="2400" b="0" dirty="0">
                <a:solidFill>
                  <a:schemeClr val="bg2"/>
                </a:solidFill>
              </a:rPr>
              <a:t>21,9% 4-6 dagen </a:t>
            </a:r>
          </a:p>
          <a:p>
            <a:pPr marL="342900" indent="-342900">
              <a:buFontTx/>
              <a:buChar char="-"/>
            </a:pPr>
            <a:r>
              <a:rPr lang="nl-NL" sz="2400" b="0" dirty="0">
                <a:solidFill>
                  <a:schemeClr val="bg2"/>
                </a:solidFill>
              </a:rPr>
              <a:t>53,5% &gt;6 dagen</a:t>
            </a:r>
          </a:p>
          <a:p>
            <a:pPr marL="342900" indent="-342900">
              <a:buFontTx/>
              <a:buChar char="-"/>
            </a:pPr>
            <a:endParaRPr lang="nl-NL" sz="2400" b="0" dirty="0">
              <a:solidFill>
                <a:schemeClr val="bg2"/>
              </a:solidFill>
            </a:endParaRPr>
          </a:p>
          <a:p>
            <a:pPr marL="342900" indent="-342900">
              <a:buFontTx/>
              <a:buChar char="-"/>
            </a:pPr>
            <a:r>
              <a:rPr lang="nl-NL" sz="2400" b="0" dirty="0">
                <a:solidFill>
                  <a:schemeClr val="bg2"/>
                </a:solidFill>
              </a:rPr>
              <a:t>Mediaan: 10 dagen antibiotica (</a:t>
            </a:r>
            <a:r>
              <a:rPr lang="nl-NL" sz="2400" b="0" dirty="0" err="1">
                <a:solidFill>
                  <a:schemeClr val="bg2"/>
                </a:solidFill>
              </a:rPr>
              <a:t>early</a:t>
            </a:r>
            <a:r>
              <a:rPr lang="nl-NL" sz="2400" b="0" dirty="0">
                <a:solidFill>
                  <a:schemeClr val="bg2"/>
                </a:solidFill>
              </a:rPr>
              <a:t>) 8 dagen (no </a:t>
            </a:r>
            <a:r>
              <a:rPr lang="nl-NL" sz="2400" b="0" dirty="0" err="1">
                <a:solidFill>
                  <a:schemeClr val="bg2"/>
                </a:solidFill>
              </a:rPr>
              <a:t>early</a:t>
            </a:r>
            <a:r>
              <a:rPr lang="nl-NL" sz="2400" b="0" dirty="0">
                <a:solidFill>
                  <a:schemeClr val="bg2"/>
                </a:solidFill>
              </a:rPr>
              <a:t>)</a:t>
            </a:r>
          </a:p>
          <a:p>
            <a:endParaRPr lang="nl-NL" dirty="0"/>
          </a:p>
          <a:p>
            <a:endParaRPr lang="nl-NL" dirty="0"/>
          </a:p>
        </p:txBody>
      </p:sp>
      <p:sp>
        <p:nvSpPr>
          <p:cNvPr id="4" name="Tijdelijke aanduiding voor dianummer 3">
            <a:extLst>
              <a:ext uri="{FF2B5EF4-FFF2-40B4-BE49-F238E27FC236}">
                <a16:creationId xmlns:a16="http://schemas.microsoft.com/office/drawing/2014/main" id="{8951512E-4CB4-0076-8F66-B21F35EAF187}"/>
              </a:ext>
            </a:extLst>
          </p:cNvPr>
          <p:cNvSpPr>
            <a:spLocks noGrp="1"/>
          </p:cNvSpPr>
          <p:nvPr>
            <p:ph type="sldNum" sz="quarter" idx="12"/>
          </p:nvPr>
        </p:nvSpPr>
        <p:spPr/>
        <p:txBody>
          <a:bodyPr/>
          <a:lstStyle/>
          <a:p>
            <a:fld id="{5A195573-6125-40C3-AA0C-3AC6CFB9F86B}" type="slidenum">
              <a:rPr lang="en-US" smtClean="0"/>
              <a:pPr/>
              <a:t>18</a:t>
            </a:fld>
            <a:endParaRPr lang="en-US" dirty="0"/>
          </a:p>
        </p:txBody>
      </p:sp>
    </p:spTree>
    <p:extLst>
      <p:ext uri="{BB962C8B-B14F-4D97-AF65-F5344CB8AC3E}">
        <p14:creationId xmlns:p14="http://schemas.microsoft.com/office/powerpoint/2010/main" val="3305967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3E8D20-63F8-1823-109C-21A2C32C9FC0}"/>
              </a:ext>
            </a:extLst>
          </p:cNvPr>
          <p:cNvSpPr>
            <a:spLocks noGrp="1"/>
          </p:cNvSpPr>
          <p:nvPr>
            <p:ph type="title"/>
          </p:nvPr>
        </p:nvSpPr>
        <p:spPr/>
        <p:txBody>
          <a:bodyPr/>
          <a:lstStyle/>
          <a:p>
            <a:r>
              <a:rPr lang="nl-NL" dirty="0" err="1"/>
              <a:t>Early</a:t>
            </a:r>
            <a:r>
              <a:rPr lang="nl-NL" dirty="0"/>
              <a:t> </a:t>
            </a:r>
            <a:r>
              <a:rPr lang="nl-NL" dirty="0" err="1"/>
              <a:t>antibiotic</a:t>
            </a:r>
            <a:r>
              <a:rPr lang="nl-NL" dirty="0"/>
              <a:t> </a:t>
            </a:r>
            <a:r>
              <a:rPr lang="nl-NL" dirty="0" err="1"/>
              <a:t>usage</a:t>
            </a:r>
            <a:r>
              <a:rPr lang="nl-NL" dirty="0"/>
              <a:t> per ziekenhuis (totale groep) </a:t>
            </a:r>
          </a:p>
        </p:txBody>
      </p:sp>
      <p:sp>
        <p:nvSpPr>
          <p:cNvPr id="3" name="Tijdelijke aanduiding voor tekst 2">
            <a:extLst>
              <a:ext uri="{FF2B5EF4-FFF2-40B4-BE49-F238E27FC236}">
                <a16:creationId xmlns:a16="http://schemas.microsoft.com/office/drawing/2014/main" id="{6AA30BE6-BF9A-1CBF-BBCA-49D40F73E9C7}"/>
              </a:ext>
            </a:extLst>
          </p:cNvPr>
          <p:cNvSpPr>
            <a:spLocks noGrp="1"/>
          </p:cNvSpPr>
          <p:nvPr>
            <p:ph type="body"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076187F-DC26-7FC0-6DF4-1C28BB4C1337}"/>
              </a:ext>
            </a:extLst>
          </p:cNvPr>
          <p:cNvSpPr>
            <a:spLocks noGrp="1"/>
          </p:cNvSpPr>
          <p:nvPr>
            <p:ph type="sldNum" sz="quarter" idx="12"/>
          </p:nvPr>
        </p:nvSpPr>
        <p:spPr/>
        <p:txBody>
          <a:bodyPr/>
          <a:lstStyle/>
          <a:p>
            <a:fld id="{5A195573-6125-40C3-AA0C-3AC6CFB9F86B}" type="slidenum">
              <a:rPr lang="en-US" smtClean="0"/>
              <a:pPr/>
              <a:t>19</a:t>
            </a:fld>
            <a:endParaRPr lang="en-US" dirty="0"/>
          </a:p>
        </p:txBody>
      </p:sp>
      <p:pic>
        <p:nvPicPr>
          <p:cNvPr id="5" name="Picture 9">
            <a:extLst>
              <a:ext uri="{FF2B5EF4-FFF2-40B4-BE49-F238E27FC236}">
                <a16:creationId xmlns:a16="http://schemas.microsoft.com/office/drawing/2014/main" id="{5EC7C351-0727-2CCF-029E-C5DB70F2F1A1}"/>
              </a:ext>
            </a:extLst>
          </p:cNvPr>
          <p:cNvPicPr>
            <a:picLocks noChangeAspect="1"/>
          </p:cNvPicPr>
          <p:nvPr/>
        </p:nvPicPr>
        <p:blipFill>
          <a:blip r:embed="rId2">
            <a:lum/>
          </a:blip>
          <a:srcRect/>
          <a:stretch>
            <a:fillRect/>
          </a:stretch>
        </p:blipFill>
        <p:spPr bwMode="white">
          <a:xfrm>
            <a:off x="1461426" y="1284937"/>
            <a:ext cx="9269147" cy="4810125"/>
          </a:xfrm>
          <a:prstGeom prst="rect">
            <a:avLst/>
          </a:prstGeom>
          <a:ln>
            <a:headEnd type="none"/>
            <a:tailEnd type="none"/>
          </a:ln>
        </p:spPr>
      </p:pic>
    </p:spTree>
    <p:extLst>
      <p:ext uri="{BB962C8B-B14F-4D97-AF65-F5344CB8AC3E}">
        <p14:creationId xmlns:p14="http://schemas.microsoft.com/office/powerpoint/2010/main" val="607799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30BE83B-2592-A18D-DA1A-75BEDD3CB23B}"/>
              </a:ext>
            </a:extLst>
          </p:cNvPr>
          <p:cNvSpPr>
            <a:spLocks noGrp="1"/>
          </p:cNvSpPr>
          <p:nvPr>
            <p:ph type="title"/>
          </p:nvPr>
        </p:nvSpPr>
        <p:spPr/>
        <p:txBody>
          <a:bodyPr/>
          <a:lstStyle/>
          <a:p>
            <a:r>
              <a:rPr lang="nl-NL" dirty="0"/>
              <a:t>3 </a:t>
            </a:r>
            <a:r>
              <a:rPr lang="nl-NL" dirty="0" err="1"/>
              <a:t>cassusen</a:t>
            </a:r>
            <a:r>
              <a:rPr lang="nl-NL" dirty="0"/>
              <a:t> </a:t>
            </a:r>
          </a:p>
        </p:txBody>
      </p:sp>
      <p:sp>
        <p:nvSpPr>
          <p:cNvPr id="6" name="Tijdelijke aanduiding voor tekst 5">
            <a:extLst>
              <a:ext uri="{FF2B5EF4-FFF2-40B4-BE49-F238E27FC236}">
                <a16:creationId xmlns:a16="http://schemas.microsoft.com/office/drawing/2014/main" id="{E18880AF-51FC-F34B-751F-D6701DCB0B0E}"/>
              </a:ext>
            </a:extLst>
          </p:cNvPr>
          <p:cNvSpPr>
            <a:spLocks noGrp="1"/>
          </p:cNvSpPr>
          <p:nvPr>
            <p:ph type="body" sz="quarter" idx="11"/>
          </p:nvPr>
        </p:nvSpPr>
        <p:spPr/>
        <p:txBody>
          <a:bodyPr/>
          <a:lstStyle/>
          <a:p>
            <a:r>
              <a:rPr lang="nl-NL" sz="2400" dirty="0" err="1"/>
              <a:t>Aterme</a:t>
            </a:r>
            <a:r>
              <a:rPr lang="nl-NL" sz="2400" dirty="0"/>
              <a:t> geboren,  zwangerschap en bevalling </a:t>
            </a:r>
            <a:r>
              <a:rPr lang="nl-NL" sz="2400" dirty="0" err="1"/>
              <a:t>gb</a:t>
            </a:r>
            <a:endParaRPr lang="nl-NL" sz="2400" dirty="0"/>
          </a:p>
          <a:p>
            <a:r>
              <a:rPr lang="nl-NL" sz="2400" dirty="0"/>
              <a:t>Respiratoire insufficiëntie bij RSV </a:t>
            </a:r>
            <a:r>
              <a:rPr lang="nl-NL" sz="2400" dirty="0" err="1"/>
              <a:t>bronchiolitis</a:t>
            </a:r>
            <a:r>
              <a:rPr lang="nl-NL" sz="2400" dirty="0"/>
              <a:t> </a:t>
            </a:r>
          </a:p>
          <a:p>
            <a:pPr marL="457200" indent="-457200">
              <a:buFont typeface="Arial" panose="020B0604020202020204" pitchFamily="34" charset="0"/>
              <a:buChar char="•"/>
            </a:pPr>
            <a:endParaRPr lang="nl-NL" sz="2400" dirty="0"/>
          </a:p>
          <a:p>
            <a:r>
              <a:rPr lang="nl-NL" sz="2400" dirty="0"/>
              <a:t>hoog CRP, mogelijk bacterieel superinfect</a:t>
            </a:r>
          </a:p>
          <a:p>
            <a:r>
              <a:rPr lang="nl-NL" sz="2400" dirty="0">
                <a:solidFill>
                  <a:schemeClr val="bg2"/>
                </a:solidFill>
              </a:rPr>
              <a:t>Verschillend beleid t.a.v. starten timing AB</a:t>
            </a:r>
            <a:br>
              <a:rPr lang="nl-NL" sz="2400" dirty="0">
                <a:solidFill>
                  <a:schemeClr val="bg2"/>
                </a:solidFill>
              </a:rPr>
            </a:br>
            <a:endParaRPr lang="nl-NL" sz="2400" dirty="0">
              <a:solidFill>
                <a:schemeClr val="bg2"/>
              </a:solidFill>
            </a:endParaRPr>
          </a:p>
          <a:p>
            <a:pPr marL="457200" indent="-457200">
              <a:buFont typeface="Arial" panose="020B0604020202020204" pitchFamily="34" charset="0"/>
              <a:buChar char="•"/>
            </a:pPr>
            <a:endParaRPr lang="nl-NL" dirty="0"/>
          </a:p>
          <a:p>
            <a:pPr marL="457200" indent="-457200">
              <a:buFontTx/>
              <a:buChar char="-"/>
            </a:pPr>
            <a:endParaRPr lang="nl-NL" dirty="0"/>
          </a:p>
          <a:p>
            <a:endParaRPr lang="nl-NL" dirty="0"/>
          </a:p>
          <a:p>
            <a:endParaRPr lang="nl-NL" dirty="0"/>
          </a:p>
        </p:txBody>
      </p:sp>
    </p:spTree>
    <p:extLst>
      <p:ext uri="{BB962C8B-B14F-4D97-AF65-F5344CB8AC3E}">
        <p14:creationId xmlns:p14="http://schemas.microsoft.com/office/powerpoint/2010/main" val="1131372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A6F01E-8753-F552-0E23-A5A4ACAA450F}"/>
              </a:ext>
            </a:extLst>
          </p:cNvPr>
          <p:cNvSpPr>
            <a:spLocks noGrp="1"/>
          </p:cNvSpPr>
          <p:nvPr>
            <p:ph type="title"/>
          </p:nvPr>
        </p:nvSpPr>
        <p:spPr/>
        <p:txBody>
          <a:bodyPr/>
          <a:lstStyle/>
          <a:p>
            <a:r>
              <a:rPr lang="nl-NL" dirty="0" err="1"/>
              <a:t>Early</a:t>
            </a:r>
            <a:r>
              <a:rPr lang="nl-NL" dirty="0"/>
              <a:t> </a:t>
            </a:r>
            <a:r>
              <a:rPr lang="nl-NL" dirty="0" err="1"/>
              <a:t>antibiotic</a:t>
            </a:r>
            <a:r>
              <a:rPr lang="nl-NL" dirty="0"/>
              <a:t> </a:t>
            </a:r>
            <a:r>
              <a:rPr lang="nl-NL" dirty="0" err="1"/>
              <a:t>usage</a:t>
            </a:r>
            <a:r>
              <a:rPr lang="nl-NL" dirty="0"/>
              <a:t> per ziekenhuis (</a:t>
            </a:r>
            <a:r>
              <a:rPr lang="nl-NL" dirty="0" err="1"/>
              <a:t>pt</a:t>
            </a:r>
            <a:r>
              <a:rPr lang="nl-NL" dirty="0"/>
              <a:t> &lt; 2 </a:t>
            </a:r>
            <a:r>
              <a:rPr lang="nl-NL" dirty="0" err="1"/>
              <a:t>mnd</a:t>
            </a:r>
            <a:r>
              <a:rPr lang="nl-NL" dirty="0"/>
              <a:t>) </a:t>
            </a:r>
          </a:p>
        </p:txBody>
      </p:sp>
      <p:sp>
        <p:nvSpPr>
          <p:cNvPr id="3" name="Tijdelijke aanduiding voor tekst 2">
            <a:extLst>
              <a:ext uri="{FF2B5EF4-FFF2-40B4-BE49-F238E27FC236}">
                <a16:creationId xmlns:a16="http://schemas.microsoft.com/office/drawing/2014/main" id="{721B71D2-62E9-0BE8-A644-F2EA42A60F3C}"/>
              </a:ext>
            </a:extLst>
          </p:cNvPr>
          <p:cNvSpPr>
            <a:spLocks noGrp="1"/>
          </p:cNvSpPr>
          <p:nvPr>
            <p:ph type="body"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384FA26B-6AFE-EB11-5ED8-3B39ECFACCD7}"/>
              </a:ext>
            </a:extLst>
          </p:cNvPr>
          <p:cNvSpPr>
            <a:spLocks noGrp="1"/>
          </p:cNvSpPr>
          <p:nvPr>
            <p:ph type="sldNum" sz="quarter" idx="12"/>
          </p:nvPr>
        </p:nvSpPr>
        <p:spPr/>
        <p:txBody>
          <a:bodyPr/>
          <a:lstStyle/>
          <a:p>
            <a:fld id="{5A195573-6125-40C3-AA0C-3AC6CFB9F86B}" type="slidenum">
              <a:rPr lang="en-US" smtClean="0"/>
              <a:pPr/>
              <a:t>20</a:t>
            </a:fld>
            <a:endParaRPr lang="en-US" dirty="0"/>
          </a:p>
        </p:txBody>
      </p:sp>
      <p:pic>
        <p:nvPicPr>
          <p:cNvPr id="6" name="Afbeelding 5">
            <a:extLst>
              <a:ext uri="{FF2B5EF4-FFF2-40B4-BE49-F238E27FC236}">
                <a16:creationId xmlns:a16="http://schemas.microsoft.com/office/drawing/2014/main" id="{01223682-A3A2-F0AC-E494-D465F5B75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950" y="932256"/>
            <a:ext cx="8388571" cy="5344424"/>
          </a:xfrm>
          <a:prstGeom prst="rect">
            <a:avLst/>
          </a:prstGeom>
        </p:spPr>
      </p:pic>
    </p:spTree>
    <p:extLst>
      <p:ext uri="{BB962C8B-B14F-4D97-AF65-F5344CB8AC3E}">
        <p14:creationId xmlns:p14="http://schemas.microsoft.com/office/powerpoint/2010/main" val="8977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F0152-09FD-CA82-A19B-7BB87A7842B5}"/>
              </a:ext>
            </a:extLst>
          </p:cNvPr>
          <p:cNvSpPr>
            <a:spLocks noGrp="1"/>
          </p:cNvSpPr>
          <p:nvPr>
            <p:ph type="title"/>
          </p:nvPr>
        </p:nvSpPr>
        <p:spPr/>
        <p:txBody>
          <a:bodyPr/>
          <a:lstStyle/>
          <a:p>
            <a:r>
              <a:rPr lang="nl-NL" dirty="0"/>
              <a:t>Resultaten </a:t>
            </a:r>
          </a:p>
        </p:txBody>
      </p:sp>
      <p:sp>
        <p:nvSpPr>
          <p:cNvPr id="3" name="Tijdelijke aanduiding voor tekst 2">
            <a:extLst>
              <a:ext uri="{FF2B5EF4-FFF2-40B4-BE49-F238E27FC236}">
                <a16:creationId xmlns:a16="http://schemas.microsoft.com/office/drawing/2014/main" id="{A23FE0FB-39AD-CD37-8839-8592F772BCBC}"/>
              </a:ext>
            </a:extLst>
          </p:cNvPr>
          <p:cNvSpPr>
            <a:spLocks noGrp="1"/>
          </p:cNvSpPr>
          <p:nvPr>
            <p:ph type="body"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458B59D6-EC4F-0748-61D4-08485BFBBEB4}"/>
              </a:ext>
            </a:extLst>
          </p:cNvPr>
          <p:cNvSpPr>
            <a:spLocks noGrp="1"/>
          </p:cNvSpPr>
          <p:nvPr>
            <p:ph type="sldNum" sz="quarter" idx="12"/>
          </p:nvPr>
        </p:nvSpPr>
        <p:spPr/>
        <p:txBody>
          <a:bodyPr/>
          <a:lstStyle/>
          <a:p>
            <a:fld id="{5A195573-6125-40C3-AA0C-3AC6CFB9F86B}" type="slidenum">
              <a:rPr lang="en-US" smtClean="0"/>
              <a:pPr/>
              <a:t>21</a:t>
            </a:fld>
            <a:endParaRPr lang="en-US" dirty="0"/>
          </a:p>
        </p:txBody>
      </p:sp>
      <p:pic>
        <p:nvPicPr>
          <p:cNvPr id="5" name="Picture 9">
            <a:extLst>
              <a:ext uri="{FF2B5EF4-FFF2-40B4-BE49-F238E27FC236}">
                <a16:creationId xmlns:a16="http://schemas.microsoft.com/office/drawing/2014/main" id="{80C05C1A-41C1-868C-9C15-FF92067A9CE8}"/>
              </a:ext>
            </a:extLst>
          </p:cNvPr>
          <p:cNvPicPr>
            <a:picLocks noChangeAspect="1"/>
          </p:cNvPicPr>
          <p:nvPr/>
        </p:nvPicPr>
        <p:blipFill>
          <a:blip r:embed="rId3">
            <a:lum/>
          </a:blip>
          <a:srcRect/>
          <a:stretch>
            <a:fillRect/>
          </a:stretch>
        </p:blipFill>
        <p:spPr bwMode="white">
          <a:xfrm>
            <a:off x="1851556" y="1250624"/>
            <a:ext cx="8501588" cy="4878752"/>
          </a:xfrm>
          <a:prstGeom prst="rect">
            <a:avLst/>
          </a:prstGeom>
          <a:ln>
            <a:headEnd type="none"/>
            <a:tailEnd type="none"/>
          </a:ln>
        </p:spPr>
      </p:pic>
      <p:sp>
        <p:nvSpPr>
          <p:cNvPr id="8" name="Tekstvak 7">
            <a:extLst>
              <a:ext uri="{FF2B5EF4-FFF2-40B4-BE49-F238E27FC236}">
                <a16:creationId xmlns:a16="http://schemas.microsoft.com/office/drawing/2014/main" id="{C7032846-BB7E-9A8D-FD42-A039C74B7C82}"/>
              </a:ext>
            </a:extLst>
          </p:cNvPr>
          <p:cNvSpPr txBox="1"/>
          <p:nvPr/>
        </p:nvSpPr>
        <p:spPr>
          <a:xfrm>
            <a:off x="1851556" y="4692611"/>
            <a:ext cx="8476188" cy="279376"/>
          </a:xfrm>
          <a:prstGeom prst="rect">
            <a:avLst/>
          </a:prstGeom>
          <a:noFill/>
          <a:ln w="28575">
            <a:solidFill>
              <a:srgbClr val="FF0000"/>
            </a:solidFill>
          </a:ln>
        </p:spPr>
        <p:txBody>
          <a:bodyPr wrap="square" rtlCol="0">
            <a:spAutoFit/>
          </a:bodyPr>
          <a:lstStyle/>
          <a:p>
            <a:endParaRPr lang="nl-NL" sz="1200" dirty="0">
              <a:highlight>
                <a:srgbClr val="FFFF00"/>
              </a:highlight>
            </a:endParaRPr>
          </a:p>
        </p:txBody>
      </p:sp>
      <p:sp>
        <p:nvSpPr>
          <p:cNvPr id="12" name="Tekstvak 11">
            <a:extLst>
              <a:ext uri="{FF2B5EF4-FFF2-40B4-BE49-F238E27FC236}">
                <a16:creationId xmlns:a16="http://schemas.microsoft.com/office/drawing/2014/main" id="{7C5F96CC-B52A-8431-0490-4AA138050B35}"/>
              </a:ext>
            </a:extLst>
          </p:cNvPr>
          <p:cNvSpPr txBox="1"/>
          <p:nvPr/>
        </p:nvSpPr>
        <p:spPr>
          <a:xfrm>
            <a:off x="1864256" y="4971986"/>
            <a:ext cx="8476188" cy="314171"/>
          </a:xfrm>
          <a:prstGeom prst="rect">
            <a:avLst/>
          </a:prstGeom>
          <a:noFill/>
          <a:ln w="28575">
            <a:solidFill>
              <a:srgbClr val="FF0000"/>
            </a:solidFill>
          </a:ln>
        </p:spPr>
        <p:txBody>
          <a:bodyPr wrap="square" rtlCol="0">
            <a:spAutoFit/>
          </a:bodyPr>
          <a:lstStyle/>
          <a:p>
            <a:endParaRPr lang="nl-NL" sz="1200" dirty="0">
              <a:highlight>
                <a:srgbClr val="FFFF00"/>
              </a:highlight>
            </a:endParaRPr>
          </a:p>
        </p:txBody>
      </p:sp>
      <p:sp>
        <p:nvSpPr>
          <p:cNvPr id="14" name="Tekstvak 13">
            <a:extLst>
              <a:ext uri="{FF2B5EF4-FFF2-40B4-BE49-F238E27FC236}">
                <a16:creationId xmlns:a16="http://schemas.microsoft.com/office/drawing/2014/main" id="{698120E9-4F42-20CB-46CA-2B65D332684E}"/>
              </a:ext>
            </a:extLst>
          </p:cNvPr>
          <p:cNvSpPr txBox="1"/>
          <p:nvPr/>
        </p:nvSpPr>
        <p:spPr>
          <a:xfrm>
            <a:off x="1876956" y="2008303"/>
            <a:ext cx="8476188" cy="314171"/>
          </a:xfrm>
          <a:prstGeom prst="rect">
            <a:avLst/>
          </a:prstGeom>
          <a:noFill/>
          <a:ln w="28575">
            <a:solidFill>
              <a:srgbClr val="FF0000"/>
            </a:solidFill>
          </a:ln>
        </p:spPr>
        <p:txBody>
          <a:bodyPr wrap="square" rtlCol="0">
            <a:spAutoFit/>
          </a:bodyPr>
          <a:lstStyle/>
          <a:p>
            <a:endParaRPr lang="nl-NL" sz="1200" dirty="0">
              <a:highlight>
                <a:srgbClr val="FFFF00"/>
              </a:highlight>
            </a:endParaRPr>
          </a:p>
        </p:txBody>
      </p:sp>
    </p:spTree>
    <p:extLst>
      <p:ext uri="{BB962C8B-B14F-4D97-AF65-F5344CB8AC3E}">
        <p14:creationId xmlns:p14="http://schemas.microsoft.com/office/powerpoint/2010/main" val="1106385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926228-9631-1108-CB67-9A5CD10BD54F}"/>
              </a:ext>
            </a:extLst>
          </p:cNvPr>
          <p:cNvSpPr>
            <a:spLocks noGrp="1"/>
          </p:cNvSpPr>
          <p:nvPr>
            <p:ph type="title"/>
          </p:nvPr>
        </p:nvSpPr>
        <p:spPr/>
        <p:txBody>
          <a:bodyPr/>
          <a:lstStyle/>
          <a:p>
            <a:r>
              <a:rPr lang="nl-NL" dirty="0"/>
              <a:t>Resultaten </a:t>
            </a:r>
          </a:p>
        </p:txBody>
      </p:sp>
      <p:sp>
        <p:nvSpPr>
          <p:cNvPr id="3" name="Tijdelijke aanduiding voor tekst 2">
            <a:extLst>
              <a:ext uri="{FF2B5EF4-FFF2-40B4-BE49-F238E27FC236}">
                <a16:creationId xmlns:a16="http://schemas.microsoft.com/office/drawing/2014/main" id="{5A8860D9-80B1-2EC8-DB6A-13787138D0A5}"/>
              </a:ext>
            </a:extLst>
          </p:cNvPr>
          <p:cNvSpPr>
            <a:spLocks noGrp="1"/>
          </p:cNvSpPr>
          <p:nvPr>
            <p:ph type="body" sz="quarter" idx="11"/>
          </p:nvPr>
        </p:nvSpPr>
        <p:spPr/>
        <p:txBody>
          <a:bodyPr/>
          <a:lstStyle/>
          <a:p>
            <a:r>
              <a:rPr lang="nl-NL" sz="2400" dirty="0"/>
              <a:t>Antibiotica in eerste 2 dagen van beademing zorgde voor een kortere beademings- en ligduur </a:t>
            </a:r>
          </a:p>
          <a:p>
            <a:endParaRPr lang="nl-NL" sz="2400" dirty="0"/>
          </a:p>
          <a:p>
            <a:r>
              <a:rPr lang="nl-NL" sz="2400" dirty="0"/>
              <a:t>Ook na corrigeren voor variabelen (center, </a:t>
            </a:r>
            <a:r>
              <a:rPr lang="nl-NL" sz="2400" dirty="0" err="1"/>
              <a:t>demographics</a:t>
            </a:r>
            <a:r>
              <a:rPr lang="nl-NL" sz="2400" dirty="0"/>
              <a:t>, </a:t>
            </a:r>
            <a:r>
              <a:rPr lang="nl-NL" sz="2400" dirty="0" err="1"/>
              <a:t>and</a:t>
            </a:r>
            <a:r>
              <a:rPr lang="nl-NL" sz="2400" dirty="0"/>
              <a:t> </a:t>
            </a:r>
            <a:r>
              <a:rPr lang="nl-NL" sz="2400" dirty="0" err="1"/>
              <a:t>vasoactive</a:t>
            </a:r>
            <a:r>
              <a:rPr lang="nl-NL" sz="2400" dirty="0"/>
              <a:t> </a:t>
            </a:r>
            <a:r>
              <a:rPr lang="nl-NL" sz="2400" dirty="0" err="1"/>
              <a:t>medication</a:t>
            </a:r>
            <a:r>
              <a:rPr lang="nl-NL" sz="2400" dirty="0"/>
              <a:t> </a:t>
            </a:r>
            <a:r>
              <a:rPr lang="nl-NL" sz="2400" dirty="0" err="1"/>
              <a:t>prescription</a:t>
            </a:r>
            <a:r>
              <a:rPr lang="nl-NL" sz="2400" dirty="0"/>
              <a:t>) was antibiotica in eerste 2 dagen geassocieerd met: </a:t>
            </a:r>
          </a:p>
          <a:p>
            <a:r>
              <a:rPr lang="nl-NL" sz="2400" b="0" dirty="0" err="1">
                <a:solidFill>
                  <a:schemeClr val="bg2"/>
                </a:solidFill>
              </a:rPr>
              <a:t>Mechanical</a:t>
            </a:r>
            <a:r>
              <a:rPr lang="nl-NL" sz="2400" b="0" dirty="0">
                <a:solidFill>
                  <a:schemeClr val="bg2"/>
                </a:solidFill>
              </a:rPr>
              <a:t> </a:t>
            </a:r>
            <a:r>
              <a:rPr lang="nl-NL" sz="2400" b="0" dirty="0" err="1">
                <a:solidFill>
                  <a:schemeClr val="bg2"/>
                </a:solidFill>
              </a:rPr>
              <a:t>ventilation</a:t>
            </a:r>
            <a:r>
              <a:rPr lang="nl-NL" sz="2400" b="0" dirty="0">
                <a:solidFill>
                  <a:schemeClr val="bg2"/>
                </a:solidFill>
              </a:rPr>
              <a:t> 1.21-day </a:t>
            </a:r>
            <a:r>
              <a:rPr lang="nl-NL" sz="2400" b="0" dirty="0" err="1">
                <a:solidFill>
                  <a:schemeClr val="bg2"/>
                </a:solidFill>
              </a:rPr>
              <a:t>shorter</a:t>
            </a:r>
            <a:r>
              <a:rPr lang="nl-NL" sz="2400" b="0" dirty="0">
                <a:solidFill>
                  <a:schemeClr val="bg2"/>
                </a:solidFill>
              </a:rPr>
              <a:t> </a:t>
            </a:r>
          </a:p>
          <a:p>
            <a:r>
              <a:rPr lang="nl-NL" sz="2400" b="0" dirty="0" err="1">
                <a:solidFill>
                  <a:schemeClr val="bg2"/>
                </a:solidFill>
              </a:rPr>
              <a:t>Hospital</a:t>
            </a:r>
            <a:r>
              <a:rPr lang="nl-NL" sz="2400" b="0" dirty="0">
                <a:solidFill>
                  <a:schemeClr val="bg2"/>
                </a:solidFill>
              </a:rPr>
              <a:t> </a:t>
            </a:r>
            <a:r>
              <a:rPr lang="nl-NL" sz="2400" b="0" dirty="0" err="1">
                <a:solidFill>
                  <a:schemeClr val="bg2"/>
                </a:solidFill>
              </a:rPr>
              <a:t>length</a:t>
            </a:r>
            <a:r>
              <a:rPr lang="nl-NL" sz="2400" b="0" dirty="0">
                <a:solidFill>
                  <a:schemeClr val="bg2"/>
                </a:solidFill>
              </a:rPr>
              <a:t> of </a:t>
            </a:r>
            <a:r>
              <a:rPr lang="nl-NL" sz="2400" b="0" dirty="0" err="1">
                <a:solidFill>
                  <a:schemeClr val="bg2"/>
                </a:solidFill>
              </a:rPr>
              <a:t>stay</a:t>
            </a:r>
            <a:r>
              <a:rPr lang="nl-NL" sz="2400" b="0" dirty="0">
                <a:solidFill>
                  <a:schemeClr val="bg2"/>
                </a:solidFill>
              </a:rPr>
              <a:t> 2.07-day </a:t>
            </a:r>
            <a:r>
              <a:rPr lang="nl-NL" sz="2400" b="0" dirty="0" err="1">
                <a:solidFill>
                  <a:schemeClr val="bg2"/>
                </a:solidFill>
              </a:rPr>
              <a:t>shorter</a:t>
            </a:r>
            <a:r>
              <a:rPr lang="nl-NL" sz="2400" b="0" dirty="0">
                <a:solidFill>
                  <a:schemeClr val="bg2"/>
                </a:solidFill>
              </a:rPr>
              <a:t> </a:t>
            </a:r>
          </a:p>
          <a:p>
            <a:endParaRPr lang="nl-NL" b="0" dirty="0">
              <a:solidFill>
                <a:schemeClr val="bg2"/>
              </a:solidFill>
            </a:endParaRPr>
          </a:p>
        </p:txBody>
      </p:sp>
      <p:sp>
        <p:nvSpPr>
          <p:cNvPr id="4" name="Tijdelijke aanduiding voor dianummer 3">
            <a:extLst>
              <a:ext uri="{FF2B5EF4-FFF2-40B4-BE49-F238E27FC236}">
                <a16:creationId xmlns:a16="http://schemas.microsoft.com/office/drawing/2014/main" id="{8951512E-4CB4-0076-8F66-B21F35EAF187}"/>
              </a:ext>
            </a:extLst>
          </p:cNvPr>
          <p:cNvSpPr>
            <a:spLocks noGrp="1"/>
          </p:cNvSpPr>
          <p:nvPr>
            <p:ph type="sldNum" sz="quarter" idx="12"/>
          </p:nvPr>
        </p:nvSpPr>
        <p:spPr/>
        <p:txBody>
          <a:bodyPr/>
          <a:lstStyle/>
          <a:p>
            <a:fld id="{5A195573-6125-40C3-AA0C-3AC6CFB9F86B}" type="slidenum">
              <a:rPr lang="en-US" smtClean="0"/>
              <a:pPr/>
              <a:t>22</a:t>
            </a:fld>
            <a:endParaRPr lang="en-US" dirty="0"/>
          </a:p>
        </p:txBody>
      </p:sp>
    </p:spTree>
    <p:extLst>
      <p:ext uri="{BB962C8B-B14F-4D97-AF65-F5344CB8AC3E}">
        <p14:creationId xmlns:p14="http://schemas.microsoft.com/office/powerpoint/2010/main" val="3869432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FFA91B-4402-EB4C-0465-616DF3388B71}"/>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AD362FF0-7E38-14A0-1C16-019402220D6C}"/>
              </a:ext>
            </a:extLst>
          </p:cNvPr>
          <p:cNvSpPr>
            <a:spLocks noGrp="1"/>
          </p:cNvSpPr>
          <p:nvPr>
            <p:ph type="body"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E16F8F4-4874-FB19-9759-5D5FA16761FA}"/>
              </a:ext>
            </a:extLst>
          </p:cNvPr>
          <p:cNvSpPr>
            <a:spLocks noGrp="1"/>
          </p:cNvSpPr>
          <p:nvPr>
            <p:ph type="sldNum" sz="quarter" idx="12"/>
          </p:nvPr>
        </p:nvSpPr>
        <p:spPr/>
        <p:txBody>
          <a:bodyPr/>
          <a:lstStyle/>
          <a:p>
            <a:fld id="{5A195573-6125-40C3-AA0C-3AC6CFB9F86B}" type="slidenum">
              <a:rPr lang="en-US" smtClean="0"/>
              <a:pPr/>
              <a:t>23</a:t>
            </a:fld>
            <a:endParaRPr lang="en-US" dirty="0"/>
          </a:p>
        </p:txBody>
      </p:sp>
      <p:pic>
        <p:nvPicPr>
          <p:cNvPr id="5" name="Picture 9">
            <a:extLst>
              <a:ext uri="{FF2B5EF4-FFF2-40B4-BE49-F238E27FC236}">
                <a16:creationId xmlns:a16="http://schemas.microsoft.com/office/drawing/2014/main" id="{A8DD21C5-8501-6F28-05AF-1015E8A3C870}"/>
              </a:ext>
            </a:extLst>
          </p:cNvPr>
          <p:cNvPicPr>
            <a:picLocks noChangeAspect="1"/>
          </p:cNvPicPr>
          <p:nvPr/>
        </p:nvPicPr>
        <p:blipFill>
          <a:blip r:embed="rId2">
            <a:lum/>
          </a:blip>
          <a:srcRect/>
          <a:stretch>
            <a:fillRect/>
          </a:stretch>
        </p:blipFill>
        <p:spPr bwMode="white">
          <a:xfrm>
            <a:off x="1371914" y="1619250"/>
            <a:ext cx="9460871" cy="3619500"/>
          </a:xfrm>
          <a:prstGeom prst="rect">
            <a:avLst/>
          </a:prstGeom>
          <a:ln>
            <a:headEnd type="none"/>
            <a:tailEnd type="none"/>
          </a:ln>
        </p:spPr>
      </p:pic>
      <p:sp>
        <p:nvSpPr>
          <p:cNvPr id="6" name="Tekstvak 5">
            <a:extLst>
              <a:ext uri="{FF2B5EF4-FFF2-40B4-BE49-F238E27FC236}">
                <a16:creationId xmlns:a16="http://schemas.microsoft.com/office/drawing/2014/main" id="{BACA799B-E677-5EA5-FB53-B00CB7628EA6}"/>
              </a:ext>
            </a:extLst>
          </p:cNvPr>
          <p:cNvSpPr txBox="1"/>
          <p:nvPr/>
        </p:nvSpPr>
        <p:spPr>
          <a:xfrm>
            <a:off x="1371914" y="2645977"/>
            <a:ext cx="9448172" cy="314171"/>
          </a:xfrm>
          <a:prstGeom prst="rect">
            <a:avLst/>
          </a:prstGeom>
          <a:noFill/>
          <a:ln w="28575">
            <a:solidFill>
              <a:srgbClr val="FF0000"/>
            </a:solidFill>
          </a:ln>
        </p:spPr>
        <p:txBody>
          <a:bodyPr wrap="square" rtlCol="0">
            <a:spAutoFit/>
          </a:bodyPr>
          <a:lstStyle/>
          <a:p>
            <a:endParaRPr lang="nl-NL" sz="1200" dirty="0">
              <a:highlight>
                <a:srgbClr val="FFFF00"/>
              </a:highlight>
            </a:endParaRPr>
          </a:p>
        </p:txBody>
      </p:sp>
      <p:sp>
        <p:nvSpPr>
          <p:cNvPr id="7" name="Tekstvak 6">
            <a:extLst>
              <a:ext uri="{FF2B5EF4-FFF2-40B4-BE49-F238E27FC236}">
                <a16:creationId xmlns:a16="http://schemas.microsoft.com/office/drawing/2014/main" id="{E91E4FCA-56DA-58C4-E117-4AA15750608B}"/>
              </a:ext>
            </a:extLst>
          </p:cNvPr>
          <p:cNvSpPr txBox="1"/>
          <p:nvPr/>
        </p:nvSpPr>
        <p:spPr>
          <a:xfrm>
            <a:off x="1392634" y="4735462"/>
            <a:ext cx="9448172" cy="314171"/>
          </a:xfrm>
          <a:prstGeom prst="rect">
            <a:avLst/>
          </a:prstGeom>
          <a:noFill/>
          <a:ln w="28575">
            <a:solidFill>
              <a:srgbClr val="FF0000"/>
            </a:solidFill>
          </a:ln>
        </p:spPr>
        <p:txBody>
          <a:bodyPr wrap="square" rtlCol="0">
            <a:spAutoFit/>
          </a:bodyPr>
          <a:lstStyle/>
          <a:p>
            <a:endParaRPr lang="nl-NL" sz="1200" dirty="0">
              <a:highlight>
                <a:srgbClr val="FFFF00"/>
              </a:highlight>
            </a:endParaRPr>
          </a:p>
        </p:txBody>
      </p:sp>
    </p:spTree>
    <p:extLst>
      <p:ext uri="{BB962C8B-B14F-4D97-AF65-F5344CB8AC3E}">
        <p14:creationId xmlns:p14="http://schemas.microsoft.com/office/powerpoint/2010/main" val="3732160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1291A8-B760-03C2-024B-0CBE2EC87A9D}"/>
              </a:ext>
            </a:extLst>
          </p:cNvPr>
          <p:cNvSpPr>
            <a:spLocks noGrp="1"/>
          </p:cNvSpPr>
          <p:nvPr>
            <p:ph type="title"/>
          </p:nvPr>
        </p:nvSpPr>
        <p:spPr/>
        <p:txBody>
          <a:bodyPr/>
          <a:lstStyle/>
          <a:p>
            <a:r>
              <a:rPr lang="nl-NL" dirty="0"/>
              <a:t>Resultaten </a:t>
            </a:r>
          </a:p>
        </p:txBody>
      </p:sp>
      <p:sp>
        <p:nvSpPr>
          <p:cNvPr id="5" name="Tijdelijke aanduiding voor tekst 4">
            <a:extLst>
              <a:ext uri="{FF2B5EF4-FFF2-40B4-BE49-F238E27FC236}">
                <a16:creationId xmlns:a16="http://schemas.microsoft.com/office/drawing/2014/main" id="{E75B4DEF-77FE-E470-0F3D-32CA97DA36BE}"/>
              </a:ext>
            </a:extLst>
          </p:cNvPr>
          <p:cNvSpPr>
            <a:spLocks noGrp="1"/>
          </p:cNvSpPr>
          <p:nvPr>
            <p:ph type="body" sz="quarter" idx="10"/>
          </p:nvPr>
        </p:nvSpPr>
        <p:spPr>
          <a:xfrm>
            <a:off x="619125" y="1476375"/>
            <a:ext cx="6913789" cy="4320000"/>
          </a:xfrm>
        </p:spPr>
        <p:txBody>
          <a:bodyPr/>
          <a:lstStyle/>
          <a:p>
            <a:endParaRPr lang="nl-NL" dirty="0"/>
          </a:p>
          <a:p>
            <a:endParaRPr lang="nl-NL" dirty="0"/>
          </a:p>
        </p:txBody>
      </p:sp>
      <p:sp>
        <p:nvSpPr>
          <p:cNvPr id="4" name="Tijdelijke aanduiding voor dianummer 3">
            <a:extLst>
              <a:ext uri="{FF2B5EF4-FFF2-40B4-BE49-F238E27FC236}">
                <a16:creationId xmlns:a16="http://schemas.microsoft.com/office/drawing/2014/main" id="{162F0B8F-F1D5-AC38-9054-7F4AAD3F08E6}"/>
              </a:ext>
            </a:extLst>
          </p:cNvPr>
          <p:cNvSpPr>
            <a:spLocks noGrp="1"/>
          </p:cNvSpPr>
          <p:nvPr>
            <p:ph type="sldNum" sz="quarter" idx="12"/>
          </p:nvPr>
        </p:nvSpPr>
        <p:spPr/>
        <p:txBody>
          <a:bodyPr/>
          <a:lstStyle/>
          <a:p>
            <a:fld id="{5A195573-6125-40C3-AA0C-3AC6CFB9F86B}" type="slidenum">
              <a:rPr lang="en-US" smtClean="0"/>
              <a:pPr/>
              <a:t>24</a:t>
            </a:fld>
            <a:endParaRPr lang="en-US" dirty="0"/>
          </a:p>
        </p:txBody>
      </p:sp>
      <p:pic>
        <p:nvPicPr>
          <p:cNvPr id="14" name="Afbeelding 13" descr="Afbeelding met tekst, schermopname, Lettertype, nummer&#10;&#10;Door AI gegenereerde inhoud is mogelijk onjuist.">
            <a:extLst>
              <a:ext uri="{FF2B5EF4-FFF2-40B4-BE49-F238E27FC236}">
                <a16:creationId xmlns:a16="http://schemas.microsoft.com/office/drawing/2014/main" id="{D982B311-9833-080F-DFBC-B31CF8FE3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813" y="1367554"/>
            <a:ext cx="8628416" cy="4319999"/>
          </a:xfrm>
          <a:prstGeom prst="rect">
            <a:avLst/>
          </a:prstGeom>
        </p:spPr>
      </p:pic>
      <p:sp>
        <p:nvSpPr>
          <p:cNvPr id="3" name="Tekstvak 2">
            <a:extLst>
              <a:ext uri="{FF2B5EF4-FFF2-40B4-BE49-F238E27FC236}">
                <a16:creationId xmlns:a16="http://schemas.microsoft.com/office/drawing/2014/main" id="{36B2CD70-D969-4565-C90C-39C91C235CCC}"/>
              </a:ext>
            </a:extLst>
          </p:cNvPr>
          <p:cNvSpPr txBox="1"/>
          <p:nvPr/>
        </p:nvSpPr>
        <p:spPr>
          <a:xfrm>
            <a:off x="1672749" y="1367554"/>
            <a:ext cx="8445475" cy="314171"/>
          </a:xfrm>
          <a:prstGeom prst="rect">
            <a:avLst/>
          </a:prstGeom>
          <a:noFill/>
          <a:ln w="28575">
            <a:solidFill>
              <a:srgbClr val="FF0000"/>
            </a:solidFill>
          </a:ln>
        </p:spPr>
        <p:txBody>
          <a:bodyPr wrap="square" rtlCol="0">
            <a:spAutoFit/>
          </a:bodyPr>
          <a:lstStyle/>
          <a:p>
            <a:endParaRPr lang="nl-NL" sz="1200" dirty="0">
              <a:highlight>
                <a:srgbClr val="FFFF00"/>
              </a:highlight>
            </a:endParaRPr>
          </a:p>
        </p:txBody>
      </p:sp>
      <p:sp>
        <p:nvSpPr>
          <p:cNvPr id="6" name="Tekstvak 5">
            <a:extLst>
              <a:ext uri="{FF2B5EF4-FFF2-40B4-BE49-F238E27FC236}">
                <a16:creationId xmlns:a16="http://schemas.microsoft.com/office/drawing/2014/main" id="{3565D81B-CE26-4544-A8B6-34BE8779E8AC}"/>
              </a:ext>
            </a:extLst>
          </p:cNvPr>
          <p:cNvSpPr txBox="1"/>
          <p:nvPr/>
        </p:nvSpPr>
        <p:spPr>
          <a:xfrm>
            <a:off x="1716754" y="2965362"/>
            <a:ext cx="8293520" cy="314171"/>
          </a:xfrm>
          <a:prstGeom prst="rect">
            <a:avLst/>
          </a:prstGeom>
          <a:noFill/>
          <a:ln w="28575">
            <a:solidFill>
              <a:srgbClr val="FF0000"/>
            </a:solidFill>
          </a:ln>
        </p:spPr>
        <p:txBody>
          <a:bodyPr wrap="square" rtlCol="0">
            <a:spAutoFit/>
          </a:bodyPr>
          <a:lstStyle/>
          <a:p>
            <a:endParaRPr lang="nl-NL" sz="1200" dirty="0">
              <a:highlight>
                <a:srgbClr val="FFFF00"/>
              </a:highlight>
            </a:endParaRPr>
          </a:p>
        </p:txBody>
      </p:sp>
    </p:spTree>
    <p:extLst>
      <p:ext uri="{BB962C8B-B14F-4D97-AF65-F5344CB8AC3E}">
        <p14:creationId xmlns:p14="http://schemas.microsoft.com/office/powerpoint/2010/main" val="659005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839894-F8A6-550C-18E6-2F612C03F0A7}"/>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E75EB87C-8FC9-6FE5-AD97-0E55EE104014}"/>
              </a:ext>
            </a:extLst>
          </p:cNvPr>
          <p:cNvSpPr>
            <a:spLocks noGrp="1"/>
          </p:cNvSpPr>
          <p:nvPr>
            <p:ph type="body"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16EBC66-A2AF-C3DB-6C86-FFFCD0567FF9}"/>
              </a:ext>
            </a:extLst>
          </p:cNvPr>
          <p:cNvSpPr>
            <a:spLocks noGrp="1"/>
          </p:cNvSpPr>
          <p:nvPr>
            <p:ph type="sldNum" sz="quarter" idx="12"/>
          </p:nvPr>
        </p:nvSpPr>
        <p:spPr/>
        <p:txBody>
          <a:bodyPr/>
          <a:lstStyle/>
          <a:p>
            <a:fld id="{5A195573-6125-40C3-AA0C-3AC6CFB9F86B}" type="slidenum">
              <a:rPr lang="en-US" smtClean="0"/>
              <a:pPr/>
              <a:t>25</a:t>
            </a:fld>
            <a:endParaRPr lang="en-US" dirty="0"/>
          </a:p>
        </p:txBody>
      </p:sp>
      <p:pic>
        <p:nvPicPr>
          <p:cNvPr id="6" name="Afbeelding 5" descr="Afbeelding met tekst, schermopname, lijn, Perceel&#10;&#10;Door AI gegenereerde inhoud is mogelijk onjuist.">
            <a:extLst>
              <a:ext uri="{FF2B5EF4-FFF2-40B4-BE49-F238E27FC236}">
                <a16:creationId xmlns:a16="http://schemas.microsoft.com/office/drawing/2014/main" id="{C7AC1DDC-BFE4-C26C-AD1B-56D20EC30B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4600" y="642548"/>
            <a:ext cx="6982799" cy="5572903"/>
          </a:xfrm>
          <a:prstGeom prst="rect">
            <a:avLst/>
          </a:prstGeom>
        </p:spPr>
      </p:pic>
    </p:spTree>
    <p:extLst>
      <p:ext uri="{BB962C8B-B14F-4D97-AF65-F5344CB8AC3E}">
        <p14:creationId xmlns:p14="http://schemas.microsoft.com/office/powerpoint/2010/main" val="3358781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E79C11-76A4-5877-69D3-C07E46E105E9}"/>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976FF8B9-732E-C617-4F9C-C087F8720AAA}"/>
              </a:ext>
            </a:extLst>
          </p:cNvPr>
          <p:cNvSpPr>
            <a:spLocks noGrp="1"/>
          </p:cNvSpPr>
          <p:nvPr>
            <p:ph type="body"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D114818-BCC3-70B6-67E2-92F6458866FF}"/>
              </a:ext>
            </a:extLst>
          </p:cNvPr>
          <p:cNvSpPr>
            <a:spLocks noGrp="1"/>
          </p:cNvSpPr>
          <p:nvPr>
            <p:ph type="sldNum" sz="quarter" idx="12"/>
          </p:nvPr>
        </p:nvSpPr>
        <p:spPr/>
        <p:txBody>
          <a:bodyPr/>
          <a:lstStyle/>
          <a:p>
            <a:fld id="{5A195573-6125-40C3-AA0C-3AC6CFB9F86B}" type="slidenum">
              <a:rPr lang="en-US" smtClean="0"/>
              <a:pPr/>
              <a:t>26</a:t>
            </a:fld>
            <a:endParaRPr lang="en-US" dirty="0"/>
          </a:p>
        </p:txBody>
      </p:sp>
      <p:pic>
        <p:nvPicPr>
          <p:cNvPr id="6" name="Afbeelding 5" descr="Afbeelding met schermopname, Kleurrijkheid, diagram, lijn&#10;&#10;Door AI gegenereerde inhoud is mogelijk onjuist.">
            <a:extLst>
              <a:ext uri="{FF2B5EF4-FFF2-40B4-BE49-F238E27FC236}">
                <a16:creationId xmlns:a16="http://schemas.microsoft.com/office/drawing/2014/main" id="{B3A1991E-2F01-2179-DEC5-468B4DA358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8389" y="1466576"/>
            <a:ext cx="7135221" cy="3924848"/>
          </a:xfrm>
          <a:prstGeom prst="rect">
            <a:avLst/>
          </a:prstGeom>
        </p:spPr>
      </p:pic>
    </p:spTree>
    <p:extLst>
      <p:ext uri="{BB962C8B-B14F-4D97-AF65-F5344CB8AC3E}">
        <p14:creationId xmlns:p14="http://schemas.microsoft.com/office/powerpoint/2010/main" val="2236808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D06130-13BE-2929-B518-5D7B466E1EBF}"/>
              </a:ext>
            </a:extLst>
          </p:cNvPr>
          <p:cNvSpPr>
            <a:spLocks noGrp="1"/>
          </p:cNvSpPr>
          <p:nvPr>
            <p:ph type="title"/>
          </p:nvPr>
        </p:nvSpPr>
        <p:spPr/>
        <p:txBody>
          <a:bodyPr/>
          <a:lstStyle/>
          <a:p>
            <a:r>
              <a:rPr lang="nl-NL" dirty="0"/>
              <a:t>Discussie </a:t>
            </a:r>
          </a:p>
        </p:txBody>
      </p:sp>
      <p:sp>
        <p:nvSpPr>
          <p:cNvPr id="3" name="Tijdelijke aanduiding voor tekst 2">
            <a:extLst>
              <a:ext uri="{FF2B5EF4-FFF2-40B4-BE49-F238E27FC236}">
                <a16:creationId xmlns:a16="http://schemas.microsoft.com/office/drawing/2014/main" id="{3B3ADA44-750C-99BF-5362-883645CD5189}"/>
              </a:ext>
            </a:extLst>
          </p:cNvPr>
          <p:cNvSpPr>
            <a:spLocks noGrp="1"/>
          </p:cNvSpPr>
          <p:nvPr>
            <p:ph type="body" sz="quarter" idx="11"/>
          </p:nvPr>
        </p:nvSpPr>
        <p:spPr/>
        <p:txBody>
          <a:bodyPr/>
          <a:lstStyle/>
          <a:p>
            <a:pPr marL="457200" indent="-457200">
              <a:buFontTx/>
              <a:buChar char="-"/>
            </a:pPr>
            <a:r>
              <a:rPr lang="nl-NL" sz="2400" dirty="0"/>
              <a:t>Groot aantal patiënten verspreid over 46 centra via PHIS database </a:t>
            </a:r>
          </a:p>
          <a:p>
            <a:pPr marL="457200" indent="-457200">
              <a:buFontTx/>
              <a:buChar char="-"/>
            </a:pPr>
            <a:endParaRPr lang="nl-NL" sz="2400" dirty="0"/>
          </a:p>
          <a:p>
            <a:pPr marL="457200" indent="-457200">
              <a:buFontTx/>
              <a:buChar char="-"/>
            </a:pPr>
            <a:r>
              <a:rPr lang="nl-NL" sz="2400" dirty="0"/>
              <a:t>Relatief homogene data door veel exclusie criteria </a:t>
            </a:r>
          </a:p>
          <a:p>
            <a:pPr marL="457200" indent="-457200">
              <a:buFontTx/>
              <a:buChar char="-"/>
            </a:pPr>
            <a:endParaRPr lang="nl-NL" sz="2400" dirty="0"/>
          </a:p>
          <a:p>
            <a:pPr marL="457200" indent="-457200">
              <a:buFontTx/>
              <a:buChar char="-"/>
            </a:pPr>
            <a:r>
              <a:rPr lang="nl-NL" sz="2400" dirty="0"/>
              <a:t>Duidelijke conclusie: minder beademings- en ligdagen bij ‘’</a:t>
            </a:r>
            <a:r>
              <a:rPr lang="nl-NL" sz="2400" dirty="0" err="1"/>
              <a:t>early</a:t>
            </a:r>
            <a:r>
              <a:rPr lang="nl-NL" sz="2400" dirty="0"/>
              <a:t> </a:t>
            </a:r>
            <a:r>
              <a:rPr lang="nl-NL" sz="2400" dirty="0" err="1"/>
              <a:t>antibiotic</a:t>
            </a:r>
            <a:r>
              <a:rPr lang="nl-NL" sz="2400" dirty="0"/>
              <a:t> </a:t>
            </a:r>
            <a:r>
              <a:rPr lang="nl-NL" sz="2400" dirty="0" err="1"/>
              <a:t>usage</a:t>
            </a:r>
            <a:r>
              <a:rPr lang="nl-NL" sz="2400" dirty="0"/>
              <a:t>’</a:t>
            </a:r>
          </a:p>
          <a:p>
            <a:pPr marL="457200" lvl="1" indent="-457200">
              <a:buFontTx/>
              <a:buChar char="-"/>
            </a:pPr>
            <a:r>
              <a:rPr lang="nl-NL" sz="2400" dirty="0"/>
              <a:t>Zowel bij totale groep als in subgroepen </a:t>
            </a:r>
          </a:p>
          <a:p>
            <a:pPr marL="457200" lvl="1" indent="-457200">
              <a:buFontTx/>
              <a:buChar char="-"/>
            </a:pPr>
            <a:endParaRPr lang="nl-NL" sz="2400" dirty="0"/>
          </a:p>
          <a:p>
            <a:pPr marL="457200" indent="-457200">
              <a:buFontTx/>
              <a:buChar char="-"/>
            </a:pPr>
            <a:r>
              <a:rPr lang="nl-NL" sz="2400" dirty="0"/>
              <a:t>Resultaten gelijk bij kinderen &lt;2 maanden </a:t>
            </a:r>
          </a:p>
        </p:txBody>
      </p:sp>
      <p:sp>
        <p:nvSpPr>
          <p:cNvPr id="4" name="Tijdelijke aanduiding voor dianummer 3">
            <a:extLst>
              <a:ext uri="{FF2B5EF4-FFF2-40B4-BE49-F238E27FC236}">
                <a16:creationId xmlns:a16="http://schemas.microsoft.com/office/drawing/2014/main" id="{1015FF47-19B3-D2EF-5A5F-D4FDB7B61BF1}"/>
              </a:ext>
            </a:extLst>
          </p:cNvPr>
          <p:cNvSpPr>
            <a:spLocks noGrp="1"/>
          </p:cNvSpPr>
          <p:nvPr>
            <p:ph type="sldNum" sz="quarter" idx="12"/>
          </p:nvPr>
        </p:nvSpPr>
        <p:spPr/>
        <p:txBody>
          <a:bodyPr/>
          <a:lstStyle/>
          <a:p>
            <a:fld id="{5A195573-6125-40C3-AA0C-3AC6CFB9F86B}" type="slidenum">
              <a:rPr lang="en-US" smtClean="0"/>
              <a:pPr/>
              <a:t>27</a:t>
            </a:fld>
            <a:endParaRPr lang="en-US" dirty="0"/>
          </a:p>
        </p:txBody>
      </p:sp>
    </p:spTree>
    <p:extLst>
      <p:ext uri="{BB962C8B-B14F-4D97-AF65-F5344CB8AC3E}">
        <p14:creationId xmlns:p14="http://schemas.microsoft.com/office/powerpoint/2010/main" val="3860069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351DDC-2A9D-641D-7B92-65BC30839074}"/>
              </a:ext>
            </a:extLst>
          </p:cNvPr>
          <p:cNvSpPr>
            <a:spLocks noGrp="1"/>
          </p:cNvSpPr>
          <p:nvPr>
            <p:ph type="title"/>
          </p:nvPr>
        </p:nvSpPr>
        <p:spPr/>
        <p:txBody>
          <a:bodyPr/>
          <a:lstStyle/>
          <a:p>
            <a:r>
              <a:rPr lang="nl-NL" dirty="0"/>
              <a:t>Discussie</a:t>
            </a:r>
          </a:p>
        </p:txBody>
      </p:sp>
      <p:sp>
        <p:nvSpPr>
          <p:cNvPr id="3" name="Tijdelijke aanduiding voor tekst 2">
            <a:extLst>
              <a:ext uri="{FF2B5EF4-FFF2-40B4-BE49-F238E27FC236}">
                <a16:creationId xmlns:a16="http://schemas.microsoft.com/office/drawing/2014/main" id="{FAB9D988-8005-D403-CA0F-E7931F478B9B}"/>
              </a:ext>
            </a:extLst>
          </p:cNvPr>
          <p:cNvSpPr>
            <a:spLocks noGrp="1"/>
          </p:cNvSpPr>
          <p:nvPr>
            <p:ph type="body" sz="quarter" idx="11"/>
          </p:nvPr>
        </p:nvSpPr>
        <p:spPr/>
        <p:txBody>
          <a:bodyPr/>
          <a:lstStyle/>
          <a:p>
            <a:pPr marL="457200" indent="-457200">
              <a:buFontTx/>
              <a:buChar char="-"/>
            </a:pPr>
            <a:r>
              <a:rPr lang="en-US" sz="2400" dirty="0"/>
              <a:t>Effect </a:t>
            </a:r>
            <a:r>
              <a:rPr lang="en-US" sz="2400" dirty="0" err="1"/>
              <a:t>retrospectieve</a:t>
            </a:r>
            <a:r>
              <a:rPr lang="en-US" sz="2400" dirty="0"/>
              <a:t> </a:t>
            </a:r>
            <a:r>
              <a:rPr lang="en-US" sz="2400" dirty="0" err="1"/>
              <a:t>studie</a:t>
            </a:r>
            <a:r>
              <a:rPr lang="en-US" sz="2400" dirty="0"/>
              <a:t> </a:t>
            </a:r>
            <a:endParaRPr lang="en-US" sz="2400" b="0" dirty="0">
              <a:solidFill>
                <a:schemeClr val="bg2"/>
              </a:solidFill>
              <a:sym typeface="Wingdings" panose="05000000000000000000" pitchFamily="2" charset="2"/>
            </a:endParaRPr>
          </a:p>
          <a:p>
            <a:pPr marL="457200" indent="-457200">
              <a:buFontTx/>
              <a:buChar char="-"/>
            </a:pPr>
            <a:r>
              <a:rPr lang="en-US" sz="2400" b="0" dirty="0" err="1">
                <a:solidFill>
                  <a:schemeClr val="bg2"/>
                </a:solidFill>
              </a:rPr>
              <a:t>relatief</a:t>
            </a:r>
            <a:r>
              <a:rPr lang="en-US" sz="2400" b="0" dirty="0">
                <a:solidFill>
                  <a:schemeClr val="bg2"/>
                </a:solidFill>
              </a:rPr>
              <a:t> </a:t>
            </a:r>
            <a:r>
              <a:rPr lang="en-US" sz="2400" b="0" dirty="0" err="1">
                <a:solidFill>
                  <a:schemeClr val="bg2"/>
                </a:solidFill>
              </a:rPr>
              <a:t>weinig</a:t>
            </a:r>
            <a:r>
              <a:rPr lang="en-US" sz="2400" b="0" dirty="0">
                <a:solidFill>
                  <a:schemeClr val="bg2"/>
                </a:solidFill>
              </a:rPr>
              <a:t> </a:t>
            </a:r>
            <a:r>
              <a:rPr lang="en-US" sz="2400" b="0" dirty="0" err="1">
                <a:solidFill>
                  <a:schemeClr val="bg2"/>
                </a:solidFill>
              </a:rPr>
              <a:t>patienten</a:t>
            </a:r>
            <a:r>
              <a:rPr lang="en-US" sz="2400" b="0" dirty="0">
                <a:solidFill>
                  <a:schemeClr val="bg2"/>
                </a:solidFill>
              </a:rPr>
              <a:t> in de “no early antibiotics” group</a:t>
            </a:r>
            <a:r>
              <a:rPr lang="en-US" sz="2400" b="0" dirty="0">
                <a:solidFill>
                  <a:schemeClr val="bg2"/>
                </a:solidFill>
                <a:sym typeface="Wingdings" panose="05000000000000000000" pitchFamily="2" charset="2"/>
              </a:rPr>
              <a:t> </a:t>
            </a:r>
          </a:p>
          <a:p>
            <a:pPr marL="457200" indent="-457200">
              <a:buFontTx/>
              <a:buChar char="-"/>
            </a:pPr>
            <a:r>
              <a:rPr lang="en-US" sz="2400" b="0" dirty="0" err="1">
                <a:solidFill>
                  <a:schemeClr val="bg2"/>
                </a:solidFill>
                <a:sym typeface="Wingdings" panose="05000000000000000000" pitchFamily="2" charset="2"/>
              </a:rPr>
              <a:t>Geen</a:t>
            </a:r>
            <a:r>
              <a:rPr lang="en-US" sz="2400" b="0" dirty="0">
                <a:solidFill>
                  <a:schemeClr val="bg2"/>
                </a:solidFill>
                <a:sym typeface="Wingdings" panose="05000000000000000000" pitchFamily="2" charset="2"/>
              </a:rPr>
              <a:t> </a:t>
            </a:r>
            <a:r>
              <a:rPr lang="en-US" sz="2400" b="0" dirty="0" err="1">
                <a:solidFill>
                  <a:schemeClr val="bg2"/>
                </a:solidFill>
                <a:sym typeface="Wingdings" panose="05000000000000000000" pitchFamily="2" charset="2"/>
              </a:rPr>
              <a:t>causaal</a:t>
            </a:r>
            <a:r>
              <a:rPr lang="en-US" sz="2400" b="0" dirty="0">
                <a:solidFill>
                  <a:schemeClr val="bg2"/>
                </a:solidFill>
                <a:sym typeface="Wingdings" panose="05000000000000000000" pitchFamily="2" charset="2"/>
              </a:rPr>
              <a:t> </a:t>
            </a:r>
            <a:r>
              <a:rPr lang="en-US" sz="2400" b="0" dirty="0" err="1">
                <a:solidFill>
                  <a:schemeClr val="bg2"/>
                </a:solidFill>
                <a:sym typeface="Wingdings" panose="05000000000000000000" pitchFamily="2" charset="2"/>
              </a:rPr>
              <a:t>verband</a:t>
            </a:r>
            <a:r>
              <a:rPr lang="en-US" sz="2400" b="0" dirty="0">
                <a:solidFill>
                  <a:schemeClr val="bg2"/>
                </a:solidFill>
                <a:sym typeface="Wingdings" panose="05000000000000000000" pitchFamily="2" charset="2"/>
              </a:rPr>
              <a:t> </a:t>
            </a:r>
            <a:r>
              <a:rPr lang="en-US" sz="2400" b="0" dirty="0" err="1">
                <a:solidFill>
                  <a:schemeClr val="bg2"/>
                </a:solidFill>
                <a:sym typeface="Wingdings" panose="05000000000000000000" pitchFamily="2" charset="2"/>
              </a:rPr>
              <a:t>te</a:t>
            </a:r>
            <a:r>
              <a:rPr lang="en-US" sz="2400" b="0" dirty="0">
                <a:solidFill>
                  <a:schemeClr val="bg2"/>
                </a:solidFill>
                <a:sym typeface="Wingdings" panose="05000000000000000000" pitchFamily="2" charset="2"/>
              </a:rPr>
              <a:t> </a:t>
            </a:r>
            <a:r>
              <a:rPr lang="en-US" sz="2400" b="0" dirty="0" err="1">
                <a:solidFill>
                  <a:schemeClr val="bg2"/>
                </a:solidFill>
                <a:sym typeface="Wingdings" panose="05000000000000000000" pitchFamily="2" charset="2"/>
              </a:rPr>
              <a:t>leggen</a:t>
            </a:r>
            <a:r>
              <a:rPr lang="en-US" sz="2400" b="0" dirty="0">
                <a:solidFill>
                  <a:schemeClr val="bg2"/>
                </a:solidFill>
                <a:sym typeface="Wingdings" panose="05000000000000000000" pitchFamily="2" charset="2"/>
              </a:rPr>
              <a:t> </a:t>
            </a:r>
          </a:p>
          <a:p>
            <a:pPr marL="457200" indent="-457200">
              <a:buFontTx/>
              <a:buChar char="-"/>
            </a:pPr>
            <a:endParaRPr lang="nl-NL" sz="2400" dirty="0">
              <a:sym typeface="Wingdings" panose="05000000000000000000" pitchFamily="2" charset="2"/>
            </a:endParaRPr>
          </a:p>
          <a:p>
            <a:pPr marL="457200" indent="-457200">
              <a:buFontTx/>
              <a:buChar char="-"/>
            </a:pPr>
            <a:r>
              <a:rPr lang="nl-NL" sz="2400" dirty="0">
                <a:sym typeface="Wingdings" panose="05000000000000000000" pitchFamily="2" charset="2"/>
              </a:rPr>
              <a:t>Gebruik </a:t>
            </a:r>
            <a:r>
              <a:rPr lang="nl-NL" sz="2400" dirty="0"/>
              <a:t>neuromusculaire antagonist  in inclusiecriteria </a:t>
            </a:r>
          </a:p>
          <a:p>
            <a:pPr marL="457200" lvl="1" indent="-457200">
              <a:buFontTx/>
              <a:buChar char="-"/>
            </a:pPr>
            <a:r>
              <a:rPr lang="nl-NL" sz="2400" dirty="0">
                <a:sym typeface="Wingdings" panose="05000000000000000000" pitchFamily="2" charset="2"/>
              </a:rPr>
              <a:t>Veel data verloren? </a:t>
            </a:r>
          </a:p>
          <a:p>
            <a:pPr marL="457200" lvl="1" indent="-457200">
              <a:buFontTx/>
              <a:buChar char="-"/>
            </a:pPr>
            <a:endParaRPr lang="nl-NL" sz="2400" dirty="0">
              <a:sym typeface="Wingdings" panose="05000000000000000000" pitchFamily="2" charset="2"/>
            </a:endParaRPr>
          </a:p>
          <a:p>
            <a:pPr marL="457200" indent="-457200">
              <a:buFontTx/>
              <a:buChar char="-"/>
            </a:pPr>
            <a:r>
              <a:rPr lang="en-US" sz="2400" dirty="0">
                <a:sym typeface="Wingdings" panose="05000000000000000000" pitchFamily="2" charset="2"/>
              </a:rPr>
              <a:t>Geen </a:t>
            </a:r>
            <a:r>
              <a:rPr lang="en-US" sz="2400" dirty="0" err="1">
                <a:sym typeface="Wingdings" panose="05000000000000000000" pitchFamily="2" charset="2"/>
              </a:rPr>
              <a:t>gebruik</a:t>
            </a:r>
            <a:r>
              <a:rPr lang="en-US" sz="2400" dirty="0">
                <a:sym typeface="Wingdings" panose="05000000000000000000" pitchFamily="2" charset="2"/>
              </a:rPr>
              <a:t> van </a:t>
            </a:r>
            <a:r>
              <a:rPr lang="en-US" sz="2400" dirty="0" err="1">
                <a:sym typeface="Wingdings" panose="05000000000000000000" pitchFamily="2" charset="2"/>
              </a:rPr>
              <a:t>een</a:t>
            </a:r>
            <a:r>
              <a:rPr lang="en-US" sz="2400" dirty="0">
                <a:sym typeface="Wingdings" panose="05000000000000000000" pitchFamily="2" charset="2"/>
              </a:rPr>
              <a:t> illness severity score</a:t>
            </a:r>
          </a:p>
          <a:p>
            <a:pPr marL="457200" lvl="1" indent="-457200">
              <a:buFontTx/>
              <a:buChar char="-"/>
            </a:pPr>
            <a:r>
              <a:rPr lang="en-US" sz="2400" dirty="0" err="1">
                <a:sym typeface="Wingdings" panose="05000000000000000000" pitchFamily="2" charset="2"/>
              </a:rPr>
              <a:t>ipv</a:t>
            </a:r>
            <a:r>
              <a:rPr lang="en-US" sz="2400" dirty="0">
                <a:sym typeface="Wingdings" panose="05000000000000000000" pitchFamily="2" charset="2"/>
              </a:rPr>
              <a:t> </a:t>
            </a:r>
            <a:r>
              <a:rPr lang="en-US" sz="2400" dirty="0" err="1">
                <a:sym typeface="Wingdings" panose="05000000000000000000" pitchFamily="2" charset="2"/>
              </a:rPr>
              <a:t>daarvan</a:t>
            </a:r>
            <a:r>
              <a:rPr lang="en-US" sz="2400" dirty="0">
                <a:sym typeface="Wingdings" panose="05000000000000000000" pitchFamily="2" charset="2"/>
              </a:rPr>
              <a:t> </a:t>
            </a:r>
            <a:r>
              <a:rPr lang="en-US" sz="2400" dirty="0" err="1">
                <a:sym typeface="Wingdings" panose="05000000000000000000" pitchFamily="2" charset="2"/>
              </a:rPr>
              <a:t>gebruik</a:t>
            </a:r>
            <a:r>
              <a:rPr lang="en-US" sz="2400" dirty="0">
                <a:sym typeface="Wingdings" panose="05000000000000000000" pitchFamily="2" charset="2"/>
              </a:rPr>
              <a:t> </a:t>
            </a:r>
            <a:r>
              <a:rPr lang="en-US" sz="2400" dirty="0" err="1">
                <a:sym typeface="Wingdings" panose="05000000000000000000" pitchFamily="2" charset="2"/>
              </a:rPr>
              <a:t>gemaakt</a:t>
            </a:r>
            <a:r>
              <a:rPr lang="en-US" sz="2400" dirty="0">
                <a:sym typeface="Wingdings" panose="05000000000000000000" pitchFamily="2" charset="2"/>
              </a:rPr>
              <a:t> van </a:t>
            </a:r>
            <a:r>
              <a:rPr lang="en-US" sz="2400" dirty="0" err="1">
                <a:sym typeface="Wingdings" panose="05000000000000000000" pitchFamily="2" charset="2"/>
              </a:rPr>
              <a:t>wel</a:t>
            </a:r>
            <a:r>
              <a:rPr lang="en-US" sz="2400" dirty="0">
                <a:sym typeface="Wingdings" panose="05000000000000000000" pitchFamily="2" charset="2"/>
              </a:rPr>
              <a:t>/</a:t>
            </a:r>
            <a:r>
              <a:rPr lang="en-US" sz="2400" dirty="0" err="1">
                <a:sym typeface="Wingdings" panose="05000000000000000000" pitchFamily="2" charset="2"/>
              </a:rPr>
              <a:t>geen</a:t>
            </a:r>
            <a:r>
              <a:rPr lang="en-US" sz="2400" dirty="0">
                <a:sym typeface="Wingdings" panose="05000000000000000000" pitchFamily="2" charset="2"/>
              </a:rPr>
              <a:t> </a:t>
            </a:r>
            <a:r>
              <a:rPr lang="en-US" sz="2400" dirty="0" err="1">
                <a:sym typeface="Wingdings" panose="05000000000000000000" pitchFamily="2" charset="2"/>
              </a:rPr>
              <a:t>vasoactieve</a:t>
            </a:r>
            <a:r>
              <a:rPr lang="en-US" sz="2400" dirty="0">
                <a:sym typeface="Wingdings" panose="05000000000000000000" pitchFamily="2" charset="2"/>
              </a:rPr>
              <a:t> </a:t>
            </a:r>
            <a:r>
              <a:rPr lang="en-US" sz="2400" dirty="0" err="1">
                <a:sym typeface="Wingdings" panose="05000000000000000000" pitchFamily="2" charset="2"/>
              </a:rPr>
              <a:t>medicatie</a:t>
            </a:r>
            <a:endParaRPr lang="en-US" sz="2400" dirty="0">
              <a:sym typeface="Wingdings" panose="05000000000000000000" pitchFamily="2" charset="2"/>
            </a:endParaRPr>
          </a:p>
          <a:p>
            <a:endParaRPr lang="nl-NL" sz="2400" dirty="0">
              <a:sym typeface="Wingdings" panose="05000000000000000000" pitchFamily="2" charset="2"/>
            </a:endParaRPr>
          </a:p>
          <a:p>
            <a:pPr lvl="1"/>
            <a:endParaRPr lang="nl-NL" dirty="0">
              <a:sym typeface="Wingdings" panose="05000000000000000000" pitchFamily="2" charset="2"/>
            </a:endParaRPr>
          </a:p>
          <a:p>
            <a:pPr marL="457200" lvl="1" indent="-457200">
              <a:buFontTx/>
              <a:buChar char="-"/>
            </a:pPr>
            <a:endParaRPr lang="nl-NL" dirty="0">
              <a:sym typeface="Wingdings" panose="05000000000000000000" pitchFamily="2" charset="2"/>
            </a:endParaRPr>
          </a:p>
          <a:p>
            <a:endParaRPr lang="nl-NL" dirty="0"/>
          </a:p>
        </p:txBody>
      </p:sp>
      <p:sp>
        <p:nvSpPr>
          <p:cNvPr id="5" name="Tijdelijke aanduiding voor dianummer 4">
            <a:extLst>
              <a:ext uri="{FF2B5EF4-FFF2-40B4-BE49-F238E27FC236}">
                <a16:creationId xmlns:a16="http://schemas.microsoft.com/office/drawing/2014/main" id="{F0DF7B69-3157-4975-9130-CFF165D127B7}"/>
              </a:ext>
            </a:extLst>
          </p:cNvPr>
          <p:cNvSpPr>
            <a:spLocks noGrp="1"/>
          </p:cNvSpPr>
          <p:nvPr>
            <p:ph type="sldNum" sz="quarter" idx="12"/>
          </p:nvPr>
        </p:nvSpPr>
        <p:spPr/>
        <p:txBody>
          <a:bodyPr/>
          <a:lstStyle/>
          <a:p>
            <a:fld id="{5A195573-6125-40C3-AA0C-3AC6CFB9F86B}" type="slidenum">
              <a:rPr lang="en-US" smtClean="0"/>
              <a:pPr/>
              <a:t>28</a:t>
            </a:fld>
            <a:endParaRPr lang="en-US" dirty="0"/>
          </a:p>
        </p:txBody>
      </p:sp>
    </p:spTree>
    <p:extLst>
      <p:ext uri="{BB962C8B-B14F-4D97-AF65-F5344CB8AC3E}">
        <p14:creationId xmlns:p14="http://schemas.microsoft.com/office/powerpoint/2010/main" val="3305952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7AB4F-671E-06A9-0FDF-0053FA513C9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3FFA289-779B-81D1-9608-88E3073885D0}"/>
              </a:ext>
            </a:extLst>
          </p:cNvPr>
          <p:cNvSpPr>
            <a:spLocks noGrp="1"/>
          </p:cNvSpPr>
          <p:nvPr>
            <p:ph type="title"/>
          </p:nvPr>
        </p:nvSpPr>
        <p:spPr/>
        <p:txBody>
          <a:bodyPr/>
          <a:lstStyle/>
          <a:p>
            <a:r>
              <a:rPr lang="nl-NL" dirty="0"/>
              <a:t>Discussie</a:t>
            </a:r>
          </a:p>
        </p:txBody>
      </p:sp>
      <p:sp>
        <p:nvSpPr>
          <p:cNvPr id="3" name="Tijdelijke aanduiding voor tekst 2">
            <a:extLst>
              <a:ext uri="{FF2B5EF4-FFF2-40B4-BE49-F238E27FC236}">
                <a16:creationId xmlns:a16="http://schemas.microsoft.com/office/drawing/2014/main" id="{00F528C6-A75D-4002-9EBC-709E35BD7380}"/>
              </a:ext>
            </a:extLst>
          </p:cNvPr>
          <p:cNvSpPr>
            <a:spLocks noGrp="1"/>
          </p:cNvSpPr>
          <p:nvPr>
            <p:ph type="body" sz="quarter" idx="11"/>
          </p:nvPr>
        </p:nvSpPr>
        <p:spPr/>
        <p:txBody>
          <a:bodyPr/>
          <a:lstStyle/>
          <a:p>
            <a:pPr marL="457200" indent="-457200">
              <a:buFontTx/>
              <a:buChar char="-"/>
            </a:pPr>
            <a:r>
              <a:rPr lang="nl-NL" sz="2400" dirty="0"/>
              <a:t>Behandeling bias</a:t>
            </a:r>
          </a:p>
          <a:p>
            <a:pPr marL="457200" lvl="1" indent="-457200">
              <a:buFontTx/>
              <a:buChar char="-"/>
            </a:pPr>
            <a:r>
              <a:rPr lang="en-US" sz="2400" dirty="0"/>
              <a:t>Alleen AB </a:t>
            </a:r>
            <a:r>
              <a:rPr lang="en-US" sz="2400" dirty="0" err="1"/>
              <a:t>gebruik</a:t>
            </a:r>
            <a:r>
              <a:rPr lang="en-US" sz="2400" dirty="0"/>
              <a:t> op de PICU (</a:t>
            </a:r>
            <a:r>
              <a:rPr lang="en-US" sz="2400" dirty="0" err="1"/>
              <a:t>geen</a:t>
            </a:r>
            <a:r>
              <a:rPr lang="en-US" sz="2400" dirty="0"/>
              <a:t> data van </a:t>
            </a:r>
            <a:r>
              <a:rPr lang="en-US" sz="2400" dirty="0" err="1"/>
              <a:t>voor</a:t>
            </a:r>
            <a:r>
              <a:rPr lang="en-US" sz="2400" dirty="0"/>
              <a:t> PICU </a:t>
            </a:r>
            <a:r>
              <a:rPr lang="en-US" sz="2400" dirty="0" err="1"/>
              <a:t>opname</a:t>
            </a:r>
            <a:r>
              <a:rPr lang="en-US" sz="2400" dirty="0"/>
              <a:t>)</a:t>
            </a:r>
          </a:p>
          <a:p>
            <a:pPr marL="457200" lvl="1" indent="-457200">
              <a:buFontTx/>
              <a:buChar char="-"/>
            </a:pPr>
            <a:r>
              <a:rPr lang="en-US" sz="2400" dirty="0"/>
              <a:t>Wel </a:t>
            </a:r>
            <a:r>
              <a:rPr lang="en-US" sz="2400" dirty="0" err="1"/>
              <a:t>gekeken</a:t>
            </a:r>
            <a:r>
              <a:rPr lang="en-US" sz="2400" dirty="0"/>
              <a:t> </a:t>
            </a:r>
            <a:r>
              <a:rPr lang="en-US" sz="2400" dirty="0" err="1"/>
              <a:t>naar</a:t>
            </a:r>
            <a:r>
              <a:rPr lang="en-US" sz="2400" dirty="0"/>
              <a:t> </a:t>
            </a:r>
            <a:r>
              <a:rPr lang="en-US" sz="2400" dirty="0" err="1"/>
              <a:t>duur</a:t>
            </a:r>
            <a:r>
              <a:rPr lang="en-US" sz="2400" dirty="0"/>
              <a:t> AB, maar </a:t>
            </a:r>
            <a:r>
              <a:rPr lang="en-US" sz="2400" dirty="0" err="1"/>
              <a:t>niet</a:t>
            </a:r>
            <a:r>
              <a:rPr lang="en-US" sz="2400" dirty="0"/>
              <a:t> </a:t>
            </a:r>
            <a:r>
              <a:rPr lang="en-US" sz="2400" dirty="0" err="1"/>
              <a:t>naar</a:t>
            </a:r>
            <a:r>
              <a:rPr lang="en-US" sz="2400" dirty="0"/>
              <a:t> </a:t>
            </a:r>
            <a:r>
              <a:rPr lang="en-US" sz="2400" dirty="0" err="1"/>
              <a:t>duur</a:t>
            </a:r>
            <a:r>
              <a:rPr lang="en-US" sz="2400" dirty="0"/>
              <a:t> AB vs </a:t>
            </a:r>
            <a:r>
              <a:rPr lang="en-US" sz="2400" dirty="0" err="1"/>
              <a:t>uitkomst</a:t>
            </a:r>
            <a:endParaRPr lang="en-US" sz="2400" dirty="0"/>
          </a:p>
          <a:p>
            <a:pPr marL="457200" lvl="1" indent="-457200">
              <a:buFontTx/>
              <a:buChar char="-"/>
            </a:pPr>
            <a:endParaRPr lang="en-US" sz="2400" dirty="0"/>
          </a:p>
          <a:p>
            <a:pPr marL="457200" indent="-457200">
              <a:buFontTx/>
              <a:buChar char="-"/>
            </a:pPr>
            <a:r>
              <a:rPr lang="en-US" sz="2400" dirty="0" err="1"/>
              <a:t>Selectie</a:t>
            </a:r>
            <a:r>
              <a:rPr lang="en-US" sz="2400" dirty="0"/>
              <a:t> bias</a:t>
            </a:r>
          </a:p>
          <a:p>
            <a:pPr marL="457200" lvl="1" indent="-457200">
              <a:buFontTx/>
              <a:buChar char="-"/>
            </a:pPr>
            <a:r>
              <a:rPr lang="en-US" sz="2400" dirty="0"/>
              <a:t>511 pt </a:t>
            </a:r>
            <a:r>
              <a:rPr lang="en-US" sz="2400" dirty="0" err="1"/>
              <a:t>niet</a:t>
            </a:r>
            <a:r>
              <a:rPr lang="en-US" sz="2400" dirty="0"/>
              <a:t> </a:t>
            </a:r>
            <a:r>
              <a:rPr lang="en-US" sz="2400" dirty="0" err="1"/>
              <a:t>meegenomen</a:t>
            </a:r>
            <a:r>
              <a:rPr lang="en-US" sz="2400" dirty="0"/>
              <a:t> </a:t>
            </a:r>
            <a:r>
              <a:rPr lang="en-US" sz="2400" dirty="0" err="1"/>
              <a:t>vanwege</a:t>
            </a:r>
            <a:r>
              <a:rPr lang="en-US" sz="2400" dirty="0"/>
              <a:t> AB op 1 van </a:t>
            </a:r>
            <a:r>
              <a:rPr lang="en-US" sz="2400" dirty="0" err="1"/>
              <a:t>eerste</a:t>
            </a:r>
            <a:r>
              <a:rPr lang="en-US" sz="2400" dirty="0"/>
              <a:t> 2 </a:t>
            </a:r>
            <a:r>
              <a:rPr lang="en-US" sz="2400" dirty="0" err="1"/>
              <a:t>dagen</a:t>
            </a:r>
            <a:r>
              <a:rPr lang="en-US" sz="2400" dirty="0"/>
              <a:t> MV </a:t>
            </a:r>
          </a:p>
          <a:p>
            <a:pPr lvl="3" indent="0">
              <a:buNone/>
            </a:pPr>
            <a:endParaRPr lang="en-US" sz="2400" dirty="0">
              <a:sym typeface="Wingdings" panose="05000000000000000000" pitchFamily="2" charset="2"/>
            </a:endParaRPr>
          </a:p>
          <a:p>
            <a:pPr marL="457200" indent="-457200">
              <a:buFontTx/>
              <a:buChar char="-"/>
            </a:pPr>
            <a:r>
              <a:rPr lang="en-US" sz="2400" dirty="0" err="1">
                <a:sym typeface="Wingdings" panose="05000000000000000000" pitchFamily="2" charset="2"/>
              </a:rPr>
              <a:t>Weinig</a:t>
            </a:r>
            <a:r>
              <a:rPr lang="en-US" sz="2400" dirty="0">
                <a:sym typeface="Wingdings" panose="05000000000000000000" pitchFamily="2" charset="2"/>
              </a:rPr>
              <a:t> </a:t>
            </a:r>
            <a:r>
              <a:rPr lang="en-US" sz="2400" dirty="0" err="1">
                <a:sym typeface="Wingdings" panose="05000000000000000000" pitchFamily="2" charset="2"/>
              </a:rPr>
              <a:t>veriabelen</a:t>
            </a:r>
            <a:r>
              <a:rPr lang="en-US" sz="2400" dirty="0">
                <a:sym typeface="Wingdings" panose="05000000000000000000" pitchFamily="2" charset="2"/>
              </a:rPr>
              <a:t>, </a:t>
            </a:r>
            <a:r>
              <a:rPr lang="en-US" sz="2400" dirty="0" err="1">
                <a:sym typeface="Wingdings" panose="05000000000000000000" pitchFamily="2" charset="2"/>
              </a:rPr>
              <a:t>potentiele</a:t>
            </a:r>
            <a:r>
              <a:rPr lang="en-US" sz="2400" dirty="0">
                <a:sym typeface="Wingdings" panose="05000000000000000000" pitchFamily="2" charset="2"/>
              </a:rPr>
              <a:t> confounders? </a:t>
            </a:r>
          </a:p>
          <a:p>
            <a:pPr marL="457200" lvl="1" indent="-457200">
              <a:buFontTx/>
              <a:buChar char="-"/>
            </a:pPr>
            <a:r>
              <a:rPr lang="en-US" sz="2400" dirty="0" err="1"/>
              <a:t>beademing</a:t>
            </a:r>
            <a:r>
              <a:rPr lang="en-US" sz="2400" dirty="0"/>
              <a:t> </a:t>
            </a:r>
            <a:r>
              <a:rPr lang="en-US" sz="2400" dirty="0" err="1"/>
              <a:t>methode</a:t>
            </a:r>
            <a:r>
              <a:rPr lang="en-US" sz="2400" dirty="0"/>
              <a:t>, </a:t>
            </a:r>
            <a:r>
              <a:rPr lang="en-US" sz="2400" dirty="0" err="1"/>
              <a:t>intubatie</a:t>
            </a:r>
            <a:r>
              <a:rPr lang="en-US" sz="2400" dirty="0"/>
              <a:t>/</a:t>
            </a:r>
            <a:r>
              <a:rPr lang="en-US" sz="2400" dirty="0" err="1"/>
              <a:t>extubatie,criteria</a:t>
            </a:r>
            <a:r>
              <a:rPr lang="en-US" sz="2400" dirty="0"/>
              <a:t>, </a:t>
            </a:r>
            <a:r>
              <a:rPr lang="en-US" sz="2400" dirty="0" err="1"/>
              <a:t>medicatie</a:t>
            </a:r>
            <a:r>
              <a:rPr lang="en-US" sz="2400" dirty="0"/>
              <a:t> </a:t>
            </a:r>
            <a:r>
              <a:rPr lang="en-US" sz="2400" dirty="0" err="1"/>
              <a:t>gebruik</a:t>
            </a:r>
            <a:r>
              <a:rPr lang="en-US" sz="2400" dirty="0"/>
              <a:t> </a:t>
            </a:r>
            <a:r>
              <a:rPr lang="en-US" sz="2400" dirty="0" err="1"/>
              <a:t>morbiditeit</a:t>
            </a:r>
            <a:r>
              <a:rPr lang="en-US" sz="2400" dirty="0"/>
              <a:t>/</a:t>
            </a:r>
            <a:r>
              <a:rPr lang="en-US" sz="2400" dirty="0" err="1"/>
              <a:t>mortaliteit</a:t>
            </a:r>
            <a:endParaRPr lang="en-US" sz="2400" dirty="0"/>
          </a:p>
          <a:p>
            <a:pPr marL="457200" lvl="1" indent="-457200">
              <a:buFontTx/>
              <a:buChar char="-"/>
            </a:pPr>
            <a:endParaRPr lang="en-US" sz="2400" dirty="0">
              <a:sym typeface="Wingdings" panose="05000000000000000000" pitchFamily="2" charset="2"/>
            </a:endParaRPr>
          </a:p>
          <a:p>
            <a:pPr marL="457200" indent="-457200">
              <a:buFontTx/>
              <a:buChar char="-"/>
            </a:pPr>
            <a:r>
              <a:rPr lang="en-US" sz="2400" dirty="0" err="1">
                <a:sym typeface="Wingdings" panose="05000000000000000000" pitchFamily="2" charset="2"/>
              </a:rPr>
              <a:t>Niet</a:t>
            </a:r>
            <a:r>
              <a:rPr lang="en-US" sz="2400" dirty="0">
                <a:sym typeface="Wingdings" panose="05000000000000000000" pitchFamily="2" charset="2"/>
              </a:rPr>
              <a:t> </a:t>
            </a:r>
            <a:r>
              <a:rPr lang="en-US" sz="2400" dirty="0" err="1">
                <a:sym typeface="Wingdings" panose="05000000000000000000" pitchFamily="2" charset="2"/>
              </a:rPr>
              <a:t>gekeken</a:t>
            </a:r>
            <a:r>
              <a:rPr lang="en-US" sz="2400" dirty="0">
                <a:sym typeface="Wingdings" panose="05000000000000000000" pitchFamily="2" charset="2"/>
              </a:rPr>
              <a:t> </a:t>
            </a:r>
            <a:r>
              <a:rPr lang="en-US" sz="2400" dirty="0" err="1">
                <a:sym typeface="Wingdings" panose="05000000000000000000" pitchFamily="2" charset="2"/>
              </a:rPr>
              <a:t>naar</a:t>
            </a:r>
            <a:r>
              <a:rPr lang="en-US" sz="2400" dirty="0">
                <a:sym typeface="Wingdings" panose="05000000000000000000" pitchFamily="2" charset="2"/>
              </a:rPr>
              <a:t> </a:t>
            </a:r>
            <a:r>
              <a:rPr lang="en-US" sz="2400" dirty="0" err="1">
                <a:sym typeface="Wingdings" panose="05000000000000000000" pitchFamily="2" charset="2"/>
              </a:rPr>
              <a:t>aangetoonde</a:t>
            </a:r>
            <a:r>
              <a:rPr lang="en-US" sz="2400" dirty="0">
                <a:sym typeface="Wingdings" panose="05000000000000000000" pitchFamily="2" charset="2"/>
              </a:rPr>
              <a:t> </a:t>
            </a:r>
            <a:r>
              <a:rPr lang="en-US" sz="2400" dirty="0" err="1">
                <a:sym typeface="Wingdings" panose="05000000000000000000" pitchFamily="2" charset="2"/>
              </a:rPr>
              <a:t>infecties</a:t>
            </a:r>
            <a:r>
              <a:rPr lang="en-US" sz="2400" dirty="0">
                <a:sym typeface="Wingdings" panose="05000000000000000000" pitchFamily="2" charset="2"/>
              </a:rPr>
              <a:t> </a:t>
            </a:r>
            <a:r>
              <a:rPr lang="en-US" sz="2400" dirty="0" err="1">
                <a:sym typeface="Wingdings" panose="05000000000000000000" pitchFamily="2" charset="2"/>
              </a:rPr>
              <a:t>d.m.v.</a:t>
            </a:r>
            <a:r>
              <a:rPr lang="en-US" sz="2400" dirty="0">
                <a:sym typeface="Wingdings" panose="05000000000000000000" pitchFamily="2" charset="2"/>
              </a:rPr>
              <a:t> </a:t>
            </a:r>
            <a:r>
              <a:rPr lang="en-US" sz="2400" dirty="0" err="1">
                <a:sym typeface="Wingdings" panose="05000000000000000000" pitchFamily="2" charset="2"/>
              </a:rPr>
              <a:t>positieve</a:t>
            </a:r>
            <a:r>
              <a:rPr lang="en-US" sz="2400" dirty="0">
                <a:sym typeface="Wingdings" panose="05000000000000000000" pitchFamily="2" charset="2"/>
              </a:rPr>
              <a:t> </a:t>
            </a:r>
            <a:r>
              <a:rPr lang="en-US" sz="2400" dirty="0" err="1">
                <a:sym typeface="Wingdings" panose="05000000000000000000" pitchFamily="2" charset="2"/>
              </a:rPr>
              <a:t>kweken</a:t>
            </a:r>
            <a:endParaRPr lang="en-US" sz="2400" dirty="0">
              <a:sym typeface="Wingdings" panose="05000000000000000000" pitchFamily="2" charset="2"/>
            </a:endParaRPr>
          </a:p>
          <a:p>
            <a:endParaRPr lang="en-US" dirty="0">
              <a:sym typeface="Wingdings" panose="05000000000000000000" pitchFamily="2" charset="2"/>
            </a:endParaRPr>
          </a:p>
          <a:p>
            <a:pPr marL="457200" indent="-457200">
              <a:buFontTx/>
              <a:buChar char="-"/>
            </a:pPr>
            <a:endParaRPr lang="en-US" dirty="0">
              <a:sym typeface="Wingdings" panose="05000000000000000000" pitchFamily="2" charset="2"/>
            </a:endParaRPr>
          </a:p>
          <a:p>
            <a:pPr marL="457200" indent="-457200">
              <a:buFontTx/>
              <a:buChar char="-"/>
            </a:pPr>
            <a:endParaRPr lang="nl-NL" dirty="0">
              <a:sym typeface="Wingdings" panose="05000000000000000000" pitchFamily="2" charset="2"/>
            </a:endParaRPr>
          </a:p>
          <a:p>
            <a:r>
              <a:rPr lang="nl-NL" dirty="0">
                <a:sym typeface="Wingdings" panose="05000000000000000000" pitchFamily="2" charset="2"/>
              </a:rPr>
              <a:t> </a:t>
            </a:r>
          </a:p>
          <a:p>
            <a:endParaRPr lang="nl-NL" dirty="0">
              <a:sym typeface="Wingdings" panose="05000000000000000000" pitchFamily="2" charset="2"/>
            </a:endParaRPr>
          </a:p>
          <a:p>
            <a:endParaRPr lang="nl-NL" dirty="0">
              <a:sym typeface="Wingdings" panose="05000000000000000000" pitchFamily="2" charset="2"/>
            </a:endParaRPr>
          </a:p>
          <a:p>
            <a:endParaRPr lang="nl-NL" dirty="0"/>
          </a:p>
          <a:p>
            <a:endParaRPr lang="nl-NL" dirty="0"/>
          </a:p>
        </p:txBody>
      </p:sp>
      <p:sp>
        <p:nvSpPr>
          <p:cNvPr id="5" name="Tijdelijke aanduiding voor dianummer 4">
            <a:extLst>
              <a:ext uri="{FF2B5EF4-FFF2-40B4-BE49-F238E27FC236}">
                <a16:creationId xmlns:a16="http://schemas.microsoft.com/office/drawing/2014/main" id="{7E523080-86CB-94BE-4AFD-620CE389517E}"/>
              </a:ext>
            </a:extLst>
          </p:cNvPr>
          <p:cNvSpPr>
            <a:spLocks noGrp="1"/>
          </p:cNvSpPr>
          <p:nvPr>
            <p:ph type="sldNum" sz="quarter" idx="12"/>
          </p:nvPr>
        </p:nvSpPr>
        <p:spPr/>
        <p:txBody>
          <a:bodyPr/>
          <a:lstStyle/>
          <a:p>
            <a:fld id="{5A195573-6125-40C3-AA0C-3AC6CFB9F86B}" type="slidenum">
              <a:rPr lang="en-US" smtClean="0"/>
              <a:pPr/>
              <a:t>29</a:t>
            </a:fld>
            <a:endParaRPr lang="en-US" dirty="0"/>
          </a:p>
        </p:txBody>
      </p:sp>
    </p:spTree>
    <p:extLst>
      <p:ext uri="{BB962C8B-B14F-4D97-AF65-F5344CB8AC3E}">
        <p14:creationId xmlns:p14="http://schemas.microsoft.com/office/powerpoint/2010/main" val="2026927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8E5D1-95D5-07F4-9A8D-6762D1138E6F}"/>
              </a:ext>
            </a:extLst>
          </p:cNvPr>
          <p:cNvSpPr>
            <a:spLocks noGrp="1"/>
          </p:cNvSpPr>
          <p:nvPr>
            <p:ph type="title"/>
          </p:nvPr>
        </p:nvSpPr>
        <p:spPr/>
        <p:txBody>
          <a:bodyPr/>
          <a:lstStyle/>
          <a:p>
            <a:r>
              <a:rPr lang="nl-NL" dirty="0"/>
              <a:t>Wat valt op? </a:t>
            </a:r>
          </a:p>
        </p:txBody>
      </p:sp>
      <p:sp>
        <p:nvSpPr>
          <p:cNvPr id="3" name="Tijdelijke aanduiding voor tekst 2">
            <a:extLst>
              <a:ext uri="{FF2B5EF4-FFF2-40B4-BE49-F238E27FC236}">
                <a16:creationId xmlns:a16="http://schemas.microsoft.com/office/drawing/2014/main" id="{14195A82-708E-B6C7-9C7C-A410A6AECCB5}"/>
              </a:ext>
            </a:extLst>
          </p:cNvPr>
          <p:cNvSpPr>
            <a:spLocks noGrp="1"/>
          </p:cNvSpPr>
          <p:nvPr>
            <p:ph type="body" sz="quarter" idx="11"/>
          </p:nvPr>
        </p:nvSpPr>
        <p:spPr/>
        <p:txBody>
          <a:bodyPr/>
          <a:lstStyle/>
          <a:p>
            <a:pPr marL="457200" indent="-457200">
              <a:buFont typeface="Arial" panose="020B0604020202020204" pitchFamily="34" charset="0"/>
              <a:buChar char="•"/>
            </a:pPr>
            <a:r>
              <a:rPr lang="nl-NL" sz="2400" dirty="0"/>
              <a:t>RSV </a:t>
            </a:r>
            <a:r>
              <a:rPr lang="nl-NL" sz="2400" dirty="0" err="1"/>
              <a:t>bronchiolitis</a:t>
            </a:r>
            <a:r>
              <a:rPr lang="nl-NL" sz="2400" dirty="0"/>
              <a:t> 1/6e van beddencapaciteit 3 weken lang </a:t>
            </a:r>
          </a:p>
          <a:p>
            <a:pPr marL="457200" indent="-457200">
              <a:buFont typeface="Arial" panose="020B0604020202020204" pitchFamily="34" charset="0"/>
              <a:buChar char="•"/>
            </a:pPr>
            <a:endParaRPr lang="nl-NL" sz="2400" dirty="0"/>
          </a:p>
          <a:p>
            <a:pPr marL="727200" lvl="3" indent="-457200"/>
            <a:r>
              <a:rPr lang="nl-NL" sz="2400" dirty="0"/>
              <a:t>Ondanks  uitplaatsen </a:t>
            </a:r>
          </a:p>
          <a:p>
            <a:pPr marL="727200" lvl="3" indent="-457200"/>
            <a:endParaRPr lang="nl-NL" sz="2400" dirty="0"/>
          </a:p>
          <a:p>
            <a:pPr marL="727200" lvl="3" indent="-457200"/>
            <a:r>
              <a:rPr lang="nl-NL" sz="2400" dirty="0"/>
              <a:t>Ondanks vaccinatie </a:t>
            </a:r>
            <a:r>
              <a:rPr lang="nl-NL" sz="2400" dirty="0">
                <a:sym typeface="Wingdings" panose="05000000000000000000" pitchFamily="2" charset="2"/>
              </a:rPr>
              <a:t> alle </a:t>
            </a:r>
            <a:r>
              <a:rPr lang="nl-NL" sz="2400" dirty="0" err="1">
                <a:sym typeface="Wingdings" panose="05000000000000000000" pitchFamily="2" charset="2"/>
              </a:rPr>
              <a:t>pt</a:t>
            </a:r>
            <a:r>
              <a:rPr lang="nl-NL" sz="2400" dirty="0">
                <a:sym typeface="Wingdings" panose="05000000000000000000" pitchFamily="2" charset="2"/>
              </a:rPr>
              <a:t> ongevaccineerd, &lt;2 weken oud</a:t>
            </a:r>
          </a:p>
          <a:p>
            <a:pPr marL="727200" lvl="3" indent="-457200"/>
            <a:endParaRPr lang="nl-NL" sz="2400" dirty="0">
              <a:sym typeface="Wingdings" panose="05000000000000000000" pitchFamily="2" charset="2"/>
            </a:endParaRPr>
          </a:p>
          <a:p>
            <a:pPr marL="727200" lvl="3" indent="-457200"/>
            <a:endParaRPr lang="nl-NL" sz="2400" dirty="0">
              <a:sym typeface="Wingdings" panose="05000000000000000000" pitchFamily="2" charset="2"/>
            </a:endParaRPr>
          </a:p>
          <a:p>
            <a:pPr marL="457200" indent="-457200">
              <a:buFont typeface="Arial" panose="020B0604020202020204" pitchFamily="34" charset="0"/>
              <a:buChar char="•"/>
            </a:pPr>
            <a:r>
              <a:rPr lang="nl-NL" sz="2400" dirty="0"/>
              <a:t>Waarschijnlijk langere ligduur door </a:t>
            </a:r>
            <a:r>
              <a:rPr lang="nl-NL" sz="2400" dirty="0" err="1"/>
              <a:t>bacteriele</a:t>
            </a:r>
            <a:r>
              <a:rPr lang="nl-NL" sz="2400" dirty="0"/>
              <a:t> superinfectie bij RSV </a:t>
            </a:r>
          </a:p>
          <a:p>
            <a:pPr marL="457200" lvl="1" indent="-457200">
              <a:buFont typeface="Arial" panose="020B0604020202020204" pitchFamily="34" charset="0"/>
              <a:buChar char="•"/>
            </a:pPr>
            <a:r>
              <a:rPr lang="nl-NL" sz="2400" dirty="0"/>
              <a:t>Verschil in beleid bij mogelijk bacterieel superinfect</a:t>
            </a:r>
          </a:p>
          <a:p>
            <a:pPr marL="727200" lvl="3" indent="-457200"/>
            <a:r>
              <a:rPr lang="nl-NL" sz="2400" dirty="0"/>
              <a:t>Behandelen van CRP alleen? Welke grens? Varen op kliniek</a:t>
            </a:r>
          </a:p>
          <a:p>
            <a:endParaRPr lang="nl-NL" sz="2400" dirty="0"/>
          </a:p>
          <a:p>
            <a:pPr marL="457200" indent="-457200">
              <a:buFont typeface="Arial" panose="020B0604020202020204" pitchFamily="34" charset="0"/>
              <a:buChar char="•"/>
            </a:pPr>
            <a:r>
              <a:rPr lang="nl-NL" sz="2400" dirty="0"/>
              <a:t>Gevolg: Toename druk op de zorg</a:t>
            </a:r>
          </a:p>
          <a:p>
            <a:pPr marL="457200" lvl="2" indent="-457200"/>
            <a:endParaRPr lang="nl-NL" sz="2400" dirty="0"/>
          </a:p>
          <a:p>
            <a:endParaRPr lang="nl-NL" dirty="0"/>
          </a:p>
          <a:p>
            <a:endParaRPr lang="nl-NL" dirty="0"/>
          </a:p>
        </p:txBody>
      </p:sp>
      <p:sp>
        <p:nvSpPr>
          <p:cNvPr id="4" name="Tijdelijke aanduiding voor dianummer 3">
            <a:extLst>
              <a:ext uri="{FF2B5EF4-FFF2-40B4-BE49-F238E27FC236}">
                <a16:creationId xmlns:a16="http://schemas.microsoft.com/office/drawing/2014/main" id="{4FF2A24C-5A88-B5BC-D65D-53E6C6AC422D}"/>
              </a:ext>
            </a:extLst>
          </p:cNvPr>
          <p:cNvSpPr>
            <a:spLocks noGrp="1"/>
          </p:cNvSpPr>
          <p:nvPr>
            <p:ph type="sldNum" sz="quarter" idx="12"/>
          </p:nvPr>
        </p:nvSpPr>
        <p:spPr/>
        <p:txBody>
          <a:bodyPr/>
          <a:lstStyle/>
          <a:p>
            <a:fld id="{5A195573-6125-40C3-AA0C-3AC6CFB9F86B}" type="slidenum">
              <a:rPr lang="en-US" smtClean="0"/>
              <a:pPr/>
              <a:t>3</a:t>
            </a:fld>
            <a:endParaRPr lang="en-US" dirty="0"/>
          </a:p>
        </p:txBody>
      </p:sp>
    </p:spTree>
    <p:extLst>
      <p:ext uri="{BB962C8B-B14F-4D97-AF65-F5344CB8AC3E}">
        <p14:creationId xmlns:p14="http://schemas.microsoft.com/office/powerpoint/2010/main" val="2081739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313B07-0E34-40BD-89C3-F5B9125AC193}"/>
              </a:ext>
            </a:extLst>
          </p:cNvPr>
          <p:cNvSpPr>
            <a:spLocks noGrp="1"/>
          </p:cNvSpPr>
          <p:nvPr>
            <p:ph type="title"/>
          </p:nvPr>
        </p:nvSpPr>
        <p:spPr/>
        <p:txBody>
          <a:bodyPr/>
          <a:lstStyle/>
          <a:p>
            <a:r>
              <a:rPr lang="nl-NL" dirty="0"/>
              <a:t>Conclusie </a:t>
            </a:r>
          </a:p>
        </p:txBody>
      </p:sp>
      <p:sp>
        <p:nvSpPr>
          <p:cNvPr id="3" name="Tijdelijke aanduiding voor tekst 2">
            <a:extLst>
              <a:ext uri="{FF2B5EF4-FFF2-40B4-BE49-F238E27FC236}">
                <a16:creationId xmlns:a16="http://schemas.microsoft.com/office/drawing/2014/main" id="{2BE30737-E5F4-25DB-43C1-4F5E7C086E5B}"/>
              </a:ext>
            </a:extLst>
          </p:cNvPr>
          <p:cNvSpPr>
            <a:spLocks noGrp="1"/>
          </p:cNvSpPr>
          <p:nvPr>
            <p:ph type="body" sz="quarter" idx="11"/>
          </p:nvPr>
        </p:nvSpPr>
        <p:spPr/>
        <p:txBody>
          <a:bodyPr/>
          <a:lstStyle/>
          <a:p>
            <a:r>
              <a:rPr lang="nl-NL" sz="2400" dirty="0"/>
              <a:t>Wanneer moeten we bij de huidige (verwachte) PICU populatie (ongevaccineerd, &lt;1 maand oud) met RSV </a:t>
            </a:r>
            <a:r>
              <a:rPr lang="nl-NL" sz="2400" dirty="0" err="1"/>
              <a:t>bronchiolitis</a:t>
            </a:r>
            <a:r>
              <a:rPr lang="nl-NL" sz="2400" dirty="0"/>
              <a:t> met antibiotica starten ter voorkoming van langere opname door bacterieel superinfectie? </a:t>
            </a:r>
          </a:p>
          <a:p>
            <a:endParaRPr lang="nl-NL" dirty="0"/>
          </a:p>
          <a:p>
            <a:r>
              <a:rPr lang="nl-NL" sz="2400" dirty="0">
                <a:solidFill>
                  <a:schemeClr val="bg2"/>
                </a:solidFill>
                <a:sym typeface="Wingdings" pitchFamily="2" charset="2"/>
              </a:rPr>
              <a:t>Bij kinderen &lt;2 maanden met RSV </a:t>
            </a:r>
            <a:r>
              <a:rPr lang="nl-NL" sz="2400" dirty="0" err="1">
                <a:solidFill>
                  <a:schemeClr val="bg2"/>
                </a:solidFill>
                <a:sym typeface="Wingdings" pitchFamily="2" charset="2"/>
              </a:rPr>
              <a:t>bronchiolitis</a:t>
            </a:r>
            <a:r>
              <a:rPr lang="nl-NL" sz="2400" dirty="0">
                <a:solidFill>
                  <a:schemeClr val="bg2"/>
                </a:solidFill>
                <a:sym typeface="Wingdings" pitchFamily="2" charset="2"/>
              </a:rPr>
              <a:t> zorgt antibiotica in de eerste twee beademingsdagen voor een korte beademings- en ligduur op de PICU. </a:t>
            </a:r>
            <a:endParaRPr lang="nl-NL" sz="2400" dirty="0">
              <a:solidFill>
                <a:schemeClr val="bg2"/>
              </a:solidFill>
            </a:endParaRPr>
          </a:p>
        </p:txBody>
      </p:sp>
      <p:sp>
        <p:nvSpPr>
          <p:cNvPr id="4" name="Tijdelijke aanduiding voor dianummer 3">
            <a:extLst>
              <a:ext uri="{FF2B5EF4-FFF2-40B4-BE49-F238E27FC236}">
                <a16:creationId xmlns:a16="http://schemas.microsoft.com/office/drawing/2014/main" id="{5A2EE82F-CCE5-B013-1A4B-CF74293F5EA8}"/>
              </a:ext>
            </a:extLst>
          </p:cNvPr>
          <p:cNvSpPr>
            <a:spLocks noGrp="1"/>
          </p:cNvSpPr>
          <p:nvPr>
            <p:ph type="sldNum" sz="quarter" idx="12"/>
          </p:nvPr>
        </p:nvSpPr>
        <p:spPr/>
        <p:txBody>
          <a:bodyPr/>
          <a:lstStyle/>
          <a:p>
            <a:fld id="{5A195573-6125-40C3-AA0C-3AC6CFB9F86B}" type="slidenum">
              <a:rPr lang="en-US" smtClean="0"/>
              <a:pPr/>
              <a:t>30</a:t>
            </a:fld>
            <a:endParaRPr lang="en-US" dirty="0"/>
          </a:p>
        </p:txBody>
      </p:sp>
    </p:spTree>
    <p:extLst>
      <p:ext uri="{BB962C8B-B14F-4D97-AF65-F5344CB8AC3E}">
        <p14:creationId xmlns:p14="http://schemas.microsoft.com/office/powerpoint/2010/main" val="267805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C0F33-6618-4E51-9AC4-9366D3FE00AC}"/>
              </a:ext>
            </a:extLst>
          </p:cNvPr>
          <p:cNvSpPr>
            <a:spLocks noGrp="1"/>
          </p:cNvSpPr>
          <p:nvPr>
            <p:ph type="title"/>
          </p:nvPr>
        </p:nvSpPr>
        <p:spPr/>
        <p:txBody>
          <a:bodyPr/>
          <a:lstStyle/>
          <a:p>
            <a:r>
              <a:rPr lang="en-US" dirty="0" err="1"/>
              <a:t>Implicaties</a:t>
            </a:r>
            <a:r>
              <a:rPr lang="en-US" dirty="0"/>
              <a:t> voor de PICU WKZ</a:t>
            </a:r>
          </a:p>
        </p:txBody>
      </p:sp>
      <p:sp>
        <p:nvSpPr>
          <p:cNvPr id="4" name="Text Placeholder 3">
            <a:extLst>
              <a:ext uri="{FF2B5EF4-FFF2-40B4-BE49-F238E27FC236}">
                <a16:creationId xmlns:a16="http://schemas.microsoft.com/office/drawing/2014/main" id="{817FE1E3-D983-480C-B563-E7075E9B4A10}"/>
              </a:ext>
            </a:extLst>
          </p:cNvPr>
          <p:cNvSpPr>
            <a:spLocks noGrp="1"/>
          </p:cNvSpPr>
          <p:nvPr>
            <p:ph type="body" sz="quarter" idx="11"/>
          </p:nvPr>
        </p:nvSpPr>
        <p:spPr/>
        <p:txBody>
          <a:bodyPr/>
          <a:lstStyle/>
          <a:p>
            <a:pPr marL="0" lvl="3" indent="0">
              <a:buNone/>
            </a:pPr>
            <a:r>
              <a:rPr lang="en-US" sz="2400" b="1" dirty="0">
                <a:solidFill>
                  <a:schemeClr val="tx2"/>
                </a:solidFill>
              </a:rPr>
              <a:t>1. 	Is het </a:t>
            </a:r>
            <a:r>
              <a:rPr lang="en-US" sz="2400" b="1" dirty="0" err="1">
                <a:solidFill>
                  <a:schemeClr val="tx2"/>
                </a:solidFill>
              </a:rPr>
              <a:t>resultaat</a:t>
            </a:r>
            <a:r>
              <a:rPr lang="en-US" sz="2400" b="1" dirty="0">
                <a:solidFill>
                  <a:schemeClr val="tx2"/>
                </a:solidFill>
              </a:rPr>
              <a:t> van de </a:t>
            </a:r>
            <a:r>
              <a:rPr lang="en-US" sz="2400" b="1" dirty="0" err="1">
                <a:solidFill>
                  <a:schemeClr val="tx2"/>
                </a:solidFill>
              </a:rPr>
              <a:t>studie</a:t>
            </a:r>
            <a:r>
              <a:rPr lang="en-US" sz="2400" b="1" dirty="0">
                <a:solidFill>
                  <a:schemeClr val="tx2"/>
                </a:solidFill>
              </a:rPr>
              <a:t> relevant voor PICU WKZ?</a:t>
            </a:r>
          </a:p>
          <a:p>
            <a:pPr lvl="1"/>
            <a:r>
              <a:rPr lang="en-US" sz="2400" dirty="0"/>
              <a:t>Nee, door </a:t>
            </a:r>
            <a:r>
              <a:rPr lang="en-US" sz="2400" dirty="0" err="1"/>
              <a:t>behandelingsbias</a:t>
            </a:r>
            <a:r>
              <a:rPr lang="en-US" sz="2400" dirty="0"/>
              <a:t>, </a:t>
            </a:r>
            <a:r>
              <a:rPr lang="en-US" sz="2400" dirty="0" err="1"/>
              <a:t>selectiebias</a:t>
            </a:r>
            <a:r>
              <a:rPr lang="en-US" sz="2400" dirty="0"/>
              <a:t> </a:t>
            </a:r>
            <a:r>
              <a:rPr lang="en-US" sz="2400" dirty="0" err="1"/>
              <a:t>en</a:t>
            </a:r>
            <a:r>
              <a:rPr lang="en-US" sz="2400" dirty="0"/>
              <a:t> </a:t>
            </a:r>
            <a:r>
              <a:rPr lang="en-US" sz="2400" dirty="0" err="1"/>
              <a:t>relatief</a:t>
            </a:r>
            <a:r>
              <a:rPr lang="en-US" sz="2400" dirty="0"/>
              <a:t> </a:t>
            </a:r>
            <a:r>
              <a:rPr lang="en-US" sz="2400" dirty="0" err="1"/>
              <a:t>weinig</a:t>
            </a:r>
            <a:r>
              <a:rPr lang="en-US" sz="2400" dirty="0"/>
              <a:t> </a:t>
            </a:r>
            <a:r>
              <a:rPr lang="en-US" sz="2400" dirty="0" err="1"/>
              <a:t>variabelen</a:t>
            </a:r>
            <a:r>
              <a:rPr lang="en-US" sz="2400" dirty="0"/>
              <a:t> </a:t>
            </a:r>
            <a:r>
              <a:rPr lang="en-US" sz="2400" dirty="0" err="1"/>
              <a:t>moeilijk</a:t>
            </a:r>
            <a:r>
              <a:rPr lang="en-US" sz="2400" dirty="0"/>
              <a:t> over </a:t>
            </a:r>
            <a:r>
              <a:rPr lang="en-US" sz="2400" dirty="0" err="1"/>
              <a:t>te</a:t>
            </a:r>
            <a:r>
              <a:rPr lang="en-US" sz="2400" dirty="0"/>
              <a:t> </a:t>
            </a:r>
            <a:r>
              <a:rPr lang="en-US" sz="2400" dirty="0" err="1"/>
              <a:t>nemen</a:t>
            </a:r>
            <a:r>
              <a:rPr lang="en-US" sz="2400" dirty="0"/>
              <a:t>. </a:t>
            </a:r>
            <a:r>
              <a:rPr lang="en-US" sz="2400" dirty="0" err="1"/>
              <a:t>Tevens</a:t>
            </a:r>
            <a:r>
              <a:rPr lang="en-US" sz="2400" dirty="0"/>
              <a:t> </a:t>
            </a:r>
            <a:r>
              <a:rPr lang="en-US" sz="2400" dirty="0" err="1"/>
              <a:t>ander</a:t>
            </a:r>
            <a:r>
              <a:rPr lang="en-US" sz="2400" dirty="0"/>
              <a:t> </a:t>
            </a:r>
            <a:r>
              <a:rPr lang="en-US" sz="2400" dirty="0" err="1"/>
              <a:t>zorgsysteem</a:t>
            </a:r>
            <a:r>
              <a:rPr lang="en-US" sz="2400" dirty="0"/>
              <a:t>.</a:t>
            </a:r>
          </a:p>
          <a:p>
            <a:pPr lvl="1"/>
            <a:endParaRPr lang="en-US" sz="2400" dirty="0"/>
          </a:p>
          <a:p>
            <a:pPr lvl="1"/>
            <a:r>
              <a:rPr lang="en-US" sz="2400" dirty="0" err="1"/>
              <a:t>Advies</a:t>
            </a:r>
            <a:r>
              <a:rPr lang="en-US" sz="2400" dirty="0"/>
              <a:t>: </a:t>
            </a:r>
            <a:r>
              <a:rPr lang="en-US" sz="2400" dirty="0" err="1"/>
              <a:t>prospectief</a:t>
            </a:r>
            <a:r>
              <a:rPr lang="en-US" sz="2400" dirty="0"/>
              <a:t> </a:t>
            </a:r>
            <a:r>
              <a:rPr lang="en-US" sz="2400" dirty="0" err="1"/>
              <a:t>studie</a:t>
            </a:r>
            <a:r>
              <a:rPr lang="en-US" sz="2400" dirty="0"/>
              <a:t> </a:t>
            </a:r>
            <a:r>
              <a:rPr lang="en-US" sz="2400" dirty="0" err="1"/>
              <a:t>kijken</a:t>
            </a:r>
            <a:r>
              <a:rPr lang="en-US" sz="2400" dirty="0"/>
              <a:t> </a:t>
            </a:r>
            <a:r>
              <a:rPr lang="en-US" sz="2400" dirty="0" err="1"/>
              <a:t>naar</a:t>
            </a:r>
            <a:r>
              <a:rPr lang="en-US" sz="2400" dirty="0"/>
              <a:t> </a:t>
            </a:r>
            <a:r>
              <a:rPr lang="en-US" sz="2400" dirty="0" err="1"/>
              <a:t>Nederlandse</a:t>
            </a:r>
            <a:r>
              <a:rPr lang="en-US" sz="2400" dirty="0"/>
              <a:t> PICU </a:t>
            </a:r>
            <a:r>
              <a:rPr lang="en-US" sz="2400" dirty="0" err="1"/>
              <a:t>populatie</a:t>
            </a:r>
            <a:r>
              <a:rPr lang="en-US" sz="2400" dirty="0"/>
              <a:t> </a:t>
            </a:r>
            <a:r>
              <a:rPr lang="en-US" sz="2400" dirty="0" err="1"/>
              <a:t>na</a:t>
            </a:r>
            <a:r>
              <a:rPr lang="en-US" sz="2400" dirty="0"/>
              <a:t> </a:t>
            </a:r>
            <a:r>
              <a:rPr lang="en-US" sz="2400" dirty="0" err="1"/>
              <a:t>vaccinatie</a:t>
            </a:r>
            <a:endParaRPr lang="en-US" sz="2400" dirty="0"/>
          </a:p>
          <a:p>
            <a:pPr lvl="1"/>
            <a:endParaRPr lang="en-US" sz="1800" b="1" dirty="0">
              <a:solidFill>
                <a:schemeClr val="tx2"/>
              </a:solidFill>
            </a:endParaRPr>
          </a:p>
          <a:p>
            <a:pPr lvl="1"/>
            <a:endParaRPr lang="en-US" sz="1800" b="1" dirty="0">
              <a:solidFill>
                <a:schemeClr val="tx2"/>
              </a:solidFill>
            </a:endParaRPr>
          </a:p>
          <a:p>
            <a:pPr lvl="1"/>
            <a:endParaRPr lang="en-US" sz="1800" b="1" dirty="0">
              <a:solidFill>
                <a:schemeClr val="tx2"/>
              </a:solidFill>
            </a:endParaRPr>
          </a:p>
          <a:p>
            <a:pPr lvl="1"/>
            <a:endParaRPr lang="en-US" sz="1800" b="1" dirty="0">
              <a:solidFill>
                <a:schemeClr val="tx2"/>
              </a:solidFill>
            </a:endParaRPr>
          </a:p>
          <a:p>
            <a:pPr lvl="1"/>
            <a:endParaRPr lang="en-US" sz="1800" b="1" dirty="0">
              <a:solidFill>
                <a:schemeClr val="tx2"/>
              </a:solidFill>
            </a:endParaRPr>
          </a:p>
          <a:p>
            <a:pPr lvl="1"/>
            <a:r>
              <a:rPr lang="en-US" sz="1800" b="1" dirty="0">
                <a:solidFill>
                  <a:schemeClr val="tx2"/>
                </a:solidFill>
              </a:rPr>
              <a:t>2. 	</a:t>
            </a:r>
            <a:r>
              <a:rPr lang="en-US" sz="1800" b="1" dirty="0" err="1">
                <a:solidFill>
                  <a:schemeClr val="tx2"/>
                </a:solidFill>
              </a:rPr>
              <a:t>Indien</a:t>
            </a:r>
            <a:r>
              <a:rPr lang="en-US" sz="1800" b="1" dirty="0">
                <a:solidFill>
                  <a:schemeClr val="tx2"/>
                </a:solidFill>
              </a:rPr>
              <a:t> Ja:</a:t>
            </a:r>
          </a:p>
          <a:p>
            <a:pPr marL="514350" lvl="1" indent="-514350">
              <a:buFont typeface="+mj-lt"/>
              <a:buAutoNum type="arabicPeriod"/>
            </a:pPr>
            <a:endParaRPr lang="en-US" sz="1800" b="1" dirty="0">
              <a:solidFill>
                <a:schemeClr val="tx2"/>
              </a:solidFill>
            </a:endParaRPr>
          </a:p>
          <a:p>
            <a:pPr lvl="1"/>
            <a:r>
              <a:rPr lang="en-US" sz="1800" b="1" dirty="0">
                <a:solidFill>
                  <a:schemeClr val="tx2"/>
                </a:solidFill>
              </a:rPr>
              <a:t>	a. 	Wat </a:t>
            </a:r>
            <a:r>
              <a:rPr lang="en-US" sz="1800" b="1" dirty="0" err="1">
                <a:solidFill>
                  <a:schemeClr val="tx2"/>
                </a:solidFill>
              </a:rPr>
              <a:t>zou</a:t>
            </a:r>
            <a:r>
              <a:rPr lang="en-US" sz="1800" b="1" dirty="0">
                <a:solidFill>
                  <a:schemeClr val="tx2"/>
                </a:solidFill>
              </a:rPr>
              <a:t> je </a:t>
            </a:r>
            <a:r>
              <a:rPr lang="en-US" sz="1800" b="1" dirty="0" err="1">
                <a:solidFill>
                  <a:schemeClr val="tx2"/>
                </a:solidFill>
              </a:rPr>
              <a:t>willen</a:t>
            </a:r>
            <a:r>
              <a:rPr lang="en-US" sz="1800" b="1" dirty="0">
                <a:solidFill>
                  <a:schemeClr val="tx2"/>
                </a:solidFill>
              </a:rPr>
              <a:t> </a:t>
            </a:r>
            <a:r>
              <a:rPr lang="en-US" sz="1800" b="1" dirty="0" err="1">
                <a:solidFill>
                  <a:schemeClr val="tx2"/>
                </a:solidFill>
              </a:rPr>
              <a:t>implementeren</a:t>
            </a:r>
            <a:r>
              <a:rPr lang="en-US" sz="1800" b="1" dirty="0">
                <a:solidFill>
                  <a:schemeClr val="tx2"/>
                </a:solidFill>
              </a:rPr>
              <a:t> voor de PICU WKZ?</a:t>
            </a:r>
          </a:p>
          <a:p>
            <a:pPr lvl="1"/>
            <a:r>
              <a:rPr lang="en-US" sz="1800" b="1" dirty="0">
                <a:solidFill>
                  <a:schemeClr val="tx2"/>
                </a:solidFill>
              </a:rPr>
              <a:t>		</a:t>
            </a:r>
          </a:p>
          <a:p>
            <a:pPr lvl="1"/>
            <a:r>
              <a:rPr lang="en-US" sz="1800" b="1" dirty="0">
                <a:solidFill>
                  <a:schemeClr val="tx2"/>
                </a:solidFill>
              </a:rPr>
              <a:t>	b. 	Is het </a:t>
            </a:r>
            <a:r>
              <a:rPr lang="en-US" sz="1800" b="1" dirty="0" err="1">
                <a:solidFill>
                  <a:schemeClr val="tx2"/>
                </a:solidFill>
              </a:rPr>
              <a:t>nodig</a:t>
            </a:r>
            <a:r>
              <a:rPr lang="en-US" sz="1800" b="1" dirty="0">
                <a:solidFill>
                  <a:schemeClr val="tx2"/>
                </a:solidFill>
              </a:rPr>
              <a:t> om </a:t>
            </a:r>
            <a:r>
              <a:rPr lang="en-US" sz="1800" b="1" dirty="0" err="1">
                <a:solidFill>
                  <a:schemeClr val="tx2"/>
                </a:solidFill>
              </a:rPr>
              <a:t>een</a:t>
            </a:r>
            <a:r>
              <a:rPr lang="en-US" sz="1800" b="1" dirty="0">
                <a:solidFill>
                  <a:schemeClr val="tx2"/>
                </a:solidFill>
              </a:rPr>
              <a:t> colloquium in </a:t>
            </a:r>
            <a:r>
              <a:rPr lang="en-US" sz="1800" b="1" dirty="0" err="1">
                <a:solidFill>
                  <a:schemeClr val="tx2"/>
                </a:solidFill>
              </a:rPr>
              <a:t>te</a:t>
            </a:r>
            <a:r>
              <a:rPr lang="en-US" sz="1800" b="1" dirty="0">
                <a:solidFill>
                  <a:schemeClr val="tx2"/>
                </a:solidFill>
              </a:rPr>
              <a:t> </a:t>
            </a:r>
            <a:r>
              <a:rPr lang="en-US" sz="1800" b="1" dirty="0" err="1">
                <a:solidFill>
                  <a:schemeClr val="tx2"/>
                </a:solidFill>
              </a:rPr>
              <a:t>plannen</a:t>
            </a:r>
            <a:r>
              <a:rPr lang="en-US" sz="1800" b="1" dirty="0">
                <a:solidFill>
                  <a:schemeClr val="tx2"/>
                </a:solidFill>
              </a:rPr>
              <a:t> met experts om </a:t>
            </a:r>
            <a:r>
              <a:rPr lang="en-US" sz="1800" b="1" dirty="0" err="1">
                <a:solidFill>
                  <a:schemeClr val="tx2"/>
                </a:solidFill>
              </a:rPr>
              <a:t>dit</a:t>
            </a:r>
            <a:r>
              <a:rPr lang="en-US" sz="1800" b="1" dirty="0">
                <a:solidFill>
                  <a:schemeClr val="tx2"/>
                </a:solidFill>
              </a:rPr>
              <a:t> </a:t>
            </a:r>
            <a:r>
              <a:rPr lang="en-US" sz="1800" b="1" dirty="0" err="1">
                <a:solidFill>
                  <a:schemeClr val="tx2"/>
                </a:solidFill>
              </a:rPr>
              <a:t>vorm</a:t>
            </a:r>
            <a:r>
              <a:rPr lang="en-US" sz="1800" b="1" dirty="0">
                <a:solidFill>
                  <a:schemeClr val="tx2"/>
                </a:solidFill>
              </a:rPr>
              <a:t> </a:t>
            </a:r>
            <a:r>
              <a:rPr lang="en-US" sz="1800" b="1" dirty="0" err="1">
                <a:solidFill>
                  <a:schemeClr val="tx2"/>
                </a:solidFill>
              </a:rPr>
              <a:t>te</a:t>
            </a:r>
            <a:r>
              <a:rPr lang="en-US" sz="1800" b="1" dirty="0">
                <a:solidFill>
                  <a:schemeClr val="tx2"/>
                </a:solidFill>
              </a:rPr>
              <a:t> </a:t>
            </a:r>
            <a:r>
              <a:rPr lang="en-US" sz="1800" b="1" dirty="0" err="1">
                <a:solidFill>
                  <a:schemeClr val="tx2"/>
                </a:solidFill>
              </a:rPr>
              <a:t>geven</a:t>
            </a:r>
            <a:r>
              <a:rPr lang="en-US" sz="1800" b="1" dirty="0">
                <a:solidFill>
                  <a:schemeClr val="tx2"/>
                </a:solidFill>
              </a:rPr>
              <a:t>? </a:t>
            </a:r>
          </a:p>
          <a:p>
            <a:pPr lvl="1"/>
            <a:r>
              <a:rPr lang="en-US" b="1" dirty="0">
                <a:solidFill>
                  <a:schemeClr val="tx2"/>
                </a:solidFill>
              </a:rPr>
              <a:t>		</a:t>
            </a:r>
            <a:endParaRPr lang="en-US" b="1" dirty="0"/>
          </a:p>
        </p:txBody>
      </p:sp>
      <p:sp>
        <p:nvSpPr>
          <p:cNvPr id="2" name="Slide Number Placeholder 1">
            <a:extLst>
              <a:ext uri="{FF2B5EF4-FFF2-40B4-BE49-F238E27FC236}">
                <a16:creationId xmlns:a16="http://schemas.microsoft.com/office/drawing/2014/main" id="{5A0C4DA4-78D8-4947-A704-87BBD6F04232}"/>
              </a:ext>
            </a:extLst>
          </p:cNvPr>
          <p:cNvSpPr>
            <a:spLocks noGrp="1"/>
          </p:cNvSpPr>
          <p:nvPr>
            <p:ph type="sldNum" sz="quarter" idx="12"/>
          </p:nvPr>
        </p:nvSpPr>
        <p:spPr/>
        <p:txBody>
          <a:bodyPr/>
          <a:lstStyle/>
          <a:p>
            <a:fld id="{5A195573-6125-40C3-AA0C-3AC6CFB9F86B}" type="slidenum">
              <a:rPr lang="en-US" smtClean="0"/>
              <a:pPr/>
              <a:t>31</a:t>
            </a:fld>
            <a:endParaRPr lang="en-US" dirty="0"/>
          </a:p>
        </p:txBody>
      </p:sp>
    </p:spTree>
    <p:extLst>
      <p:ext uri="{BB962C8B-B14F-4D97-AF65-F5344CB8AC3E}">
        <p14:creationId xmlns:p14="http://schemas.microsoft.com/office/powerpoint/2010/main" val="2278163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79A51-C800-C205-A3BA-49259E5129E6}"/>
              </a:ext>
            </a:extLst>
          </p:cNvPr>
          <p:cNvSpPr>
            <a:spLocks noGrp="1"/>
          </p:cNvSpPr>
          <p:nvPr>
            <p:ph type="title"/>
          </p:nvPr>
        </p:nvSpPr>
        <p:spPr/>
        <p:txBody>
          <a:bodyPr/>
          <a:lstStyle/>
          <a:p>
            <a:r>
              <a:rPr lang="nl-NL" dirty="0"/>
              <a:t>Studie 2: Nederlandse studie</a:t>
            </a:r>
          </a:p>
        </p:txBody>
      </p:sp>
      <p:sp>
        <p:nvSpPr>
          <p:cNvPr id="3" name="Tijdelijke aanduiding voor tekst 2">
            <a:extLst>
              <a:ext uri="{FF2B5EF4-FFF2-40B4-BE49-F238E27FC236}">
                <a16:creationId xmlns:a16="http://schemas.microsoft.com/office/drawing/2014/main" id="{F807902C-3CDE-88B0-B3BA-44FDADD99A43}"/>
              </a:ext>
            </a:extLst>
          </p:cNvPr>
          <p:cNvSpPr>
            <a:spLocks noGrp="1"/>
          </p:cNvSpPr>
          <p:nvPr>
            <p:ph type="body" sz="quarter" idx="11"/>
          </p:nvPr>
        </p:nvSpPr>
        <p:spPr/>
        <p:txBody>
          <a:bodyPr/>
          <a:lstStyle/>
          <a:p>
            <a:r>
              <a:rPr lang="nl-NL" dirty="0"/>
              <a:t>BMC </a:t>
            </a:r>
            <a:r>
              <a:rPr lang="nl-NL" dirty="0" err="1"/>
              <a:t>infectious</a:t>
            </a:r>
            <a:r>
              <a:rPr lang="nl-NL" dirty="0"/>
              <a:t> </a:t>
            </a:r>
            <a:r>
              <a:rPr lang="nl-NL" dirty="0" err="1"/>
              <a:t>diseases</a:t>
            </a:r>
            <a:endParaRPr lang="nl-NL" dirty="0"/>
          </a:p>
        </p:txBody>
      </p:sp>
      <p:sp>
        <p:nvSpPr>
          <p:cNvPr id="4" name="Tijdelijke aanduiding voor dianummer 3">
            <a:extLst>
              <a:ext uri="{FF2B5EF4-FFF2-40B4-BE49-F238E27FC236}">
                <a16:creationId xmlns:a16="http://schemas.microsoft.com/office/drawing/2014/main" id="{485980C8-0EEE-484A-8796-0A0FFCBF9896}"/>
              </a:ext>
            </a:extLst>
          </p:cNvPr>
          <p:cNvSpPr>
            <a:spLocks noGrp="1"/>
          </p:cNvSpPr>
          <p:nvPr>
            <p:ph type="sldNum" sz="quarter" idx="12"/>
          </p:nvPr>
        </p:nvSpPr>
        <p:spPr/>
        <p:txBody>
          <a:bodyPr/>
          <a:lstStyle/>
          <a:p>
            <a:fld id="{5A195573-6125-40C3-AA0C-3AC6CFB9F86B}" type="slidenum">
              <a:rPr lang="en-US" smtClean="0"/>
              <a:pPr/>
              <a:t>32</a:t>
            </a:fld>
            <a:endParaRPr lang="en-US" dirty="0"/>
          </a:p>
        </p:txBody>
      </p:sp>
      <p:pic>
        <p:nvPicPr>
          <p:cNvPr id="6" name="Afbeelding 5" descr="Afbeelding met tekst, Lettertype, wit&#10;&#10;Automatisch gegenereerde beschrijving">
            <a:extLst>
              <a:ext uri="{FF2B5EF4-FFF2-40B4-BE49-F238E27FC236}">
                <a16:creationId xmlns:a16="http://schemas.microsoft.com/office/drawing/2014/main" id="{98417865-2590-0953-B8E1-BA205C062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424" y="1188672"/>
            <a:ext cx="10934383" cy="2933162"/>
          </a:xfrm>
          <a:prstGeom prst="rect">
            <a:avLst/>
          </a:prstGeom>
        </p:spPr>
      </p:pic>
      <p:sp>
        <p:nvSpPr>
          <p:cNvPr id="7" name="Tekstvak 6">
            <a:extLst>
              <a:ext uri="{FF2B5EF4-FFF2-40B4-BE49-F238E27FC236}">
                <a16:creationId xmlns:a16="http://schemas.microsoft.com/office/drawing/2014/main" id="{3EF0A151-A8DE-69B2-567B-76A9CDDED0A3}"/>
              </a:ext>
            </a:extLst>
          </p:cNvPr>
          <p:cNvSpPr txBox="1"/>
          <p:nvPr/>
        </p:nvSpPr>
        <p:spPr>
          <a:xfrm>
            <a:off x="450167" y="4121834"/>
            <a:ext cx="3295098" cy="461665"/>
          </a:xfrm>
          <a:prstGeom prst="rect">
            <a:avLst/>
          </a:prstGeom>
          <a:noFill/>
        </p:spPr>
        <p:txBody>
          <a:bodyPr wrap="square" rtlCol="0">
            <a:spAutoFit/>
          </a:bodyPr>
          <a:lstStyle/>
          <a:p>
            <a:r>
              <a:rPr lang="nl-NL" dirty="0"/>
              <a:t> BMC </a:t>
            </a:r>
            <a:r>
              <a:rPr lang="nl-NL" dirty="0" err="1"/>
              <a:t>infectious</a:t>
            </a:r>
            <a:r>
              <a:rPr lang="nl-NL" dirty="0"/>
              <a:t> </a:t>
            </a:r>
            <a:r>
              <a:rPr lang="nl-NL" dirty="0" err="1"/>
              <a:t>diseases</a:t>
            </a:r>
            <a:endParaRPr lang="nl-NL" dirty="0"/>
          </a:p>
        </p:txBody>
      </p:sp>
    </p:spTree>
    <p:extLst>
      <p:ext uri="{BB962C8B-B14F-4D97-AF65-F5344CB8AC3E}">
        <p14:creationId xmlns:p14="http://schemas.microsoft.com/office/powerpoint/2010/main" val="2480021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C7AFFF-740A-3C9E-CE84-95DF21C243A5}"/>
              </a:ext>
            </a:extLst>
          </p:cNvPr>
          <p:cNvSpPr>
            <a:spLocks noGrp="1"/>
          </p:cNvSpPr>
          <p:nvPr>
            <p:ph type="title"/>
          </p:nvPr>
        </p:nvSpPr>
        <p:spPr/>
        <p:txBody>
          <a:bodyPr/>
          <a:lstStyle/>
          <a:p>
            <a:r>
              <a:rPr lang="nl-NL" dirty="0"/>
              <a:t>Methode </a:t>
            </a:r>
          </a:p>
        </p:txBody>
      </p:sp>
      <p:sp>
        <p:nvSpPr>
          <p:cNvPr id="3" name="Tijdelijke aanduiding voor tekst 2">
            <a:extLst>
              <a:ext uri="{FF2B5EF4-FFF2-40B4-BE49-F238E27FC236}">
                <a16:creationId xmlns:a16="http://schemas.microsoft.com/office/drawing/2014/main" id="{848935D2-7246-A3E9-D649-BBE5DF01AFAB}"/>
              </a:ext>
            </a:extLst>
          </p:cNvPr>
          <p:cNvSpPr>
            <a:spLocks noGrp="1"/>
          </p:cNvSpPr>
          <p:nvPr>
            <p:ph type="body" sz="quarter" idx="11"/>
          </p:nvPr>
        </p:nvSpPr>
        <p:spPr/>
        <p:txBody>
          <a:bodyPr/>
          <a:lstStyle/>
          <a:p>
            <a:pPr marL="457200" indent="-457200">
              <a:buFont typeface="Arial" panose="020B0604020202020204" pitchFamily="34" charset="0"/>
              <a:buChar char="•"/>
            </a:pPr>
            <a:r>
              <a:rPr lang="nl-NL" sz="2400" dirty="0"/>
              <a:t>Retrospectieve cohort studie PICU Emma Kinderziekenhuis </a:t>
            </a:r>
          </a:p>
          <a:p>
            <a:endParaRPr lang="nl-NL" sz="2400" dirty="0"/>
          </a:p>
          <a:p>
            <a:pPr marL="457200" indent="-457200">
              <a:buFont typeface="Arial" panose="020B0604020202020204" pitchFamily="34" charset="0"/>
              <a:buChar char="•"/>
            </a:pPr>
            <a:r>
              <a:rPr lang="nl-NL" sz="2400" dirty="0"/>
              <a:t>2012-2016</a:t>
            </a:r>
          </a:p>
          <a:p>
            <a:pPr marL="457200" indent="-457200">
              <a:buFont typeface="Arial" panose="020B0604020202020204" pitchFamily="34" charset="0"/>
              <a:buChar char="•"/>
            </a:pPr>
            <a:endParaRPr lang="nl-NL" sz="2400" dirty="0"/>
          </a:p>
          <a:p>
            <a:pPr marL="457200" indent="-457200">
              <a:buFont typeface="Arial" panose="020B0604020202020204" pitchFamily="34" charset="0"/>
              <a:buChar char="•"/>
            </a:pPr>
            <a:r>
              <a:rPr lang="nl-NL" sz="2400" dirty="0"/>
              <a:t>Kinderen &lt;2 jaar met </a:t>
            </a:r>
            <a:r>
              <a:rPr lang="nl-NL" sz="2400" dirty="0" err="1"/>
              <a:t>bronchiolitis</a:t>
            </a:r>
            <a:r>
              <a:rPr lang="nl-NL" sz="2400" dirty="0"/>
              <a:t> en noodzaak beademing </a:t>
            </a:r>
          </a:p>
          <a:p>
            <a:endParaRPr lang="nl-NL" dirty="0"/>
          </a:p>
        </p:txBody>
      </p:sp>
      <p:sp>
        <p:nvSpPr>
          <p:cNvPr id="4" name="Tijdelijke aanduiding voor dianummer 3">
            <a:extLst>
              <a:ext uri="{FF2B5EF4-FFF2-40B4-BE49-F238E27FC236}">
                <a16:creationId xmlns:a16="http://schemas.microsoft.com/office/drawing/2014/main" id="{7126086C-889E-EDA2-3AF3-22CA615DF0C5}"/>
              </a:ext>
            </a:extLst>
          </p:cNvPr>
          <p:cNvSpPr>
            <a:spLocks noGrp="1"/>
          </p:cNvSpPr>
          <p:nvPr>
            <p:ph type="sldNum" sz="quarter" idx="12"/>
          </p:nvPr>
        </p:nvSpPr>
        <p:spPr/>
        <p:txBody>
          <a:bodyPr/>
          <a:lstStyle/>
          <a:p>
            <a:fld id="{5A195573-6125-40C3-AA0C-3AC6CFB9F86B}" type="slidenum">
              <a:rPr lang="en-US" smtClean="0"/>
              <a:pPr/>
              <a:t>33</a:t>
            </a:fld>
            <a:endParaRPr lang="en-US" dirty="0"/>
          </a:p>
        </p:txBody>
      </p:sp>
    </p:spTree>
    <p:extLst>
      <p:ext uri="{BB962C8B-B14F-4D97-AF65-F5344CB8AC3E}">
        <p14:creationId xmlns:p14="http://schemas.microsoft.com/office/powerpoint/2010/main" val="1591387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9AFC9-891A-BAE2-B27B-E47B93E11C20}"/>
              </a:ext>
            </a:extLst>
          </p:cNvPr>
          <p:cNvSpPr>
            <a:spLocks noGrp="1"/>
          </p:cNvSpPr>
          <p:nvPr>
            <p:ph type="title"/>
          </p:nvPr>
        </p:nvSpPr>
        <p:spPr/>
        <p:txBody>
          <a:bodyPr/>
          <a:lstStyle/>
          <a:p>
            <a:r>
              <a:rPr lang="nl-NL" dirty="0"/>
              <a:t>Resultaten </a:t>
            </a:r>
          </a:p>
        </p:txBody>
      </p:sp>
      <p:sp>
        <p:nvSpPr>
          <p:cNvPr id="3" name="Tijdelijke aanduiding voor tekst 2">
            <a:extLst>
              <a:ext uri="{FF2B5EF4-FFF2-40B4-BE49-F238E27FC236}">
                <a16:creationId xmlns:a16="http://schemas.microsoft.com/office/drawing/2014/main" id="{E1821763-095E-BBD5-FE9A-460835185880}"/>
              </a:ext>
            </a:extLst>
          </p:cNvPr>
          <p:cNvSpPr>
            <a:spLocks noGrp="1"/>
          </p:cNvSpPr>
          <p:nvPr>
            <p:ph type="body" sz="quarter" idx="11"/>
          </p:nvPr>
        </p:nvSpPr>
        <p:spPr>
          <a:xfrm>
            <a:off x="619125" y="1530000"/>
            <a:ext cx="4842999" cy="4320000"/>
          </a:xfrm>
        </p:spPr>
        <p:txBody>
          <a:bodyPr/>
          <a:lstStyle/>
          <a:p>
            <a:pPr marL="457200" indent="-457200">
              <a:buFontTx/>
              <a:buChar char="-"/>
            </a:pPr>
            <a:r>
              <a:rPr lang="nl-NL" sz="2400" dirty="0"/>
              <a:t>167 kinderen met kweken </a:t>
            </a:r>
          </a:p>
          <a:p>
            <a:pPr marL="457200" indent="-457200">
              <a:buFontTx/>
              <a:buChar char="-"/>
            </a:pPr>
            <a:endParaRPr lang="nl-NL" sz="2400" dirty="0"/>
          </a:p>
          <a:p>
            <a:pPr marL="457200" indent="-457200">
              <a:buFontTx/>
              <a:buChar char="-"/>
            </a:pPr>
            <a:r>
              <a:rPr lang="en-US" sz="2400" dirty="0"/>
              <a:t>63 (37.7%) </a:t>
            </a:r>
            <a:r>
              <a:rPr lang="en-US" sz="2400" dirty="0" err="1"/>
              <a:t>aangetoonde</a:t>
            </a:r>
            <a:r>
              <a:rPr lang="en-US" sz="2400" dirty="0"/>
              <a:t> </a:t>
            </a:r>
            <a:r>
              <a:rPr lang="en-US" sz="2400" dirty="0" err="1"/>
              <a:t>bacteriele</a:t>
            </a:r>
            <a:r>
              <a:rPr lang="en-US" sz="2400" dirty="0"/>
              <a:t> co-</a:t>
            </a:r>
            <a:r>
              <a:rPr lang="en-US" sz="2400" dirty="0" err="1"/>
              <a:t>infectie</a:t>
            </a:r>
            <a:r>
              <a:rPr lang="en-US" sz="2400" dirty="0"/>
              <a:t> </a:t>
            </a:r>
          </a:p>
          <a:p>
            <a:pPr marL="457200" indent="-457200">
              <a:buFontTx/>
              <a:buChar char="-"/>
            </a:pPr>
            <a:endParaRPr lang="en-US" sz="2400" dirty="0"/>
          </a:p>
          <a:p>
            <a:pPr marL="457200" indent="-457200">
              <a:buFontTx/>
              <a:buChar char="-"/>
            </a:pPr>
            <a:r>
              <a:rPr lang="en-US" sz="2400" dirty="0"/>
              <a:t>82,5% van co-</a:t>
            </a:r>
            <a:r>
              <a:rPr lang="en-US" sz="2400" dirty="0" err="1"/>
              <a:t>infecties</a:t>
            </a:r>
            <a:r>
              <a:rPr lang="en-US" sz="2400" dirty="0"/>
              <a:t> &lt;48uur </a:t>
            </a:r>
            <a:r>
              <a:rPr lang="en-US" sz="2400" dirty="0" err="1"/>
              <a:t>na</a:t>
            </a:r>
            <a:r>
              <a:rPr lang="en-US" sz="2400" dirty="0"/>
              <a:t> </a:t>
            </a:r>
            <a:r>
              <a:rPr lang="en-US" sz="2400" dirty="0" err="1"/>
              <a:t>intubatie</a:t>
            </a:r>
            <a:r>
              <a:rPr lang="en-US" sz="2400" dirty="0"/>
              <a:t> </a:t>
            </a:r>
          </a:p>
          <a:p>
            <a:pPr marL="457200" indent="-457200">
              <a:buFontTx/>
              <a:buChar char="-"/>
            </a:pPr>
            <a:endParaRPr lang="en-US" sz="2400" dirty="0"/>
          </a:p>
          <a:p>
            <a:pPr marL="457200" indent="-457200">
              <a:buFontTx/>
              <a:buChar char="-"/>
            </a:pPr>
            <a:r>
              <a:rPr lang="en-US" sz="2400" dirty="0"/>
              <a:t>50,5% had al AB </a:t>
            </a:r>
            <a:r>
              <a:rPr lang="en-US" sz="2400" dirty="0" err="1"/>
              <a:t>voor</a:t>
            </a:r>
            <a:r>
              <a:rPr lang="en-US" sz="2400" dirty="0"/>
              <a:t> PICU </a:t>
            </a:r>
            <a:r>
              <a:rPr lang="en-US" sz="2400" dirty="0" err="1"/>
              <a:t>opname</a:t>
            </a:r>
            <a:endParaRPr lang="en-US" sz="2400" dirty="0"/>
          </a:p>
          <a:p>
            <a:pPr marL="457200" indent="-457200">
              <a:buFontTx/>
              <a:buChar char="-"/>
            </a:pPr>
            <a:endParaRPr lang="en-US" sz="2400" dirty="0"/>
          </a:p>
          <a:p>
            <a:pPr marL="457200" indent="-457200">
              <a:buFontTx/>
              <a:buChar char="-"/>
            </a:pPr>
            <a:r>
              <a:rPr lang="en-US" sz="2400" dirty="0" err="1"/>
              <a:t>Slechts</a:t>
            </a:r>
            <a:r>
              <a:rPr lang="en-US" sz="2400" dirty="0"/>
              <a:t> 4% had </a:t>
            </a:r>
            <a:r>
              <a:rPr lang="en-US" sz="2400" dirty="0" err="1"/>
              <a:t>koorts</a:t>
            </a:r>
            <a:r>
              <a:rPr lang="en-US" sz="2400" dirty="0"/>
              <a:t> </a:t>
            </a:r>
          </a:p>
          <a:p>
            <a:endParaRPr lang="nl-NL" dirty="0"/>
          </a:p>
        </p:txBody>
      </p:sp>
      <p:sp>
        <p:nvSpPr>
          <p:cNvPr id="4" name="Tijdelijke aanduiding voor dianummer 3">
            <a:extLst>
              <a:ext uri="{FF2B5EF4-FFF2-40B4-BE49-F238E27FC236}">
                <a16:creationId xmlns:a16="http://schemas.microsoft.com/office/drawing/2014/main" id="{427AC299-74AD-CAD8-03EB-5890AD3CEDB0}"/>
              </a:ext>
            </a:extLst>
          </p:cNvPr>
          <p:cNvSpPr>
            <a:spLocks noGrp="1"/>
          </p:cNvSpPr>
          <p:nvPr>
            <p:ph type="sldNum" sz="quarter" idx="12"/>
          </p:nvPr>
        </p:nvSpPr>
        <p:spPr/>
        <p:txBody>
          <a:bodyPr/>
          <a:lstStyle/>
          <a:p>
            <a:fld id="{5A195573-6125-40C3-AA0C-3AC6CFB9F86B}" type="slidenum">
              <a:rPr lang="en-US" smtClean="0"/>
              <a:pPr/>
              <a:t>34</a:t>
            </a:fld>
            <a:endParaRPr lang="en-US" dirty="0"/>
          </a:p>
        </p:txBody>
      </p:sp>
      <p:pic>
        <p:nvPicPr>
          <p:cNvPr id="8" name="Afbeelding 7" descr="Afbeelding met tekst, document, schermopname, menu&#10;&#10;Door AI gegenereerde inhoud is mogelijk onjuist.">
            <a:extLst>
              <a:ext uri="{FF2B5EF4-FFF2-40B4-BE49-F238E27FC236}">
                <a16:creationId xmlns:a16="http://schemas.microsoft.com/office/drawing/2014/main" id="{E788A56C-62A0-B788-B4C3-5A8D1E9B2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7357" y="135608"/>
            <a:ext cx="3448853" cy="6628267"/>
          </a:xfrm>
          <a:prstGeom prst="rect">
            <a:avLst/>
          </a:prstGeom>
        </p:spPr>
      </p:pic>
    </p:spTree>
    <p:extLst>
      <p:ext uri="{BB962C8B-B14F-4D97-AF65-F5344CB8AC3E}">
        <p14:creationId xmlns:p14="http://schemas.microsoft.com/office/powerpoint/2010/main" val="2336862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56155-1E1D-0B79-CF3F-5139E4B96D95}"/>
              </a:ext>
            </a:extLst>
          </p:cNvPr>
          <p:cNvSpPr>
            <a:spLocks noGrp="1"/>
          </p:cNvSpPr>
          <p:nvPr>
            <p:ph type="title"/>
          </p:nvPr>
        </p:nvSpPr>
        <p:spPr/>
        <p:txBody>
          <a:bodyPr/>
          <a:lstStyle/>
          <a:p>
            <a:r>
              <a:rPr lang="nl-NL" dirty="0"/>
              <a:t>Resultaten </a:t>
            </a:r>
          </a:p>
        </p:txBody>
      </p:sp>
      <p:sp>
        <p:nvSpPr>
          <p:cNvPr id="3" name="Tijdelijke aanduiding voor tekst 2">
            <a:extLst>
              <a:ext uri="{FF2B5EF4-FFF2-40B4-BE49-F238E27FC236}">
                <a16:creationId xmlns:a16="http://schemas.microsoft.com/office/drawing/2014/main" id="{87484680-85F0-766C-BF9C-8FCEA823E68F}"/>
              </a:ext>
            </a:extLst>
          </p:cNvPr>
          <p:cNvSpPr>
            <a:spLocks noGrp="1"/>
          </p:cNvSpPr>
          <p:nvPr>
            <p:ph type="body" sz="quarter" idx="11"/>
          </p:nvPr>
        </p:nvSpPr>
        <p:spPr/>
        <p:txBody>
          <a:bodyPr/>
          <a:lstStyle/>
          <a:p>
            <a:pPr marL="457200" indent="-457200">
              <a:buFontTx/>
              <a:buChar char="-"/>
            </a:pPr>
            <a:r>
              <a:rPr lang="nl-NL" sz="2400" dirty="0"/>
              <a:t>Beademings- en ligduur waren langer bij kinderen met een co-infectie t.o.v. negatieve kweken </a:t>
            </a:r>
          </a:p>
          <a:p>
            <a:pPr marL="457200" lvl="1" indent="-457200">
              <a:buFontTx/>
              <a:buChar char="-"/>
            </a:pPr>
            <a:endParaRPr lang="en-US" dirty="0"/>
          </a:p>
          <a:p>
            <a:endParaRPr lang="nl-NL" dirty="0"/>
          </a:p>
        </p:txBody>
      </p:sp>
      <p:sp>
        <p:nvSpPr>
          <p:cNvPr id="4" name="Tijdelijke aanduiding voor dianummer 3">
            <a:extLst>
              <a:ext uri="{FF2B5EF4-FFF2-40B4-BE49-F238E27FC236}">
                <a16:creationId xmlns:a16="http://schemas.microsoft.com/office/drawing/2014/main" id="{DA517142-5B0A-0D1C-CD25-1115845BDD79}"/>
              </a:ext>
            </a:extLst>
          </p:cNvPr>
          <p:cNvSpPr>
            <a:spLocks noGrp="1"/>
          </p:cNvSpPr>
          <p:nvPr>
            <p:ph type="sldNum" sz="quarter" idx="12"/>
          </p:nvPr>
        </p:nvSpPr>
        <p:spPr/>
        <p:txBody>
          <a:bodyPr/>
          <a:lstStyle/>
          <a:p>
            <a:fld id="{5A195573-6125-40C3-AA0C-3AC6CFB9F86B}" type="slidenum">
              <a:rPr lang="en-US" smtClean="0"/>
              <a:pPr/>
              <a:t>35</a:t>
            </a:fld>
            <a:endParaRPr lang="en-US" dirty="0"/>
          </a:p>
        </p:txBody>
      </p:sp>
      <p:pic>
        <p:nvPicPr>
          <p:cNvPr id="8" name="Afbeelding 7" descr="Afbeelding met tekst, schermopname, Lettertype, nummer&#10;&#10;Door AI gegenereerde inhoud is mogelijk onjuist.">
            <a:extLst>
              <a:ext uri="{FF2B5EF4-FFF2-40B4-BE49-F238E27FC236}">
                <a16:creationId xmlns:a16="http://schemas.microsoft.com/office/drawing/2014/main" id="{C7099059-45DE-0709-F494-747E19ADE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561" y="2141506"/>
            <a:ext cx="6887578" cy="3552084"/>
          </a:xfrm>
          <a:prstGeom prst="rect">
            <a:avLst/>
          </a:prstGeom>
        </p:spPr>
      </p:pic>
    </p:spTree>
    <p:extLst>
      <p:ext uri="{BB962C8B-B14F-4D97-AF65-F5344CB8AC3E}">
        <p14:creationId xmlns:p14="http://schemas.microsoft.com/office/powerpoint/2010/main" val="1325012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CE3AC-65AA-B21B-66D1-37466CF898B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CDEF77A-10CA-213F-4D89-E7158A9AA22B}"/>
              </a:ext>
            </a:extLst>
          </p:cNvPr>
          <p:cNvSpPr>
            <a:spLocks noGrp="1"/>
          </p:cNvSpPr>
          <p:nvPr>
            <p:ph type="title"/>
          </p:nvPr>
        </p:nvSpPr>
        <p:spPr/>
        <p:txBody>
          <a:bodyPr/>
          <a:lstStyle/>
          <a:p>
            <a:r>
              <a:rPr lang="nl-NL" dirty="0"/>
              <a:t>Resultaten </a:t>
            </a:r>
          </a:p>
        </p:txBody>
      </p:sp>
      <p:sp>
        <p:nvSpPr>
          <p:cNvPr id="3" name="Tijdelijke aanduiding voor tekst 2">
            <a:extLst>
              <a:ext uri="{FF2B5EF4-FFF2-40B4-BE49-F238E27FC236}">
                <a16:creationId xmlns:a16="http://schemas.microsoft.com/office/drawing/2014/main" id="{3A59A33F-B7C3-3805-219B-C94975717F92}"/>
              </a:ext>
            </a:extLst>
          </p:cNvPr>
          <p:cNvSpPr>
            <a:spLocks noGrp="1"/>
          </p:cNvSpPr>
          <p:nvPr>
            <p:ph type="body" sz="quarter" idx="11"/>
          </p:nvPr>
        </p:nvSpPr>
        <p:spPr/>
        <p:txBody>
          <a:bodyPr/>
          <a:lstStyle/>
          <a:p>
            <a:pPr marL="457200" indent="-457200">
              <a:buFontTx/>
              <a:buChar char="-"/>
            </a:pPr>
            <a:r>
              <a:rPr lang="en-US" sz="2400" dirty="0"/>
              <a:t>Hoog CRP was </a:t>
            </a:r>
            <a:r>
              <a:rPr lang="en-US" sz="2400" dirty="0" err="1"/>
              <a:t>geassocieerd</a:t>
            </a:r>
            <a:r>
              <a:rPr lang="en-US" sz="2400" dirty="0"/>
              <a:t> met </a:t>
            </a:r>
            <a:r>
              <a:rPr lang="en-US" sz="2400" dirty="0" err="1"/>
              <a:t>bacteriele</a:t>
            </a:r>
            <a:r>
              <a:rPr lang="en-US" sz="2400" dirty="0"/>
              <a:t> co-</a:t>
            </a:r>
            <a:r>
              <a:rPr lang="en-US" sz="2400" dirty="0" err="1"/>
              <a:t>infectie</a:t>
            </a:r>
            <a:r>
              <a:rPr lang="en-US" sz="2400" dirty="0"/>
              <a:t> (p=0.001). </a:t>
            </a:r>
          </a:p>
          <a:p>
            <a:pPr marL="457200" lvl="1" indent="-457200">
              <a:buFontTx/>
              <a:buChar char="-"/>
            </a:pPr>
            <a:r>
              <a:rPr lang="en-US" sz="2400" dirty="0"/>
              <a:t>Een CRP van &gt;40mg/L had </a:t>
            </a:r>
            <a:r>
              <a:rPr lang="en-US" sz="2400" dirty="0" err="1"/>
              <a:t>een</a:t>
            </a:r>
            <a:r>
              <a:rPr lang="en-US" sz="2400" dirty="0"/>
              <a:t> </a:t>
            </a:r>
            <a:r>
              <a:rPr lang="en-US" sz="2400" dirty="0" err="1"/>
              <a:t>sensitiviteit</a:t>
            </a:r>
            <a:r>
              <a:rPr lang="en-US" sz="2400" dirty="0"/>
              <a:t> van 85,7% </a:t>
            </a:r>
            <a:r>
              <a:rPr lang="en-US" sz="2400" dirty="0" err="1"/>
              <a:t>en</a:t>
            </a:r>
            <a:r>
              <a:rPr lang="en-US" sz="2400" dirty="0"/>
              <a:t> </a:t>
            </a:r>
            <a:r>
              <a:rPr lang="en-US" sz="2400" dirty="0" err="1"/>
              <a:t>een</a:t>
            </a:r>
            <a:r>
              <a:rPr lang="en-US" sz="2400" dirty="0"/>
              <a:t> </a:t>
            </a:r>
            <a:r>
              <a:rPr lang="en-US" sz="2400" dirty="0" err="1"/>
              <a:t>specificiteit</a:t>
            </a:r>
            <a:r>
              <a:rPr lang="en-US" sz="2400" dirty="0"/>
              <a:t> van 56,8%. </a:t>
            </a:r>
          </a:p>
          <a:p>
            <a:endParaRPr lang="nl-NL" dirty="0"/>
          </a:p>
        </p:txBody>
      </p:sp>
      <p:sp>
        <p:nvSpPr>
          <p:cNvPr id="4" name="Tijdelijke aanduiding voor dianummer 3">
            <a:extLst>
              <a:ext uri="{FF2B5EF4-FFF2-40B4-BE49-F238E27FC236}">
                <a16:creationId xmlns:a16="http://schemas.microsoft.com/office/drawing/2014/main" id="{ED2B4BDF-7BCE-2583-657F-FAC33AF7AAC0}"/>
              </a:ext>
            </a:extLst>
          </p:cNvPr>
          <p:cNvSpPr>
            <a:spLocks noGrp="1"/>
          </p:cNvSpPr>
          <p:nvPr>
            <p:ph type="sldNum" sz="quarter" idx="12"/>
          </p:nvPr>
        </p:nvSpPr>
        <p:spPr/>
        <p:txBody>
          <a:bodyPr/>
          <a:lstStyle/>
          <a:p>
            <a:fld id="{5A195573-6125-40C3-AA0C-3AC6CFB9F86B}" type="slidenum">
              <a:rPr lang="en-US" smtClean="0"/>
              <a:pPr/>
              <a:t>36</a:t>
            </a:fld>
            <a:endParaRPr lang="en-US" dirty="0"/>
          </a:p>
        </p:txBody>
      </p:sp>
      <p:pic>
        <p:nvPicPr>
          <p:cNvPr id="7" name="Afbeelding 6" descr="Afbeelding met tekst, nummer, software, schermopname&#10;&#10;Door AI gegenereerde inhoud is mogelijk onjuist.">
            <a:extLst>
              <a:ext uri="{FF2B5EF4-FFF2-40B4-BE49-F238E27FC236}">
                <a16:creationId xmlns:a16="http://schemas.microsoft.com/office/drawing/2014/main" id="{0E2C39DB-F057-4CE8-B270-3F125C5F8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412" y="2226271"/>
            <a:ext cx="8665175" cy="3707950"/>
          </a:xfrm>
          <a:prstGeom prst="rect">
            <a:avLst/>
          </a:prstGeom>
        </p:spPr>
      </p:pic>
    </p:spTree>
    <p:extLst>
      <p:ext uri="{BB962C8B-B14F-4D97-AF65-F5344CB8AC3E}">
        <p14:creationId xmlns:p14="http://schemas.microsoft.com/office/powerpoint/2010/main" val="3323092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8516B1-E957-39CE-BC65-9E095756AE57}"/>
              </a:ext>
            </a:extLst>
          </p:cNvPr>
          <p:cNvSpPr>
            <a:spLocks noGrp="1"/>
          </p:cNvSpPr>
          <p:nvPr>
            <p:ph type="title"/>
          </p:nvPr>
        </p:nvSpPr>
        <p:spPr/>
        <p:txBody>
          <a:bodyPr/>
          <a:lstStyle/>
          <a:p>
            <a:r>
              <a:rPr lang="nl-NL" dirty="0"/>
              <a:t>Discussie </a:t>
            </a:r>
          </a:p>
        </p:txBody>
      </p:sp>
      <p:sp>
        <p:nvSpPr>
          <p:cNvPr id="3" name="Tijdelijke aanduiding voor tekst 2">
            <a:extLst>
              <a:ext uri="{FF2B5EF4-FFF2-40B4-BE49-F238E27FC236}">
                <a16:creationId xmlns:a16="http://schemas.microsoft.com/office/drawing/2014/main" id="{E64FCB5B-C04E-AA4E-3E25-D21D18772985}"/>
              </a:ext>
            </a:extLst>
          </p:cNvPr>
          <p:cNvSpPr>
            <a:spLocks noGrp="1"/>
          </p:cNvSpPr>
          <p:nvPr>
            <p:ph type="body" sz="quarter" idx="11"/>
          </p:nvPr>
        </p:nvSpPr>
        <p:spPr/>
        <p:txBody>
          <a:bodyPr/>
          <a:lstStyle/>
          <a:p>
            <a:pPr marL="457200" indent="-457200">
              <a:buFontTx/>
              <a:buChar char="-"/>
            </a:pPr>
            <a:r>
              <a:rPr lang="nl-NL" sz="2400" dirty="0"/>
              <a:t>Nederlands studie op de PICU</a:t>
            </a:r>
          </a:p>
          <a:p>
            <a:pPr marL="457200" indent="-457200">
              <a:buFontTx/>
              <a:buChar char="-"/>
            </a:pPr>
            <a:endParaRPr lang="nl-NL" sz="2400" dirty="0"/>
          </a:p>
          <a:p>
            <a:pPr marL="457200" indent="-457200">
              <a:buFontTx/>
              <a:buChar char="-"/>
            </a:pPr>
            <a:r>
              <a:rPr lang="nl-NL" sz="2400" dirty="0"/>
              <a:t>Gekeken naar positieve kweken </a:t>
            </a:r>
            <a:r>
              <a:rPr lang="nl-NL" sz="2400" dirty="0" err="1"/>
              <a:t>ipv</a:t>
            </a:r>
            <a:r>
              <a:rPr lang="nl-NL" sz="2400" dirty="0"/>
              <a:t> alleen antibiotica gebruik </a:t>
            </a:r>
          </a:p>
          <a:p>
            <a:pPr marL="457200" indent="-457200">
              <a:buFontTx/>
              <a:buChar char="-"/>
            </a:pPr>
            <a:endParaRPr lang="nl-NL" sz="2400" dirty="0"/>
          </a:p>
          <a:p>
            <a:pPr marL="457200" indent="-457200">
              <a:buFontTx/>
              <a:buChar char="-"/>
            </a:pPr>
            <a:r>
              <a:rPr lang="nl-NL" sz="2400" dirty="0"/>
              <a:t>Kortere beademings- en ligduur van 2 dagen, klinisch significant</a:t>
            </a:r>
          </a:p>
          <a:p>
            <a:pPr marL="457200" lvl="1" indent="-457200">
              <a:buFontTx/>
              <a:buChar char="-"/>
            </a:pPr>
            <a:r>
              <a:rPr lang="nl-NL" sz="2400" dirty="0"/>
              <a:t>Komt overeen met andere studies </a:t>
            </a:r>
          </a:p>
          <a:p>
            <a:endParaRPr lang="nl-NL" dirty="0"/>
          </a:p>
          <a:p>
            <a:endParaRPr lang="nl-NL" dirty="0"/>
          </a:p>
        </p:txBody>
      </p:sp>
      <p:sp>
        <p:nvSpPr>
          <p:cNvPr id="4" name="Tijdelijke aanduiding voor dianummer 3">
            <a:extLst>
              <a:ext uri="{FF2B5EF4-FFF2-40B4-BE49-F238E27FC236}">
                <a16:creationId xmlns:a16="http://schemas.microsoft.com/office/drawing/2014/main" id="{01EF75E1-4992-8369-35F4-FC200ACD06D6}"/>
              </a:ext>
            </a:extLst>
          </p:cNvPr>
          <p:cNvSpPr>
            <a:spLocks noGrp="1"/>
          </p:cNvSpPr>
          <p:nvPr>
            <p:ph type="sldNum" sz="quarter" idx="12"/>
          </p:nvPr>
        </p:nvSpPr>
        <p:spPr/>
        <p:txBody>
          <a:bodyPr/>
          <a:lstStyle/>
          <a:p>
            <a:fld id="{5A195573-6125-40C3-AA0C-3AC6CFB9F86B}" type="slidenum">
              <a:rPr lang="en-US" smtClean="0"/>
              <a:pPr/>
              <a:t>37</a:t>
            </a:fld>
            <a:endParaRPr lang="en-US" dirty="0"/>
          </a:p>
        </p:txBody>
      </p:sp>
    </p:spTree>
    <p:extLst>
      <p:ext uri="{BB962C8B-B14F-4D97-AF65-F5344CB8AC3E}">
        <p14:creationId xmlns:p14="http://schemas.microsoft.com/office/powerpoint/2010/main" val="374734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A5EE3B-1819-A1D6-B566-E709C02A98BB}"/>
              </a:ext>
            </a:extLst>
          </p:cNvPr>
          <p:cNvSpPr>
            <a:spLocks noGrp="1"/>
          </p:cNvSpPr>
          <p:nvPr>
            <p:ph type="title"/>
          </p:nvPr>
        </p:nvSpPr>
        <p:spPr/>
        <p:txBody>
          <a:bodyPr/>
          <a:lstStyle/>
          <a:p>
            <a:r>
              <a:rPr lang="nl-NL" dirty="0"/>
              <a:t>Discussie </a:t>
            </a:r>
          </a:p>
        </p:txBody>
      </p:sp>
      <p:sp>
        <p:nvSpPr>
          <p:cNvPr id="3" name="Tijdelijke aanduiding voor tekst 2">
            <a:extLst>
              <a:ext uri="{FF2B5EF4-FFF2-40B4-BE49-F238E27FC236}">
                <a16:creationId xmlns:a16="http://schemas.microsoft.com/office/drawing/2014/main" id="{599964CF-CF7D-A78B-74A9-AA0DC99971BA}"/>
              </a:ext>
            </a:extLst>
          </p:cNvPr>
          <p:cNvSpPr>
            <a:spLocks noGrp="1"/>
          </p:cNvSpPr>
          <p:nvPr>
            <p:ph type="body" sz="quarter" idx="11"/>
          </p:nvPr>
        </p:nvSpPr>
        <p:spPr/>
        <p:txBody>
          <a:bodyPr/>
          <a:lstStyle/>
          <a:p>
            <a:pPr marL="457200" indent="-457200">
              <a:buFontTx/>
              <a:buChar char="-"/>
            </a:pPr>
            <a:r>
              <a:rPr lang="nl-NL" sz="2400" dirty="0"/>
              <a:t>Kinderen &lt;2 jaar </a:t>
            </a:r>
          </a:p>
          <a:p>
            <a:pPr marL="457200" indent="-457200">
              <a:buFontTx/>
              <a:buChar char="-"/>
            </a:pPr>
            <a:endParaRPr lang="nl-NL" sz="2400" dirty="0"/>
          </a:p>
          <a:p>
            <a:pPr marL="457200" indent="-457200">
              <a:buFontTx/>
              <a:buChar char="-"/>
            </a:pPr>
            <a:r>
              <a:rPr lang="nl-NL" sz="2400" dirty="0"/>
              <a:t>Selectie bias</a:t>
            </a:r>
          </a:p>
          <a:p>
            <a:pPr marL="457200" lvl="1" indent="-457200">
              <a:buFontTx/>
              <a:buChar char="-"/>
            </a:pPr>
            <a:r>
              <a:rPr lang="nl-NL" sz="2400" dirty="0"/>
              <a:t>Mogelijk data verloren doordat 50% al antibiotica had gekregen voorafgaand aan kweken op de PICU </a:t>
            </a:r>
          </a:p>
          <a:p>
            <a:pPr marL="457200" lvl="1" indent="-457200">
              <a:buFontTx/>
              <a:buChar char="-"/>
            </a:pPr>
            <a:r>
              <a:rPr lang="nl-NL" sz="2400" dirty="0"/>
              <a:t>Niet elk kind op de PICU werd gekweekt (90% wel) </a:t>
            </a:r>
          </a:p>
          <a:p>
            <a:pPr marL="457200" lvl="1" indent="-457200">
              <a:buFontTx/>
              <a:buChar char="-"/>
            </a:pPr>
            <a:endParaRPr lang="nl-NL" sz="2400" dirty="0"/>
          </a:p>
          <a:p>
            <a:pPr marL="457200" indent="-457200">
              <a:buFontTx/>
              <a:buChar char="-"/>
            </a:pPr>
            <a:r>
              <a:rPr lang="nl-NL" sz="2400" dirty="0"/>
              <a:t>Studie niet gesplitst voor RSV en andere virale </a:t>
            </a:r>
            <a:r>
              <a:rPr lang="nl-NL" sz="2400" dirty="0" err="1"/>
              <a:t>bronchiolitis</a:t>
            </a:r>
            <a:r>
              <a:rPr lang="nl-NL" sz="2400" dirty="0"/>
              <a:t> </a:t>
            </a:r>
          </a:p>
          <a:p>
            <a:pPr marL="457200" lvl="1" indent="-457200">
              <a:buFontTx/>
              <a:buChar char="-"/>
            </a:pPr>
            <a:r>
              <a:rPr lang="nl-NL" sz="2400" dirty="0"/>
              <a:t>Wel groot gedeelte RSV positief (77,8%) </a:t>
            </a:r>
          </a:p>
          <a:p>
            <a:pPr lvl="1"/>
            <a:endParaRPr lang="nl-NL" sz="2400" dirty="0"/>
          </a:p>
          <a:p>
            <a:pPr marL="457200" indent="-457200">
              <a:buFontTx/>
              <a:buChar char="-"/>
            </a:pPr>
            <a:r>
              <a:rPr lang="nl-NL" sz="2400" dirty="0"/>
              <a:t>Voor het CRP werd maximale CRP gebruikt </a:t>
            </a:r>
          </a:p>
          <a:p>
            <a:pPr marL="457200" indent="-457200">
              <a:buFontTx/>
              <a:buChar char="-"/>
            </a:pPr>
            <a:endParaRPr lang="nl-NL" dirty="0"/>
          </a:p>
        </p:txBody>
      </p:sp>
      <p:sp>
        <p:nvSpPr>
          <p:cNvPr id="4" name="Tijdelijke aanduiding voor dianummer 3">
            <a:extLst>
              <a:ext uri="{FF2B5EF4-FFF2-40B4-BE49-F238E27FC236}">
                <a16:creationId xmlns:a16="http://schemas.microsoft.com/office/drawing/2014/main" id="{0272BF20-3A5C-6715-1A81-6856D75CBBD1}"/>
              </a:ext>
            </a:extLst>
          </p:cNvPr>
          <p:cNvSpPr>
            <a:spLocks noGrp="1"/>
          </p:cNvSpPr>
          <p:nvPr>
            <p:ph type="sldNum" sz="quarter" idx="12"/>
          </p:nvPr>
        </p:nvSpPr>
        <p:spPr/>
        <p:txBody>
          <a:bodyPr/>
          <a:lstStyle/>
          <a:p>
            <a:fld id="{5A195573-6125-40C3-AA0C-3AC6CFB9F86B}" type="slidenum">
              <a:rPr lang="en-US" smtClean="0"/>
              <a:pPr/>
              <a:t>38</a:t>
            </a:fld>
            <a:endParaRPr lang="en-US" dirty="0"/>
          </a:p>
        </p:txBody>
      </p:sp>
    </p:spTree>
    <p:extLst>
      <p:ext uri="{BB962C8B-B14F-4D97-AF65-F5344CB8AC3E}">
        <p14:creationId xmlns:p14="http://schemas.microsoft.com/office/powerpoint/2010/main" val="402476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4EF65-9280-36FF-315D-0464790491D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437A800-B72A-FCF1-C869-EF9A53F21AF3}"/>
              </a:ext>
            </a:extLst>
          </p:cNvPr>
          <p:cNvSpPr>
            <a:spLocks noGrp="1"/>
          </p:cNvSpPr>
          <p:nvPr>
            <p:ph type="title"/>
          </p:nvPr>
        </p:nvSpPr>
        <p:spPr/>
        <p:txBody>
          <a:bodyPr/>
          <a:lstStyle/>
          <a:p>
            <a:r>
              <a:rPr lang="en-US" dirty="0" err="1"/>
              <a:t>Implicaties</a:t>
            </a:r>
            <a:r>
              <a:rPr lang="en-US" dirty="0"/>
              <a:t> voor de PICU WKZ</a:t>
            </a:r>
          </a:p>
        </p:txBody>
      </p:sp>
      <p:sp>
        <p:nvSpPr>
          <p:cNvPr id="4" name="Text Placeholder 3">
            <a:extLst>
              <a:ext uri="{FF2B5EF4-FFF2-40B4-BE49-F238E27FC236}">
                <a16:creationId xmlns:a16="http://schemas.microsoft.com/office/drawing/2014/main" id="{142D5E27-5115-45A3-0DDD-7AC6D9763886}"/>
              </a:ext>
            </a:extLst>
          </p:cNvPr>
          <p:cNvSpPr>
            <a:spLocks noGrp="1"/>
          </p:cNvSpPr>
          <p:nvPr>
            <p:ph type="body" sz="quarter" idx="11"/>
          </p:nvPr>
        </p:nvSpPr>
        <p:spPr/>
        <p:txBody>
          <a:bodyPr/>
          <a:lstStyle/>
          <a:p>
            <a:pPr marL="0" lvl="3" indent="0">
              <a:buNone/>
            </a:pPr>
            <a:r>
              <a:rPr lang="en-US" sz="2400" b="1" dirty="0">
                <a:solidFill>
                  <a:schemeClr val="tx2"/>
                </a:solidFill>
              </a:rPr>
              <a:t>1. 	Is het </a:t>
            </a:r>
            <a:r>
              <a:rPr lang="en-US" sz="2400" b="1" dirty="0" err="1">
                <a:solidFill>
                  <a:schemeClr val="tx2"/>
                </a:solidFill>
              </a:rPr>
              <a:t>resultaat</a:t>
            </a:r>
            <a:r>
              <a:rPr lang="en-US" sz="2400" b="1" dirty="0">
                <a:solidFill>
                  <a:schemeClr val="tx2"/>
                </a:solidFill>
              </a:rPr>
              <a:t> van de </a:t>
            </a:r>
            <a:r>
              <a:rPr lang="en-US" sz="2400" b="1" dirty="0" err="1">
                <a:solidFill>
                  <a:schemeClr val="tx2"/>
                </a:solidFill>
              </a:rPr>
              <a:t>studie</a:t>
            </a:r>
            <a:r>
              <a:rPr lang="en-US" sz="2400" b="1" dirty="0">
                <a:solidFill>
                  <a:schemeClr val="tx2"/>
                </a:solidFill>
              </a:rPr>
              <a:t> relevant voor PICU WKZ?</a:t>
            </a:r>
          </a:p>
          <a:p>
            <a:pPr lvl="1"/>
            <a:r>
              <a:rPr lang="en-US" sz="2400" dirty="0" err="1"/>
              <a:t>Niet</a:t>
            </a:r>
            <a:r>
              <a:rPr lang="en-US" sz="2400" dirty="0"/>
              <a:t> </a:t>
            </a:r>
            <a:r>
              <a:rPr lang="en-US" sz="2400" dirty="0" err="1"/>
              <a:t>standaard</a:t>
            </a:r>
            <a:r>
              <a:rPr lang="en-US" sz="2400" dirty="0"/>
              <a:t> AB </a:t>
            </a:r>
            <a:r>
              <a:rPr lang="en-US" sz="2400" dirty="0" err="1"/>
              <a:t>starten</a:t>
            </a:r>
            <a:endParaRPr lang="en-US" sz="2400" dirty="0"/>
          </a:p>
          <a:p>
            <a:pPr lvl="1"/>
            <a:r>
              <a:rPr lang="en-US" sz="2400" dirty="0" err="1"/>
              <a:t>Mogelijk</a:t>
            </a:r>
            <a:r>
              <a:rPr lang="en-US" sz="2400" dirty="0"/>
              <a:t> </a:t>
            </a:r>
            <a:r>
              <a:rPr lang="en-US" sz="2400" dirty="0" err="1"/>
              <a:t>wel</a:t>
            </a:r>
            <a:r>
              <a:rPr lang="en-US" sz="2400" dirty="0"/>
              <a:t> </a:t>
            </a:r>
            <a:r>
              <a:rPr lang="en-US" sz="2400" dirty="0" err="1"/>
              <a:t>eerder</a:t>
            </a:r>
            <a:r>
              <a:rPr lang="en-US" sz="2400" dirty="0"/>
              <a:t> AB </a:t>
            </a:r>
            <a:r>
              <a:rPr lang="en-US" sz="2400" dirty="0" err="1"/>
              <a:t>starten</a:t>
            </a:r>
            <a:r>
              <a:rPr lang="en-US" sz="2400" dirty="0"/>
              <a:t> </a:t>
            </a:r>
            <a:r>
              <a:rPr lang="en-US" sz="2400" dirty="0" err="1"/>
              <a:t>bij</a:t>
            </a:r>
            <a:r>
              <a:rPr lang="en-US" sz="2400" dirty="0"/>
              <a:t> </a:t>
            </a:r>
            <a:r>
              <a:rPr lang="en-US" sz="2400" dirty="0" err="1"/>
              <a:t>hoog</a:t>
            </a:r>
            <a:r>
              <a:rPr lang="en-US" sz="2400" dirty="0"/>
              <a:t> CRP </a:t>
            </a:r>
            <a:r>
              <a:rPr lang="en-US" sz="2400" dirty="0" err="1"/>
              <a:t>na</a:t>
            </a:r>
            <a:r>
              <a:rPr lang="en-US" sz="2400" dirty="0"/>
              <a:t> </a:t>
            </a:r>
            <a:r>
              <a:rPr lang="en-US" sz="2400" dirty="0" err="1"/>
              <a:t>afname</a:t>
            </a:r>
            <a:r>
              <a:rPr lang="en-US" sz="2400" dirty="0"/>
              <a:t> van </a:t>
            </a:r>
            <a:r>
              <a:rPr lang="en-US" sz="2400" dirty="0" err="1"/>
              <a:t>kweken</a:t>
            </a:r>
            <a:r>
              <a:rPr lang="en-US" sz="2400" dirty="0"/>
              <a:t> </a:t>
            </a:r>
          </a:p>
          <a:p>
            <a:pPr lvl="1"/>
            <a:r>
              <a:rPr lang="en-US" sz="2400" dirty="0"/>
              <a:t>Maar 4% had </a:t>
            </a:r>
            <a:r>
              <a:rPr lang="en-US" sz="2400" dirty="0" err="1"/>
              <a:t>koorts</a:t>
            </a:r>
            <a:r>
              <a:rPr lang="en-US" sz="2400" dirty="0"/>
              <a:t>, </a:t>
            </a:r>
            <a:r>
              <a:rPr lang="en-US" sz="2400" dirty="0" err="1"/>
              <a:t>dus</a:t>
            </a:r>
            <a:r>
              <a:rPr lang="en-US" sz="2400" dirty="0"/>
              <a:t> </a:t>
            </a:r>
            <a:r>
              <a:rPr lang="en-US" sz="2400" dirty="0" err="1"/>
              <a:t>niet</a:t>
            </a:r>
            <a:r>
              <a:rPr lang="en-US" sz="2400" dirty="0"/>
              <a:t> </a:t>
            </a:r>
            <a:r>
              <a:rPr lang="en-US" sz="2400" dirty="0" err="1"/>
              <a:t>een</a:t>
            </a:r>
            <a:r>
              <a:rPr lang="en-US" sz="2400" dirty="0"/>
              <a:t> </a:t>
            </a:r>
            <a:r>
              <a:rPr lang="en-US" sz="2400" dirty="0" err="1"/>
              <a:t>reden</a:t>
            </a:r>
            <a:r>
              <a:rPr lang="en-US" sz="2400" dirty="0"/>
              <a:t> AB </a:t>
            </a:r>
            <a:r>
              <a:rPr lang="en-US" sz="2400" dirty="0" err="1"/>
              <a:t>uit</a:t>
            </a:r>
            <a:r>
              <a:rPr lang="en-US" sz="2400" dirty="0"/>
              <a:t> </a:t>
            </a:r>
            <a:r>
              <a:rPr lang="en-US" sz="2400" dirty="0" err="1"/>
              <a:t>te</a:t>
            </a:r>
            <a:r>
              <a:rPr lang="en-US" sz="2400" dirty="0"/>
              <a:t> </a:t>
            </a:r>
            <a:r>
              <a:rPr lang="en-US" sz="2400" dirty="0" err="1"/>
              <a:t>stellen</a:t>
            </a:r>
            <a:r>
              <a:rPr lang="en-US" sz="2400" dirty="0"/>
              <a:t>? </a:t>
            </a:r>
          </a:p>
          <a:p>
            <a:pPr lvl="1"/>
            <a:endParaRPr lang="en-US" sz="2400" b="1" dirty="0">
              <a:solidFill>
                <a:schemeClr val="tx2"/>
              </a:solidFill>
            </a:endParaRPr>
          </a:p>
          <a:p>
            <a:pPr lvl="1"/>
            <a:r>
              <a:rPr lang="en-US" sz="2400" b="1" dirty="0">
                <a:solidFill>
                  <a:schemeClr val="tx2"/>
                </a:solidFill>
              </a:rPr>
              <a:t>2. 	</a:t>
            </a:r>
            <a:r>
              <a:rPr lang="en-US" sz="2400" b="1" dirty="0" err="1">
                <a:solidFill>
                  <a:schemeClr val="tx2"/>
                </a:solidFill>
              </a:rPr>
              <a:t>Indien</a:t>
            </a:r>
            <a:r>
              <a:rPr lang="en-US" sz="2400" b="1" dirty="0">
                <a:solidFill>
                  <a:schemeClr val="tx2"/>
                </a:solidFill>
              </a:rPr>
              <a:t> Ja:</a:t>
            </a:r>
          </a:p>
          <a:p>
            <a:pPr marL="514350" lvl="1" indent="-514350">
              <a:buFont typeface="+mj-lt"/>
              <a:buAutoNum type="arabicPeriod"/>
            </a:pPr>
            <a:endParaRPr lang="en-US" sz="2400" b="1" dirty="0">
              <a:solidFill>
                <a:schemeClr val="tx2"/>
              </a:solidFill>
            </a:endParaRPr>
          </a:p>
          <a:p>
            <a:pPr lvl="1"/>
            <a:r>
              <a:rPr lang="en-US" sz="2400" b="1" dirty="0">
                <a:solidFill>
                  <a:schemeClr val="tx2"/>
                </a:solidFill>
              </a:rPr>
              <a:t>	a. 	Wat </a:t>
            </a:r>
            <a:r>
              <a:rPr lang="en-US" sz="2400" b="1" dirty="0" err="1">
                <a:solidFill>
                  <a:schemeClr val="tx2"/>
                </a:solidFill>
              </a:rPr>
              <a:t>zou</a:t>
            </a:r>
            <a:r>
              <a:rPr lang="en-US" sz="2400" b="1" dirty="0">
                <a:solidFill>
                  <a:schemeClr val="tx2"/>
                </a:solidFill>
              </a:rPr>
              <a:t> je </a:t>
            </a:r>
            <a:r>
              <a:rPr lang="en-US" sz="2400" b="1" dirty="0" err="1">
                <a:solidFill>
                  <a:schemeClr val="tx2"/>
                </a:solidFill>
              </a:rPr>
              <a:t>willen</a:t>
            </a:r>
            <a:r>
              <a:rPr lang="en-US" sz="2400" b="1" dirty="0">
                <a:solidFill>
                  <a:schemeClr val="tx2"/>
                </a:solidFill>
              </a:rPr>
              <a:t> </a:t>
            </a:r>
            <a:r>
              <a:rPr lang="en-US" sz="2400" b="1" dirty="0" err="1">
                <a:solidFill>
                  <a:schemeClr val="tx2"/>
                </a:solidFill>
              </a:rPr>
              <a:t>implementeren</a:t>
            </a:r>
            <a:r>
              <a:rPr lang="en-US" sz="2400" b="1" dirty="0">
                <a:solidFill>
                  <a:schemeClr val="tx2"/>
                </a:solidFill>
              </a:rPr>
              <a:t> voor de PICU WKZ?</a:t>
            </a:r>
          </a:p>
          <a:p>
            <a:pPr lvl="1"/>
            <a:r>
              <a:rPr lang="en-US" sz="2400" b="1" dirty="0">
                <a:solidFill>
                  <a:schemeClr val="tx2"/>
                </a:solidFill>
              </a:rPr>
              <a:t>		</a:t>
            </a:r>
          </a:p>
          <a:p>
            <a:pPr lvl="1"/>
            <a:r>
              <a:rPr lang="en-US" sz="2400" b="1" dirty="0">
                <a:solidFill>
                  <a:schemeClr val="tx2"/>
                </a:solidFill>
              </a:rPr>
              <a:t>	b. 	Is het </a:t>
            </a:r>
            <a:r>
              <a:rPr lang="en-US" sz="2400" b="1" dirty="0" err="1">
                <a:solidFill>
                  <a:schemeClr val="tx2"/>
                </a:solidFill>
              </a:rPr>
              <a:t>nodig</a:t>
            </a:r>
            <a:r>
              <a:rPr lang="en-US" sz="2400" b="1" dirty="0">
                <a:solidFill>
                  <a:schemeClr val="tx2"/>
                </a:solidFill>
              </a:rPr>
              <a:t> om </a:t>
            </a:r>
            <a:r>
              <a:rPr lang="en-US" sz="2400" b="1" dirty="0" err="1">
                <a:solidFill>
                  <a:schemeClr val="tx2"/>
                </a:solidFill>
              </a:rPr>
              <a:t>een</a:t>
            </a:r>
            <a:r>
              <a:rPr lang="en-US" sz="2400" b="1" dirty="0">
                <a:solidFill>
                  <a:schemeClr val="tx2"/>
                </a:solidFill>
              </a:rPr>
              <a:t> colloquium in </a:t>
            </a:r>
            <a:r>
              <a:rPr lang="en-US" sz="2400" b="1" dirty="0" err="1">
                <a:solidFill>
                  <a:schemeClr val="tx2"/>
                </a:solidFill>
              </a:rPr>
              <a:t>te</a:t>
            </a:r>
            <a:r>
              <a:rPr lang="en-US" sz="2400" b="1" dirty="0">
                <a:solidFill>
                  <a:schemeClr val="tx2"/>
                </a:solidFill>
              </a:rPr>
              <a:t> </a:t>
            </a:r>
            <a:r>
              <a:rPr lang="en-US" sz="2400" b="1" dirty="0" err="1">
                <a:solidFill>
                  <a:schemeClr val="tx2"/>
                </a:solidFill>
              </a:rPr>
              <a:t>plannen</a:t>
            </a:r>
            <a:r>
              <a:rPr lang="en-US" sz="2400" b="1" dirty="0">
                <a:solidFill>
                  <a:schemeClr val="tx2"/>
                </a:solidFill>
              </a:rPr>
              <a:t> met experts om 		</a:t>
            </a:r>
            <a:r>
              <a:rPr lang="en-US" sz="2400" b="1" dirty="0" err="1">
                <a:solidFill>
                  <a:schemeClr val="tx2"/>
                </a:solidFill>
              </a:rPr>
              <a:t>dit</a:t>
            </a:r>
            <a:r>
              <a:rPr lang="en-US" sz="2400" b="1" dirty="0">
                <a:solidFill>
                  <a:schemeClr val="tx2"/>
                </a:solidFill>
              </a:rPr>
              <a:t> </a:t>
            </a:r>
            <a:r>
              <a:rPr lang="en-US" sz="2400" b="1" dirty="0" err="1">
                <a:solidFill>
                  <a:schemeClr val="tx2"/>
                </a:solidFill>
              </a:rPr>
              <a:t>vorm</a:t>
            </a:r>
            <a:r>
              <a:rPr lang="en-US" sz="2400" b="1" dirty="0">
                <a:solidFill>
                  <a:schemeClr val="tx2"/>
                </a:solidFill>
              </a:rPr>
              <a:t> </a:t>
            </a:r>
            <a:r>
              <a:rPr lang="en-US" sz="2400" b="1" dirty="0" err="1">
                <a:solidFill>
                  <a:schemeClr val="tx2"/>
                </a:solidFill>
              </a:rPr>
              <a:t>te</a:t>
            </a:r>
            <a:r>
              <a:rPr lang="en-US" sz="2400" b="1" dirty="0">
                <a:solidFill>
                  <a:schemeClr val="tx2"/>
                </a:solidFill>
              </a:rPr>
              <a:t> </a:t>
            </a:r>
            <a:r>
              <a:rPr lang="en-US" sz="2400" b="1" dirty="0" err="1">
                <a:solidFill>
                  <a:schemeClr val="tx2"/>
                </a:solidFill>
              </a:rPr>
              <a:t>geven</a:t>
            </a:r>
            <a:r>
              <a:rPr lang="en-US" sz="2400" b="1" dirty="0">
                <a:solidFill>
                  <a:schemeClr val="tx2"/>
                </a:solidFill>
              </a:rPr>
              <a:t>? </a:t>
            </a:r>
          </a:p>
          <a:p>
            <a:pPr lvl="1"/>
            <a:r>
              <a:rPr lang="en-US" b="1" dirty="0">
                <a:solidFill>
                  <a:schemeClr val="tx2"/>
                </a:solidFill>
              </a:rPr>
              <a:t>		</a:t>
            </a:r>
            <a:endParaRPr lang="en-US" b="1" dirty="0"/>
          </a:p>
        </p:txBody>
      </p:sp>
      <p:sp>
        <p:nvSpPr>
          <p:cNvPr id="2" name="Slide Number Placeholder 1">
            <a:extLst>
              <a:ext uri="{FF2B5EF4-FFF2-40B4-BE49-F238E27FC236}">
                <a16:creationId xmlns:a16="http://schemas.microsoft.com/office/drawing/2014/main" id="{CD314F14-D850-D665-D0E9-B79054F95626}"/>
              </a:ext>
            </a:extLst>
          </p:cNvPr>
          <p:cNvSpPr>
            <a:spLocks noGrp="1"/>
          </p:cNvSpPr>
          <p:nvPr>
            <p:ph type="sldNum" sz="quarter" idx="12"/>
          </p:nvPr>
        </p:nvSpPr>
        <p:spPr/>
        <p:txBody>
          <a:bodyPr/>
          <a:lstStyle/>
          <a:p>
            <a:fld id="{5A195573-6125-40C3-AA0C-3AC6CFB9F86B}" type="slidenum">
              <a:rPr lang="en-US" smtClean="0"/>
              <a:pPr/>
              <a:t>39</a:t>
            </a:fld>
            <a:endParaRPr lang="en-US" dirty="0"/>
          </a:p>
        </p:txBody>
      </p:sp>
    </p:spTree>
    <p:extLst>
      <p:ext uri="{BB962C8B-B14F-4D97-AF65-F5344CB8AC3E}">
        <p14:creationId xmlns:p14="http://schemas.microsoft.com/office/powerpoint/2010/main" val="1731837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30BE83B-2592-A18D-DA1A-75BEDD3CB23B}"/>
              </a:ext>
            </a:extLst>
          </p:cNvPr>
          <p:cNvSpPr>
            <a:spLocks noGrp="1"/>
          </p:cNvSpPr>
          <p:nvPr>
            <p:ph type="title"/>
          </p:nvPr>
        </p:nvSpPr>
        <p:spPr/>
        <p:txBody>
          <a:bodyPr/>
          <a:lstStyle/>
          <a:p>
            <a:r>
              <a:rPr lang="nl-NL" dirty="0"/>
              <a:t>Casus 2</a:t>
            </a:r>
          </a:p>
        </p:txBody>
      </p:sp>
      <p:sp>
        <p:nvSpPr>
          <p:cNvPr id="6" name="Tijdelijke aanduiding voor tekst 5">
            <a:extLst>
              <a:ext uri="{FF2B5EF4-FFF2-40B4-BE49-F238E27FC236}">
                <a16:creationId xmlns:a16="http://schemas.microsoft.com/office/drawing/2014/main" id="{E18880AF-51FC-F34B-751F-D6701DCB0B0E}"/>
              </a:ext>
            </a:extLst>
          </p:cNvPr>
          <p:cNvSpPr>
            <a:spLocks noGrp="1"/>
          </p:cNvSpPr>
          <p:nvPr>
            <p:ph type="body" sz="quarter" idx="11"/>
          </p:nvPr>
        </p:nvSpPr>
        <p:spPr/>
        <p:txBody>
          <a:bodyPr/>
          <a:lstStyle/>
          <a:p>
            <a:r>
              <a:rPr lang="nl-NL" sz="2400" dirty="0" err="1"/>
              <a:t>Aterme</a:t>
            </a:r>
            <a:r>
              <a:rPr lang="nl-NL" sz="2400" dirty="0"/>
              <a:t> geboren,  zwangerschap en bevalling </a:t>
            </a:r>
            <a:r>
              <a:rPr lang="nl-NL" sz="2400" dirty="0" err="1"/>
              <a:t>gb</a:t>
            </a:r>
            <a:endParaRPr lang="nl-NL" sz="2400" dirty="0"/>
          </a:p>
          <a:p>
            <a:r>
              <a:rPr lang="nl-NL" sz="2400" dirty="0"/>
              <a:t>Respiratoire insufficiëntie bij RSV </a:t>
            </a:r>
            <a:r>
              <a:rPr lang="nl-NL" sz="2400" dirty="0" err="1"/>
              <a:t>bronchiolitis</a:t>
            </a:r>
            <a:r>
              <a:rPr lang="nl-NL" sz="2400" dirty="0"/>
              <a:t> </a:t>
            </a:r>
          </a:p>
          <a:p>
            <a:pPr marL="457200" indent="-457200">
              <a:buFont typeface="Arial" panose="020B0604020202020204" pitchFamily="34" charset="0"/>
              <a:buChar char="•"/>
            </a:pPr>
            <a:endParaRPr lang="nl-NL" sz="2400" dirty="0"/>
          </a:p>
          <a:p>
            <a:pPr marL="457200" indent="-457200">
              <a:buFont typeface="Arial" panose="020B0604020202020204" pitchFamily="34" charset="0"/>
              <a:buChar char="•"/>
            </a:pPr>
            <a:r>
              <a:rPr lang="nl-NL" sz="2400" dirty="0"/>
              <a:t>Dag 8 RSV, dag 4 tube/beademing: CRP van 159</a:t>
            </a:r>
          </a:p>
          <a:p>
            <a:pPr marL="727200" lvl="3" indent="-457200"/>
            <a:r>
              <a:rPr lang="nl-NL" sz="2400" dirty="0"/>
              <a:t>afname kweken en start </a:t>
            </a:r>
            <a:r>
              <a:rPr lang="nl-NL" sz="2400" dirty="0" err="1"/>
              <a:t>augmentin</a:t>
            </a:r>
            <a:r>
              <a:rPr lang="nl-NL" sz="2400" dirty="0"/>
              <a:t> </a:t>
            </a:r>
          </a:p>
          <a:p>
            <a:pPr marL="727200" lvl="3" indent="-457200"/>
            <a:r>
              <a:rPr lang="nl-NL" sz="2400" dirty="0"/>
              <a:t>wel koorts gehad </a:t>
            </a:r>
          </a:p>
          <a:p>
            <a:br>
              <a:rPr lang="nl-NL" dirty="0"/>
            </a:br>
            <a:endParaRPr lang="nl-NL" dirty="0"/>
          </a:p>
          <a:p>
            <a:pPr marL="457200" indent="-457200">
              <a:buFont typeface="Arial" panose="020B0604020202020204" pitchFamily="34" charset="0"/>
              <a:buChar char="•"/>
            </a:pPr>
            <a:endParaRPr lang="nl-NL" dirty="0"/>
          </a:p>
          <a:p>
            <a:pPr marL="457200" indent="-457200">
              <a:buFontTx/>
              <a:buChar char="-"/>
            </a:pPr>
            <a:endParaRPr lang="nl-NL" dirty="0"/>
          </a:p>
          <a:p>
            <a:endParaRPr lang="nl-NL" dirty="0"/>
          </a:p>
          <a:p>
            <a:endParaRPr lang="nl-NL" dirty="0"/>
          </a:p>
        </p:txBody>
      </p:sp>
    </p:spTree>
    <p:extLst>
      <p:ext uri="{BB962C8B-B14F-4D97-AF65-F5344CB8AC3E}">
        <p14:creationId xmlns:p14="http://schemas.microsoft.com/office/powerpoint/2010/main" val="3453631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A0EB7-9E5D-7850-BA31-A0C81E886795}"/>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8297EE93-F3D4-F29B-E65A-B666043F5C81}"/>
              </a:ext>
            </a:extLst>
          </p:cNvPr>
          <p:cNvSpPr>
            <a:spLocks noGrp="1"/>
          </p:cNvSpPr>
          <p:nvPr>
            <p:ph type="body"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EA60F041-CBBB-9764-1FDD-8F4A2933E7FE}"/>
              </a:ext>
            </a:extLst>
          </p:cNvPr>
          <p:cNvSpPr>
            <a:spLocks noGrp="1"/>
          </p:cNvSpPr>
          <p:nvPr>
            <p:ph type="sldNum" sz="quarter" idx="12"/>
          </p:nvPr>
        </p:nvSpPr>
        <p:spPr/>
        <p:txBody>
          <a:bodyPr/>
          <a:lstStyle/>
          <a:p>
            <a:fld id="{5A195573-6125-40C3-AA0C-3AC6CFB9F86B}" type="slidenum">
              <a:rPr lang="en-US" smtClean="0"/>
              <a:pPr/>
              <a:t>40</a:t>
            </a:fld>
            <a:endParaRPr lang="en-US" dirty="0"/>
          </a:p>
        </p:txBody>
      </p:sp>
      <p:pic>
        <p:nvPicPr>
          <p:cNvPr id="6" name="Afbeelding 5" descr="Afbeelding met tekst, schermopname, Lettertype, nummer&#10;&#10;Door AI gegenereerde inhoud is mogelijk onjuist.">
            <a:extLst>
              <a:ext uri="{FF2B5EF4-FFF2-40B4-BE49-F238E27FC236}">
                <a16:creationId xmlns:a16="http://schemas.microsoft.com/office/drawing/2014/main" id="{4D781645-726A-97C7-612A-4532618030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9527" y="1413678"/>
            <a:ext cx="5552946" cy="4030643"/>
          </a:xfrm>
          <a:prstGeom prst="rect">
            <a:avLst/>
          </a:prstGeom>
        </p:spPr>
      </p:pic>
    </p:spTree>
    <p:extLst>
      <p:ext uri="{BB962C8B-B14F-4D97-AF65-F5344CB8AC3E}">
        <p14:creationId xmlns:p14="http://schemas.microsoft.com/office/powerpoint/2010/main" val="3145873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30BE83B-2592-A18D-DA1A-75BEDD3CB23B}"/>
              </a:ext>
            </a:extLst>
          </p:cNvPr>
          <p:cNvSpPr>
            <a:spLocks noGrp="1"/>
          </p:cNvSpPr>
          <p:nvPr>
            <p:ph type="title"/>
          </p:nvPr>
        </p:nvSpPr>
        <p:spPr/>
        <p:txBody>
          <a:bodyPr/>
          <a:lstStyle/>
          <a:p>
            <a:r>
              <a:rPr lang="nl-NL" dirty="0"/>
              <a:t>Casus 3</a:t>
            </a:r>
          </a:p>
        </p:txBody>
      </p:sp>
      <p:sp>
        <p:nvSpPr>
          <p:cNvPr id="6" name="Tijdelijke aanduiding voor tekst 5">
            <a:extLst>
              <a:ext uri="{FF2B5EF4-FFF2-40B4-BE49-F238E27FC236}">
                <a16:creationId xmlns:a16="http://schemas.microsoft.com/office/drawing/2014/main" id="{E18880AF-51FC-F34B-751F-D6701DCB0B0E}"/>
              </a:ext>
            </a:extLst>
          </p:cNvPr>
          <p:cNvSpPr>
            <a:spLocks noGrp="1"/>
          </p:cNvSpPr>
          <p:nvPr>
            <p:ph type="body" sz="quarter" idx="11"/>
          </p:nvPr>
        </p:nvSpPr>
        <p:spPr/>
        <p:txBody>
          <a:bodyPr/>
          <a:lstStyle/>
          <a:p>
            <a:r>
              <a:rPr lang="nl-NL" sz="2400" dirty="0" err="1"/>
              <a:t>Aterme</a:t>
            </a:r>
            <a:r>
              <a:rPr lang="nl-NL" sz="2400" dirty="0"/>
              <a:t> geboren,  zwangerschap en bevalling </a:t>
            </a:r>
            <a:r>
              <a:rPr lang="nl-NL" sz="2400" dirty="0" err="1"/>
              <a:t>gb</a:t>
            </a:r>
            <a:endParaRPr lang="nl-NL" sz="2400" dirty="0"/>
          </a:p>
          <a:p>
            <a:r>
              <a:rPr lang="nl-NL" sz="2400" dirty="0"/>
              <a:t>Respiratoire insufficiëntie bij RSV </a:t>
            </a:r>
            <a:r>
              <a:rPr lang="nl-NL" sz="2400" dirty="0" err="1"/>
              <a:t>bronchiolitis</a:t>
            </a:r>
            <a:r>
              <a:rPr lang="nl-NL" sz="2400" dirty="0"/>
              <a:t> </a:t>
            </a:r>
          </a:p>
          <a:p>
            <a:pPr marL="457200" indent="-457200">
              <a:buFont typeface="Arial" panose="020B0604020202020204" pitchFamily="34" charset="0"/>
              <a:buChar char="•"/>
            </a:pPr>
            <a:endParaRPr lang="nl-NL" sz="2400" dirty="0"/>
          </a:p>
          <a:p>
            <a:pPr marL="457200" indent="-457200">
              <a:buFont typeface="Arial" panose="020B0604020202020204" pitchFamily="34" charset="0"/>
              <a:buChar char="•"/>
            </a:pPr>
            <a:r>
              <a:rPr lang="nl-NL" sz="2400" dirty="0"/>
              <a:t>Dag 7 RSV, dag 2 tube/beademing: CRP van 48</a:t>
            </a:r>
          </a:p>
          <a:p>
            <a:pPr marL="727200" lvl="3" indent="-457200"/>
            <a:r>
              <a:rPr lang="nl-NL" sz="2400" dirty="0"/>
              <a:t>sputumkweek afgenomen, geen koorts Zo door </a:t>
            </a:r>
          </a:p>
          <a:p>
            <a:pPr marL="727200" lvl="3" indent="-457200"/>
            <a:r>
              <a:rPr lang="nl-NL" sz="2400" dirty="0"/>
              <a:t>bij positieve kweek en doorstijging CRP naar 248 start </a:t>
            </a:r>
            <a:r>
              <a:rPr lang="nl-NL" sz="2400" dirty="0" err="1"/>
              <a:t>augmentin</a:t>
            </a:r>
            <a:r>
              <a:rPr lang="nl-NL" sz="2400" dirty="0"/>
              <a:t> </a:t>
            </a:r>
          </a:p>
          <a:p>
            <a:pPr marL="727200" lvl="3" indent="-457200"/>
            <a:endParaRPr lang="nl-NL" sz="2400" dirty="0"/>
          </a:p>
          <a:p>
            <a:pPr marL="457200" indent="-457200">
              <a:buFont typeface="Arial" panose="020B0604020202020204" pitchFamily="34" charset="0"/>
              <a:buChar char="•"/>
            </a:pPr>
            <a:r>
              <a:rPr lang="nl-NL" sz="2400" dirty="0"/>
              <a:t>Heropname </a:t>
            </a:r>
            <a:r>
              <a:rPr lang="nl-NL" sz="2400" dirty="0" err="1"/>
              <a:t>vw</a:t>
            </a:r>
            <a:r>
              <a:rPr lang="nl-NL" sz="2400" dirty="0"/>
              <a:t> respiratoire </a:t>
            </a:r>
            <a:r>
              <a:rPr lang="nl-NL" sz="2400" dirty="0" err="1"/>
              <a:t>insufficientie</a:t>
            </a:r>
            <a:r>
              <a:rPr lang="nl-NL" sz="2400" dirty="0"/>
              <a:t>, koorts, CRP 48</a:t>
            </a:r>
          </a:p>
          <a:p>
            <a:pPr marL="727200" lvl="3" indent="-457200"/>
            <a:r>
              <a:rPr lang="nl-NL" sz="2400" dirty="0"/>
              <a:t>geen start AB </a:t>
            </a:r>
          </a:p>
          <a:p>
            <a:pPr marL="727200" lvl="3" indent="-457200"/>
            <a:r>
              <a:rPr lang="nl-NL" sz="2400" dirty="0"/>
              <a:t>Bij doorstijging CRP naar 287 start </a:t>
            </a:r>
            <a:r>
              <a:rPr lang="nl-NL" sz="2400" dirty="0" err="1"/>
              <a:t>augmentin</a:t>
            </a:r>
            <a:r>
              <a:rPr lang="nl-NL" sz="2400" dirty="0"/>
              <a:t> </a:t>
            </a:r>
          </a:p>
          <a:p>
            <a:pPr marL="727200" lvl="3" indent="-457200"/>
            <a:r>
              <a:rPr lang="nl-NL" sz="2400" dirty="0"/>
              <a:t>Bij doorstijgen CRP naar 307 eenmalig </a:t>
            </a:r>
            <a:r>
              <a:rPr lang="nl-NL" sz="2400" dirty="0" err="1"/>
              <a:t>genta</a:t>
            </a:r>
            <a:r>
              <a:rPr lang="nl-NL" sz="2400" dirty="0"/>
              <a:t> </a:t>
            </a:r>
          </a:p>
          <a:p>
            <a:br>
              <a:rPr lang="nl-NL" dirty="0"/>
            </a:br>
            <a:br>
              <a:rPr lang="nl-NL" dirty="0"/>
            </a:br>
            <a:endParaRPr lang="nl-NL" dirty="0"/>
          </a:p>
          <a:p>
            <a:pPr marL="457200" indent="-457200">
              <a:buFont typeface="Arial" panose="020B0604020202020204" pitchFamily="34" charset="0"/>
              <a:buChar char="•"/>
            </a:pPr>
            <a:endParaRPr lang="nl-NL" dirty="0"/>
          </a:p>
          <a:p>
            <a:pPr marL="457200" indent="-457200">
              <a:buFontTx/>
              <a:buChar char="-"/>
            </a:pPr>
            <a:endParaRPr lang="nl-NL" dirty="0"/>
          </a:p>
          <a:p>
            <a:endParaRPr lang="nl-NL" dirty="0"/>
          </a:p>
          <a:p>
            <a:endParaRPr lang="nl-NL" dirty="0"/>
          </a:p>
        </p:txBody>
      </p:sp>
    </p:spTree>
    <p:extLst>
      <p:ext uri="{BB962C8B-B14F-4D97-AF65-F5344CB8AC3E}">
        <p14:creationId xmlns:p14="http://schemas.microsoft.com/office/powerpoint/2010/main" val="602237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941567-8A42-093F-78A4-65D9BCB94C3E}"/>
              </a:ext>
            </a:extLst>
          </p:cNvPr>
          <p:cNvSpPr>
            <a:spLocks noGrp="1"/>
          </p:cNvSpPr>
          <p:nvPr>
            <p:ph type="title"/>
          </p:nvPr>
        </p:nvSpPr>
        <p:spPr/>
        <p:txBody>
          <a:bodyPr/>
          <a:lstStyle/>
          <a:p>
            <a:r>
              <a:rPr lang="nl-NL" dirty="0"/>
              <a:t>Achtergrond / cijfers</a:t>
            </a:r>
          </a:p>
        </p:txBody>
      </p:sp>
      <p:sp>
        <p:nvSpPr>
          <p:cNvPr id="3" name="Tijdelijke aanduiding voor tekst 2">
            <a:extLst>
              <a:ext uri="{FF2B5EF4-FFF2-40B4-BE49-F238E27FC236}">
                <a16:creationId xmlns:a16="http://schemas.microsoft.com/office/drawing/2014/main" id="{C102F0DA-A678-F6AD-0A45-3F6528FFBC9F}"/>
              </a:ext>
            </a:extLst>
          </p:cNvPr>
          <p:cNvSpPr>
            <a:spLocks noGrp="1"/>
          </p:cNvSpPr>
          <p:nvPr>
            <p:ph type="body"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4D004A7C-6A32-242C-F706-D44F44FE0FC0}"/>
              </a:ext>
            </a:extLst>
          </p:cNvPr>
          <p:cNvSpPr>
            <a:spLocks noGrp="1"/>
          </p:cNvSpPr>
          <p:nvPr>
            <p:ph type="sldNum" sz="quarter" idx="12"/>
          </p:nvPr>
        </p:nvSpPr>
        <p:spPr/>
        <p:txBody>
          <a:bodyPr/>
          <a:lstStyle/>
          <a:p>
            <a:fld id="{5A195573-6125-40C3-AA0C-3AC6CFB9F86B}" type="slidenum">
              <a:rPr lang="en-US" smtClean="0"/>
              <a:pPr/>
              <a:t>6</a:t>
            </a:fld>
            <a:endParaRPr lang="en-US" dirty="0"/>
          </a:p>
        </p:txBody>
      </p:sp>
      <p:pic>
        <p:nvPicPr>
          <p:cNvPr id="9" name="Afbeelding 8" descr="Afbeelding met tekst, schermopname, Menselijk gezicht&#10;&#10;Automatisch gegenereerde beschrijving">
            <a:extLst>
              <a:ext uri="{FF2B5EF4-FFF2-40B4-BE49-F238E27FC236}">
                <a16:creationId xmlns:a16="http://schemas.microsoft.com/office/drawing/2014/main" id="{0C9A0ADD-8B62-AAAF-8895-5F19997F79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5811" y="1008000"/>
            <a:ext cx="8587838" cy="5459817"/>
          </a:xfrm>
          <a:prstGeom prst="rect">
            <a:avLst/>
          </a:prstGeom>
        </p:spPr>
      </p:pic>
    </p:spTree>
    <p:extLst>
      <p:ext uri="{BB962C8B-B14F-4D97-AF65-F5344CB8AC3E}">
        <p14:creationId xmlns:p14="http://schemas.microsoft.com/office/powerpoint/2010/main" val="2589304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FEB64BA-25E8-4BA3-5A94-9E5B5716D87D}"/>
              </a:ext>
            </a:extLst>
          </p:cNvPr>
          <p:cNvSpPr>
            <a:spLocks noGrp="1"/>
          </p:cNvSpPr>
          <p:nvPr>
            <p:ph type="title"/>
          </p:nvPr>
        </p:nvSpPr>
        <p:spPr/>
        <p:txBody>
          <a:bodyPr/>
          <a:lstStyle/>
          <a:p>
            <a:r>
              <a:rPr lang="nl-NL" dirty="0"/>
              <a:t>Achtergrond / cijfers (terugblik Journal club 15-12) </a:t>
            </a:r>
          </a:p>
        </p:txBody>
      </p:sp>
      <p:sp>
        <p:nvSpPr>
          <p:cNvPr id="6" name="Tijdelijke aanduiding voor tekst 5">
            <a:extLst>
              <a:ext uri="{FF2B5EF4-FFF2-40B4-BE49-F238E27FC236}">
                <a16:creationId xmlns:a16="http://schemas.microsoft.com/office/drawing/2014/main" id="{4EF52E7F-D5C2-8BDC-52D8-D34E8BC06F62}"/>
              </a:ext>
            </a:extLst>
          </p:cNvPr>
          <p:cNvSpPr>
            <a:spLocks noGrp="1"/>
          </p:cNvSpPr>
          <p:nvPr>
            <p:ph type="body" sz="quarter" idx="11"/>
          </p:nvPr>
        </p:nvSpPr>
        <p:spPr/>
        <p:txBody>
          <a:bodyPr/>
          <a:lstStyle/>
          <a:p>
            <a:pPr marL="457200" indent="-457200">
              <a:buFontTx/>
              <a:buChar char="-"/>
            </a:pPr>
            <a:r>
              <a:rPr lang="nl-NL" sz="2400" dirty="0"/>
              <a:t>Alle baby’s geboren vanaf 1 april 2025 in het eerste levensjaar RSV-immunisatie aangeboden</a:t>
            </a:r>
          </a:p>
          <a:p>
            <a:pPr marL="457200" indent="-457200">
              <a:buFontTx/>
              <a:buChar char="-"/>
            </a:pPr>
            <a:endParaRPr lang="nl-NL" sz="2400" dirty="0"/>
          </a:p>
          <a:p>
            <a:pPr marL="457200" indent="-457200">
              <a:buFontTx/>
              <a:buChar char="-"/>
            </a:pPr>
            <a:r>
              <a:rPr lang="nl-NL" sz="2400" dirty="0"/>
              <a:t>Tussen dag 11-14 </a:t>
            </a:r>
            <a:r>
              <a:rPr lang="nl-NL" sz="2400" dirty="0" err="1"/>
              <a:t>nirsevimab</a:t>
            </a:r>
            <a:r>
              <a:rPr lang="nl-NL" sz="2400" dirty="0"/>
              <a:t>, </a:t>
            </a:r>
            <a:r>
              <a:rPr lang="nl-NL" sz="2400" dirty="0">
                <a:hlinkClick r:id="rId2">
                  <a:extLst>
                    <a:ext uri="{A12FA001-AC4F-418D-AE19-62706E023703}">
                      <ahyp:hlinkClr xmlns:ahyp="http://schemas.microsoft.com/office/drawing/2018/hyperlinkcolor" val="tx"/>
                    </a:ext>
                  </a:extLst>
                </a:hlinkClick>
              </a:rPr>
              <a:t>Beyfortus®</a:t>
            </a:r>
            <a:r>
              <a:rPr lang="nl-NL" sz="2400" dirty="0"/>
              <a:t> door JGZ</a:t>
            </a:r>
          </a:p>
          <a:p>
            <a:pPr marL="457200" indent="-457200">
              <a:buFontTx/>
              <a:buChar char="-"/>
            </a:pPr>
            <a:endParaRPr lang="nl-NL" sz="2400" dirty="0"/>
          </a:p>
          <a:p>
            <a:pPr marL="457200" indent="-457200">
              <a:buFontTx/>
              <a:buChar char="-"/>
            </a:pPr>
            <a:r>
              <a:rPr lang="nl-NL" sz="2400" dirty="0"/>
              <a:t>16-18% van PICU opnames tgv RSV jonger dan 14 dagen </a:t>
            </a:r>
          </a:p>
          <a:p>
            <a:pPr marL="457200" indent="-457200">
              <a:buFontTx/>
              <a:buChar char="-"/>
            </a:pPr>
            <a:endParaRPr lang="nl-NL" sz="2400" dirty="0"/>
          </a:p>
          <a:p>
            <a:pPr marL="457200" indent="-457200">
              <a:buFontTx/>
              <a:buChar char="-"/>
            </a:pPr>
            <a:r>
              <a:rPr lang="nl-NL" sz="2400" dirty="0"/>
              <a:t>Studie PICU AUMC 2006-2014: </a:t>
            </a:r>
            <a:r>
              <a:rPr lang="en-US" sz="2400" dirty="0"/>
              <a:t>: 37.7% </a:t>
            </a:r>
            <a:r>
              <a:rPr lang="en-US" sz="2400" dirty="0" err="1"/>
              <a:t>kinderen</a:t>
            </a:r>
            <a:r>
              <a:rPr lang="en-US" sz="2400" dirty="0"/>
              <a:t> &lt;2 </a:t>
            </a:r>
            <a:r>
              <a:rPr lang="en-US" sz="2400" dirty="0" err="1"/>
              <a:t>jr</a:t>
            </a:r>
            <a:r>
              <a:rPr lang="en-US" sz="2400" dirty="0"/>
              <a:t> met bronchiolitis had </a:t>
            </a:r>
            <a:r>
              <a:rPr lang="en-US" sz="2400" dirty="0" err="1"/>
              <a:t>een</a:t>
            </a:r>
            <a:r>
              <a:rPr lang="en-US" sz="2400" dirty="0"/>
              <a:t> </a:t>
            </a:r>
            <a:r>
              <a:rPr lang="en-US" sz="2400" dirty="0" err="1"/>
              <a:t>aangetoonde</a:t>
            </a:r>
            <a:r>
              <a:rPr lang="en-US" sz="2400" dirty="0"/>
              <a:t> </a:t>
            </a:r>
            <a:r>
              <a:rPr lang="en-US" sz="2400" dirty="0" err="1"/>
              <a:t>bacteriele</a:t>
            </a:r>
            <a:r>
              <a:rPr lang="en-US" sz="2400" dirty="0"/>
              <a:t> co-</a:t>
            </a:r>
            <a:r>
              <a:rPr lang="en-US" sz="2400" dirty="0" err="1"/>
              <a:t>infectie</a:t>
            </a:r>
            <a:r>
              <a:rPr lang="en-US" sz="2400" dirty="0"/>
              <a:t> </a:t>
            </a:r>
            <a:endParaRPr lang="nl-NL" sz="2400" dirty="0"/>
          </a:p>
          <a:p>
            <a:endParaRPr lang="nl-NL" sz="2400" dirty="0"/>
          </a:p>
          <a:p>
            <a:pPr marL="457200" indent="-457200">
              <a:buFontTx/>
              <a:buChar char="-"/>
            </a:pPr>
            <a:r>
              <a:rPr lang="nl-NL" sz="2400" dirty="0"/>
              <a:t>Lopende studies: BRICK-2 en ERIN studies </a:t>
            </a:r>
            <a:r>
              <a:rPr lang="nl-NL" sz="2400" baseline="30000" dirty="0"/>
              <a:t>2</a:t>
            </a:r>
            <a:endParaRPr lang="nl-NL" sz="2400" dirty="0"/>
          </a:p>
          <a:p>
            <a:pPr lvl="1"/>
            <a:r>
              <a:rPr lang="nl-NL" sz="2400" dirty="0"/>
              <a:t>ziektelast t.o.v. jaren voor vaccinatie en effectiviteit vaccinatie </a:t>
            </a:r>
          </a:p>
          <a:p>
            <a:pPr lvl="1"/>
            <a:endParaRPr lang="nl-NL" dirty="0"/>
          </a:p>
          <a:p>
            <a:pPr lvl="1"/>
            <a:endParaRPr lang="nl-NL" dirty="0"/>
          </a:p>
        </p:txBody>
      </p:sp>
    </p:spTree>
    <p:extLst>
      <p:ext uri="{BB962C8B-B14F-4D97-AF65-F5344CB8AC3E}">
        <p14:creationId xmlns:p14="http://schemas.microsoft.com/office/powerpoint/2010/main" val="1227764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F553B0-B42B-C1C2-AC36-5529F16CBCAE}"/>
              </a:ext>
            </a:extLst>
          </p:cNvPr>
          <p:cNvSpPr>
            <a:spLocks noGrp="1"/>
          </p:cNvSpPr>
          <p:nvPr>
            <p:ph type="title"/>
          </p:nvPr>
        </p:nvSpPr>
        <p:spPr/>
        <p:txBody>
          <a:bodyPr/>
          <a:lstStyle/>
          <a:p>
            <a:r>
              <a:rPr lang="nl-NL" dirty="0" err="1"/>
              <a:t>Achtegrond</a:t>
            </a:r>
            <a:r>
              <a:rPr lang="nl-NL" dirty="0"/>
              <a:t> </a:t>
            </a:r>
          </a:p>
        </p:txBody>
      </p:sp>
      <p:sp>
        <p:nvSpPr>
          <p:cNvPr id="3" name="Tijdelijke aanduiding voor tekst 2">
            <a:extLst>
              <a:ext uri="{FF2B5EF4-FFF2-40B4-BE49-F238E27FC236}">
                <a16:creationId xmlns:a16="http://schemas.microsoft.com/office/drawing/2014/main" id="{9E6374F6-981A-0FFE-2CC6-22BCDAB63874}"/>
              </a:ext>
            </a:extLst>
          </p:cNvPr>
          <p:cNvSpPr>
            <a:spLocks noGrp="1"/>
          </p:cNvSpPr>
          <p:nvPr>
            <p:ph type="body"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74BB0D00-9D76-002C-2098-4FAFCDC1D3C3}"/>
              </a:ext>
            </a:extLst>
          </p:cNvPr>
          <p:cNvSpPr>
            <a:spLocks noGrp="1"/>
          </p:cNvSpPr>
          <p:nvPr>
            <p:ph type="sldNum" sz="quarter" idx="12"/>
          </p:nvPr>
        </p:nvSpPr>
        <p:spPr/>
        <p:txBody>
          <a:bodyPr/>
          <a:lstStyle/>
          <a:p>
            <a:fld id="{5A195573-6125-40C3-AA0C-3AC6CFB9F86B}" type="slidenum">
              <a:rPr lang="en-US" smtClean="0"/>
              <a:pPr/>
              <a:t>8</a:t>
            </a:fld>
            <a:endParaRPr lang="en-US" dirty="0"/>
          </a:p>
        </p:txBody>
      </p:sp>
      <p:pic>
        <p:nvPicPr>
          <p:cNvPr id="12" name="Afbeelding 11" descr="Afbeelding met tekst, Perceel, lijn, diagram&#10;&#10;Automatisch gegenereerde beschrijving">
            <a:extLst>
              <a:ext uri="{FF2B5EF4-FFF2-40B4-BE49-F238E27FC236}">
                <a16:creationId xmlns:a16="http://schemas.microsoft.com/office/drawing/2014/main" id="{EC6F10B9-E58D-FCFB-AB9C-F1A5AB962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964" y="1212963"/>
            <a:ext cx="8228087" cy="4882138"/>
          </a:xfrm>
          <a:prstGeom prst="rect">
            <a:avLst/>
          </a:prstGeom>
        </p:spPr>
      </p:pic>
    </p:spTree>
    <p:extLst>
      <p:ext uri="{BB962C8B-B14F-4D97-AF65-F5344CB8AC3E}">
        <p14:creationId xmlns:p14="http://schemas.microsoft.com/office/powerpoint/2010/main" val="3180226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F553B0-B42B-C1C2-AC36-5529F16CBCAE}"/>
              </a:ext>
            </a:extLst>
          </p:cNvPr>
          <p:cNvSpPr>
            <a:spLocks noGrp="1"/>
          </p:cNvSpPr>
          <p:nvPr>
            <p:ph type="title"/>
          </p:nvPr>
        </p:nvSpPr>
        <p:spPr/>
        <p:txBody>
          <a:bodyPr/>
          <a:lstStyle/>
          <a:p>
            <a:r>
              <a:rPr lang="nl-NL" dirty="0" err="1"/>
              <a:t>Achtegrond</a:t>
            </a:r>
            <a:r>
              <a:rPr lang="nl-NL" dirty="0"/>
              <a:t> (figuur RIVM)</a:t>
            </a:r>
          </a:p>
        </p:txBody>
      </p:sp>
      <p:sp>
        <p:nvSpPr>
          <p:cNvPr id="3" name="Tijdelijke aanduiding voor tekst 2">
            <a:extLst>
              <a:ext uri="{FF2B5EF4-FFF2-40B4-BE49-F238E27FC236}">
                <a16:creationId xmlns:a16="http://schemas.microsoft.com/office/drawing/2014/main" id="{9E6374F6-981A-0FFE-2CC6-22BCDAB63874}"/>
              </a:ext>
            </a:extLst>
          </p:cNvPr>
          <p:cNvSpPr>
            <a:spLocks noGrp="1"/>
          </p:cNvSpPr>
          <p:nvPr>
            <p:ph type="body"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74BB0D00-9D76-002C-2098-4FAFCDC1D3C3}"/>
              </a:ext>
            </a:extLst>
          </p:cNvPr>
          <p:cNvSpPr>
            <a:spLocks noGrp="1"/>
          </p:cNvSpPr>
          <p:nvPr>
            <p:ph type="sldNum" sz="quarter" idx="12"/>
          </p:nvPr>
        </p:nvSpPr>
        <p:spPr/>
        <p:txBody>
          <a:bodyPr/>
          <a:lstStyle/>
          <a:p>
            <a:fld id="{5A195573-6125-40C3-AA0C-3AC6CFB9F86B}" type="slidenum">
              <a:rPr lang="en-US" smtClean="0"/>
              <a:pPr/>
              <a:t>9</a:t>
            </a:fld>
            <a:endParaRPr lang="en-US" dirty="0"/>
          </a:p>
        </p:txBody>
      </p:sp>
      <p:pic>
        <p:nvPicPr>
          <p:cNvPr id="15" name="Afbeelding 14" descr="Afbeelding met tekst, Perceel, lijn, diagram&#10;&#10;Automatisch gegenereerde beschrijving">
            <a:extLst>
              <a:ext uri="{FF2B5EF4-FFF2-40B4-BE49-F238E27FC236}">
                <a16:creationId xmlns:a16="http://schemas.microsoft.com/office/drawing/2014/main" id="{A67E16AB-1AFB-7677-4D70-DCD2BAFF7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5" y="1240788"/>
            <a:ext cx="8046573" cy="4877651"/>
          </a:xfrm>
          <a:prstGeom prst="rect">
            <a:avLst/>
          </a:prstGeom>
        </p:spPr>
      </p:pic>
    </p:spTree>
    <p:extLst>
      <p:ext uri="{BB962C8B-B14F-4D97-AF65-F5344CB8AC3E}">
        <p14:creationId xmlns:p14="http://schemas.microsoft.com/office/powerpoint/2010/main" val="705513616"/>
      </p:ext>
    </p:extLst>
  </p:cSld>
  <p:clrMapOvr>
    <a:masterClrMapping/>
  </p:clrMapOvr>
</p:sld>
</file>

<file path=ppt/theme/theme1.xml><?xml version="1.0" encoding="utf-8"?>
<a:theme xmlns:a="http://schemas.openxmlformats.org/drawingml/2006/main" name="Thema1">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a1" id="{5966E580-1871-457B-84A2-AE145BD5A90C}" vid="{EB187CE3-3AD0-4DC0-9D9A-BF73CF0A56F4}"/>
    </a:ext>
  </a:extLst>
</a:theme>
</file>

<file path=ppt/theme/theme2.xml><?xml version="1.0" encoding="utf-8"?>
<a:theme xmlns:a="http://schemas.openxmlformats.org/drawingml/2006/main" name="7_Standaardthema">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6_Standaardthema">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8_Standaardthema">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7_Standaardthema">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WKZ PowerPoint ENG">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WKZ_PowerPoint_ENG_Reference.pptx" id="{1C0B9D29-0870-4B8E-B259-C05D7031606A}" vid="{C613A139-A3F0-49E2-BC33-68C731552E47}"/>
    </a:ext>
  </a:extLst>
</a:theme>
</file>

<file path=ppt/theme/theme8.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Thema1</Template>
  <TotalTime>1070</TotalTime>
  <Words>2038</Words>
  <Application>Microsoft Office PowerPoint</Application>
  <PresentationFormat>Breedbeeld</PresentationFormat>
  <Paragraphs>333</Paragraphs>
  <Slides>40</Slides>
  <Notes>13</Notes>
  <HiddenSlides>7</HiddenSlides>
  <MMClips>0</MMClips>
  <ScaleCrop>false</ScaleCrop>
  <HeadingPairs>
    <vt:vector size="6" baseType="variant">
      <vt:variant>
        <vt:lpstr>Gebruikte lettertypen</vt:lpstr>
      </vt:variant>
      <vt:variant>
        <vt:i4>8</vt:i4>
      </vt:variant>
      <vt:variant>
        <vt:lpstr>Thema</vt:lpstr>
      </vt:variant>
      <vt:variant>
        <vt:i4>7</vt:i4>
      </vt:variant>
      <vt:variant>
        <vt:lpstr>Diatitels</vt:lpstr>
      </vt:variant>
      <vt:variant>
        <vt:i4>40</vt:i4>
      </vt:variant>
    </vt:vector>
  </HeadingPairs>
  <TitlesOfParts>
    <vt:vector size="55" baseType="lpstr">
      <vt:lpstr>Arial</vt:lpstr>
      <vt:lpstr>Calibri</vt:lpstr>
      <vt:lpstr>Fira Sans</vt:lpstr>
      <vt:lpstr>inherit</vt:lpstr>
      <vt:lpstr>Myriad Pro</vt:lpstr>
      <vt:lpstr>Open Sans</vt:lpstr>
      <vt:lpstr>Segoe UI</vt:lpstr>
      <vt:lpstr>Wingdings</vt:lpstr>
      <vt:lpstr>Thema1</vt:lpstr>
      <vt:lpstr>7_Standaardthema</vt:lpstr>
      <vt:lpstr>16_Standaardthema</vt:lpstr>
      <vt:lpstr>8_Standaardthema</vt:lpstr>
      <vt:lpstr>1_Office Theme</vt:lpstr>
      <vt:lpstr>17_Standaardthema</vt:lpstr>
      <vt:lpstr>WKZ PowerPoint ENG</vt:lpstr>
      <vt:lpstr>Antibiotic Prescription in Young Children With Respiratory Syncytial Virus–Associated Respiratory Failure and Associated Outcomes</vt:lpstr>
      <vt:lpstr>3 cassusen </vt:lpstr>
      <vt:lpstr>Wat valt op? </vt:lpstr>
      <vt:lpstr>Casus 2</vt:lpstr>
      <vt:lpstr>Casus 3</vt:lpstr>
      <vt:lpstr>Achtergrond / cijfers</vt:lpstr>
      <vt:lpstr>Achtergrond / cijfers (terugblik Journal club 15-12) </vt:lpstr>
      <vt:lpstr>Achtegrond </vt:lpstr>
      <vt:lpstr>Achtegrond (figuur RIVM)</vt:lpstr>
      <vt:lpstr>Vraag</vt:lpstr>
      <vt:lpstr>Studie </vt:lpstr>
      <vt:lpstr>Studie </vt:lpstr>
      <vt:lpstr>Studie </vt:lpstr>
      <vt:lpstr>Methoden</vt:lpstr>
      <vt:lpstr>Methoden</vt:lpstr>
      <vt:lpstr>Methoden</vt:lpstr>
      <vt:lpstr>Resultaten</vt:lpstr>
      <vt:lpstr>Resultaten</vt:lpstr>
      <vt:lpstr>Early antibiotic usage per ziekenhuis (totale groep) </vt:lpstr>
      <vt:lpstr>Early antibiotic usage per ziekenhuis (pt &lt; 2 mnd) </vt:lpstr>
      <vt:lpstr>Resultaten </vt:lpstr>
      <vt:lpstr>Resultaten </vt:lpstr>
      <vt:lpstr>PowerPoint-presentatie</vt:lpstr>
      <vt:lpstr>Resultaten </vt:lpstr>
      <vt:lpstr>PowerPoint-presentatie</vt:lpstr>
      <vt:lpstr>PowerPoint-presentatie</vt:lpstr>
      <vt:lpstr>Discussie </vt:lpstr>
      <vt:lpstr>Discussie</vt:lpstr>
      <vt:lpstr>Discussie</vt:lpstr>
      <vt:lpstr>Conclusie </vt:lpstr>
      <vt:lpstr>Implicaties voor de PICU WKZ</vt:lpstr>
      <vt:lpstr>Studie 2: Nederlandse studie</vt:lpstr>
      <vt:lpstr>Methode </vt:lpstr>
      <vt:lpstr>Resultaten </vt:lpstr>
      <vt:lpstr>Resultaten </vt:lpstr>
      <vt:lpstr>Resultaten </vt:lpstr>
      <vt:lpstr>Discussie </vt:lpstr>
      <vt:lpstr>Discussie </vt:lpstr>
      <vt:lpstr>Implicaties voor de PICU WKZ</vt:lpstr>
      <vt:lpstr>PowerPoint-presentatie</vt:lpstr>
    </vt:vector>
  </TitlesOfParts>
  <Company>UMC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Accuracy of Early Neuroprognostication in Pediatric Severe Traumatic Brain Injury</dc:title>
  <dc:creator>Wagenaar-2, N. (Nienke)</dc:creator>
  <cp:lastModifiedBy>Wilde, J. de (Joke)</cp:lastModifiedBy>
  <cp:revision>9</cp:revision>
  <dcterms:created xsi:type="dcterms:W3CDTF">2025-08-24T17:57:38Z</dcterms:created>
  <dcterms:modified xsi:type="dcterms:W3CDTF">2026-02-18T11:45:35Z</dcterms:modified>
</cp:coreProperties>
</file>