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147469292" r:id="rId2"/>
    <p:sldId id="906" r:id="rId3"/>
    <p:sldId id="257" r:id="rId4"/>
    <p:sldId id="258" r:id="rId5"/>
    <p:sldId id="259" r:id="rId6"/>
    <p:sldId id="261" r:id="rId7"/>
    <p:sldId id="2147469293" r:id="rId8"/>
    <p:sldId id="262" r:id="rId9"/>
    <p:sldId id="2147469295" r:id="rId10"/>
    <p:sldId id="263" r:id="rId11"/>
    <p:sldId id="265" r:id="rId12"/>
    <p:sldId id="260" r:id="rId13"/>
    <p:sldId id="266"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94681"/>
  </p:normalViewPr>
  <p:slideViewPr>
    <p:cSldViewPr snapToGrid="0">
      <p:cViewPr varScale="1">
        <p:scale>
          <a:sx n="118" d="100"/>
          <a:sy n="118" d="100"/>
        </p:scale>
        <p:origin x="276" y="9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896CB-E555-9C49-9F59-E666BFCE1BBD}" type="datetimeFigureOut">
              <a:rPr lang="nl-NL" smtClean="0"/>
              <a:t>20-5-2026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9D0D1-1F10-5543-AB64-74533FDA6285}" type="slidenum">
              <a:rPr lang="nl-NL" smtClean="0"/>
              <a:t>‹nr.›</a:t>
            </a:fld>
            <a:endParaRPr lang="nl-NL"/>
          </a:p>
        </p:txBody>
      </p:sp>
    </p:spTree>
    <p:extLst>
      <p:ext uri="{BB962C8B-B14F-4D97-AF65-F5344CB8AC3E}">
        <p14:creationId xmlns:p14="http://schemas.microsoft.com/office/powerpoint/2010/main" val="3747290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8.jpeg"/><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8.jpeg"/><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4.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sv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sv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sv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sv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0B8CDF4-463C-49A4-AB31-5818F8BEE00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Rectangle 106">
            <a:extLst>
              <a:ext uri="{FF2B5EF4-FFF2-40B4-BE49-F238E27FC236}">
                <a16:creationId xmlns:a16="http://schemas.microsoft.com/office/drawing/2014/main" id="{5CCFF727-AEA4-47F9-8031-DD6F1286F7A5}"/>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pic>
        <p:nvPicPr>
          <p:cNvPr id="5" name="Graphic 4">
            <a:extLst>
              <a:ext uri="{FF2B5EF4-FFF2-40B4-BE49-F238E27FC236}">
                <a16:creationId xmlns:a16="http://schemas.microsoft.com/office/drawing/2014/main" id="{4C432A31-AC2C-42F8-AA98-FE17AEF8BD4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76264" y="6053515"/>
            <a:ext cx="1591200" cy="461517"/>
          </a:xfrm>
          <a:prstGeom prst="rect">
            <a:avLst/>
          </a:prstGeom>
        </p:spPr>
      </p:pic>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943868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619125" y="1476375"/>
            <a:ext cx="5330825" cy="4320000"/>
          </a:xfrm>
        </p:spPr>
        <p:txBody>
          <a:bodyPr tIns="36000">
            <a:noAutofit/>
          </a:bodyPr>
          <a:lstStyle>
            <a:lvl1pPr>
              <a:lnSpc>
                <a:spcPct val="100000"/>
              </a:lnSpc>
              <a:spcBef>
                <a:spcPts val="0"/>
              </a:spcBef>
              <a:spcAft>
                <a:spcPts val="0"/>
              </a:spcAft>
              <a:defRPr sz="2400" b="1">
                <a:solidFill>
                  <a:schemeClr val="tx2"/>
                </a:solidFill>
              </a:defRPr>
            </a:lvl1pPr>
            <a:lvl2pPr marL="0" indent="0">
              <a:lnSpc>
                <a:spcPct val="100000"/>
              </a:lnSpc>
              <a:spcBef>
                <a:spcPts val="0"/>
              </a:spcBef>
              <a:spcAft>
                <a:spcPts val="0"/>
              </a:spcAft>
              <a:buNone/>
              <a:defRPr sz="2400">
                <a:solidFill>
                  <a:schemeClr val="bg2"/>
                </a:solidFill>
              </a:defRPr>
            </a:lvl2pPr>
            <a:lvl3pPr marL="0" indent="0">
              <a:lnSpc>
                <a:spcPct val="100000"/>
              </a:lnSpc>
              <a:spcBef>
                <a:spcPts val="0"/>
              </a:spcBef>
              <a:spcAft>
                <a:spcPts val="0"/>
              </a:spcAft>
              <a:buNone/>
              <a:defRPr sz="2400">
                <a:solidFill>
                  <a:schemeClr val="tx1"/>
                </a:solidFill>
              </a:defRPr>
            </a:lvl3pPr>
            <a:lvl4pPr marL="180975" indent="-180975">
              <a:lnSpc>
                <a:spcPct val="100000"/>
              </a:lnSpc>
              <a:spcBef>
                <a:spcPts val="0"/>
              </a:spcBef>
              <a:spcAft>
                <a:spcPts val="0"/>
              </a:spcAft>
              <a:buClr>
                <a:schemeClr val="tx1"/>
              </a:buClr>
              <a:buSzPct val="96000"/>
              <a:buFont typeface="Calibri" panose="020F0502020204030204" pitchFamily="34" charset="0"/>
              <a:buChar char="•"/>
              <a:defRPr sz="2400">
                <a:solidFill>
                  <a:schemeClr val="tx1"/>
                </a:solidFill>
              </a:defRPr>
            </a:lvl4pPr>
            <a:lvl5pPr marL="360000" indent="-180000">
              <a:lnSpc>
                <a:spcPct val="100000"/>
              </a:lnSpc>
              <a:spcBef>
                <a:spcPts val="0"/>
              </a:spcBef>
              <a:spcAft>
                <a:spcPts val="0"/>
              </a:spcAft>
              <a:buClr>
                <a:schemeClr val="tx1"/>
              </a:buClr>
              <a:buSzPct val="96000"/>
              <a:buFont typeface="Calibri" panose="020F0502020204030204" pitchFamily="34" charset="0"/>
              <a:buChar char="•"/>
              <a:defRPr sz="2400">
                <a:solidFill>
                  <a:schemeClr val="tx1"/>
                </a:solidFill>
              </a:defRPr>
            </a:lvl5pPr>
            <a:lvl6pPr marL="540000" indent="-180000">
              <a:lnSpc>
                <a:spcPct val="100000"/>
              </a:lnSpc>
              <a:spcBef>
                <a:spcPts val="0"/>
              </a:spcBef>
              <a:spcAft>
                <a:spcPts val="0"/>
              </a:spcAft>
              <a:buClr>
                <a:schemeClr val="tx1"/>
              </a:buClr>
              <a:buSzPct val="96000"/>
              <a:buFont typeface="Calibri" panose="020F0502020204030204" pitchFamily="34" charset="0"/>
              <a:buChar char="•"/>
              <a:defRPr sz="2400">
                <a:solidFill>
                  <a:schemeClr val="tx1"/>
                </a:solidFill>
              </a:defRPr>
            </a:lvl6pPr>
            <a:lvl7pPr marL="720000" indent="-180000">
              <a:lnSpc>
                <a:spcPct val="100000"/>
              </a:lnSpc>
              <a:spcBef>
                <a:spcPts val="0"/>
              </a:spcBef>
              <a:spcAft>
                <a:spcPts val="0"/>
              </a:spcAft>
              <a:buClr>
                <a:schemeClr val="tx1"/>
              </a:buClr>
              <a:buSzPct val="96000"/>
              <a:buFont typeface="Calibri" panose="020F0502020204030204" pitchFamily="34" charset="0"/>
              <a:buChar char="•"/>
              <a:defRPr sz="2400">
                <a:solidFill>
                  <a:schemeClr val="tx1"/>
                </a:solidFill>
              </a:defRPr>
            </a:lvl7pPr>
            <a:lvl8pPr marL="900000" indent="-180000">
              <a:lnSpc>
                <a:spcPct val="100000"/>
              </a:lnSpc>
              <a:spcBef>
                <a:spcPts val="0"/>
              </a:spcBef>
              <a:spcAft>
                <a:spcPts val="0"/>
              </a:spcAft>
              <a:buClr>
                <a:schemeClr val="tx1"/>
              </a:buClr>
              <a:buSzPct val="96000"/>
              <a:buFont typeface="Calibri" panose="020F0502020204030204" pitchFamily="34" charset="0"/>
              <a:buChar char="•"/>
              <a:defRPr sz="2400">
                <a:solidFill>
                  <a:schemeClr val="tx1"/>
                </a:solidFill>
              </a:defRPr>
            </a:lvl8pPr>
            <a:lvl9pPr marL="1080000" indent="-180000">
              <a:lnSpc>
                <a:spcPct val="100000"/>
              </a:lnSpc>
              <a:spcBef>
                <a:spcPts val="0"/>
              </a:spcBef>
              <a:spcAft>
                <a:spcPts val="0"/>
              </a:spcAft>
              <a:buClr>
                <a:schemeClr val="tx1"/>
              </a:buClr>
              <a:buSzPct val="96000"/>
              <a:buFont typeface="Calibri" panose="020F0502020204030204" pitchFamily="34" charset="0"/>
              <a:buChar char="•"/>
              <a:defRPr sz="24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6264275" y="1476375"/>
            <a:ext cx="5330825" cy="4320000"/>
          </a:xfrm>
        </p:spPr>
        <p:txBody>
          <a:bodyPr tIns="36000">
            <a:noAutofit/>
          </a:bodyPr>
          <a:lstStyle>
            <a:lvl1pPr>
              <a:lnSpc>
                <a:spcPct val="100000"/>
              </a:lnSpc>
              <a:spcBef>
                <a:spcPts val="0"/>
              </a:spcBef>
              <a:spcAft>
                <a:spcPts val="0"/>
              </a:spcAft>
              <a:defRPr sz="2400" b="1">
                <a:solidFill>
                  <a:schemeClr val="tx2"/>
                </a:solidFill>
              </a:defRPr>
            </a:lvl1pPr>
            <a:lvl2pPr marL="0" indent="0">
              <a:lnSpc>
                <a:spcPct val="100000"/>
              </a:lnSpc>
              <a:spcBef>
                <a:spcPts val="0"/>
              </a:spcBef>
              <a:spcAft>
                <a:spcPts val="0"/>
              </a:spcAft>
              <a:buNone/>
              <a:defRPr sz="2400">
                <a:solidFill>
                  <a:schemeClr val="bg2"/>
                </a:solidFill>
              </a:defRPr>
            </a:lvl2pPr>
            <a:lvl3pPr marL="0" indent="0">
              <a:lnSpc>
                <a:spcPct val="100000"/>
              </a:lnSpc>
              <a:spcBef>
                <a:spcPts val="0"/>
              </a:spcBef>
              <a:spcAft>
                <a:spcPts val="0"/>
              </a:spcAft>
              <a:buNone/>
              <a:defRPr sz="2400">
                <a:solidFill>
                  <a:schemeClr val="tx1"/>
                </a:solidFill>
              </a:defRPr>
            </a:lvl3pPr>
            <a:lvl4pPr marL="180975" indent="-180975">
              <a:lnSpc>
                <a:spcPct val="100000"/>
              </a:lnSpc>
              <a:spcBef>
                <a:spcPts val="0"/>
              </a:spcBef>
              <a:spcAft>
                <a:spcPts val="0"/>
              </a:spcAft>
              <a:buClr>
                <a:schemeClr val="tx1"/>
              </a:buClr>
              <a:buSzPct val="96000"/>
              <a:buFont typeface="Calibri" panose="020F0502020204030204" pitchFamily="34" charset="0"/>
              <a:buChar char="•"/>
              <a:defRPr sz="2400">
                <a:solidFill>
                  <a:schemeClr val="tx1"/>
                </a:solidFill>
              </a:defRPr>
            </a:lvl4pPr>
            <a:lvl5pPr marL="360000" indent="-180000">
              <a:lnSpc>
                <a:spcPct val="100000"/>
              </a:lnSpc>
              <a:spcBef>
                <a:spcPts val="0"/>
              </a:spcBef>
              <a:spcAft>
                <a:spcPts val="0"/>
              </a:spcAft>
              <a:buClr>
                <a:schemeClr val="tx1"/>
              </a:buClr>
              <a:buSzPct val="96000"/>
              <a:buFont typeface="Calibri" panose="020F0502020204030204" pitchFamily="34" charset="0"/>
              <a:buChar char="•"/>
              <a:defRPr sz="2400">
                <a:solidFill>
                  <a:schemeClr val="tx1"/>
                </a:solidFill>
              </a:defRPr>
            </a:lvl5pPr>
            <a:lvl6pPr marL="540000" indent="-180000">
              <a:lnSpc>
                <a:spcPct val="100000"/>
              </a:lnSpc>
              <a:spcBef>
                <a:spcPts val="0"/>
              </a:spcBef>
              <a:spcAft>
                <a:spcPts val="0"/>
              </a:spcAft>
              <a:buClr>
                <a:schemeClr val="tx1"/>
              </a:buClr>
              <a:buSzPct val="96000"/>
              <a:buFont typeface="Calibri" panose="020F0502020204030204" pitchFamily="34" charset="0"/>
              <a:buChar char="•"/>
              <a:defRPr sz="2400">
                <a:solidFill>
                  <a:schemeClr val="tx1"/>
                </a:solidFill>
              </a:defRPr>
            </a:lvl6pPr>
            <a:lvl7pPr marL="720000" indent="-180000">
              <a:lnSpc>
                <a:spcPct val="100000"/>
              </a:lnSpc>
              <a:spcBef>
                <a:spcPts val="0"/>
              </a:spcBef>
              <a:spcAft>
                <a:spcPts val="0"/>
              </a:spcAft>
              <a:buClr>
                <a:schemeClr val="tx1"/>
              </a:buClr>
              <a:buSzPct val="96000"/>
              <a:buFont typeface="Calibri" panose="020F0502020204030204" pitchFamily="34" charset="0"/>
              <a:buChar char="•"/>
              <a:defRPr sz="2400">
                <a:solidFill>
                  <a:schemeClr val="tx1"/>
                </a:solidFill>
              </a:defRPr>
            </a:lvl7pPr>
            <a:lvl8pPr marL="900000" indent="-180000">
              <a:lnSpc>
                <a:spcPct val="100000"/>
              </a:lnSpc>
              <a:spcBef>
                <a:spcPts val="0"/>
              </a:spcBef>
              <a:spcAft>
                <a:spcPts val="0"/>
              </a:spcAft>
              <a:buClr>
                <a:schemeClr val="tx1"/>
              </a:buClr>
              <a:buSzPct val="96000"/>
              <a:buFont typeface="Calibri" panose="020F0502020204030204" pitchFamily="34" charset="0"/>
              <a:buChar char="•"/>
              <a:defRPr sz="2400">
                <a:solidFill>
                  <a:schemeClr val="tx1"/>
                </a:solidFill>
              </a:defRPr>
            </a:lvl8pPr>
            <a:lvl9pPr marL="1080000" indent="-180000">
              <a:lnSpc>
                <a:spcPct val="100000"/>
              </a:lnSpc>
              <a:spcBef>
                <a:spcPts val="0"/>
              </a:spcBef>
              <a:spcAft>
                <a:spcPts val="0"/>
              </a:spcAft>
              <a:buClr>
                <a:schemeClr val="tx1"/>
              </a:buClr>
              <a:buSzPct val="96000"/>
              <a:buFont typeface="Calibri" panose="020F0502020204030204" pitchFamily="34" charset="0"/>
              <a:buChar char="•"/>
              <a:defRPr sz="24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7" name="Groep 26">
            <a:extLst>
              <a:ext uri="{FF2B5EF4-FFF2-40B4-BE49-F238E27FC236}">
                <a16:creationId xmlns:a16="http://schemas.microsoft.com/office/drawing/2014/main" id="{11B9781A-04F6-47DE-A461-DE883D73C801}"/>
              </a:ext>
            </a:extLst>
          </p:cNvPr>
          <p:cNvGrpSpPr/>
          <p:nvPr userDrawn="1"/>
        </p:nvGrpSpPr>
        <p:grpSpPr>
          <a:xfrm>
            <a:off x="-2463800" y="0"/>
            <a:ext cx="2329217" cy="2718588"/>
            <a:chOff x="-2463800" y="0"/>
            <a:chExt cx="2329217" cy="2718588"/>
          </a:xfrm>
        </p:grpSpPr>
        <p:sp>
          <p:nvSpPr>
            <p:cNvPr id="28" name="Rectangle 106">
              <a:extLst>
                <a:ext uri="{FF2B5EF4-FFF2-40B4-BE49-F238E27FC236}">
                  <a16:creationId xmlns:a16="http://schemas.microsoft.com/office/drawing/2014/main" id="{60DC901B-1F3B-46B9-B420-4E591AA305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9" name="Group 22">
              <a:extLst>
                <a:ext uri="{FF2B5EF4-FFF2-40B4-BE49-F238E27FC236}">
                  <a16:creationId xmlns:a16="http://schemas.microsoft.com/office/drawing/2014/main" id="{82427DA8-D4BB-4557-9561-11410C947889}"/>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6379DDA6-5E1B-479E-9909-00306D11551B}"/>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CC985201-CA17-48C4-AB94-F2CF609D591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CAA7EE08-8684-4178-8E75-391EFE130C9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AF2582DB-38B0-4321-A92F-1C3A1721DE13}"/>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833442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100000"/>
              </a:lnSpc>
              <a:spcBef>
                <a:spcPts val="0"/>
              </a:spcBef>
              <a:spcAft>
                <a:spcPts val="0"/>
              </a:spcAft>
              <a:defRPr sz="2400" b="1">
                <a:solidFill>
                  <a:schemeClr val="tx2"/>
                </a:solidFill>
              </a:defRPr>
            </a:lvl1pPr>
            <a:lvl2pPr marL="0" indent="0">
              <a:lnSpc>
                <a:spcPct val="100000"/>
              </a:lnSpc>
              <a:spcBef>
                <a:spcPts val="0"/>
              </a:spcBef>
              <a:spcAft>
                <a:spcPts val="0"/>
              </a:spcAft>
              <a:buNone/>
              <a:defRPr sz="2400">
                <a:solidFill>
                  <a:schemeClr val="bg2"/>
                </a:solidFill>
              </a:defRPr>
            </a:lvl2pPr>
            <a:lvl3pPr marL="0" indent="0">
              <a:lnSpc>
                <a:spcPct val="100000"/>
              </a:lnSpc>
              <a:spcBef>
                <a:spcPts val="0"/>
              </a:spcBef>
              <a:spcAft>
                <a:spcPts val="0"/>
              </a:spcAft>
              <a:buNone/>
              <a:defRPr sz="2400">
                <a:solidFill>
                  <a:schemeClr val="tx1"/>
                </a:solidFill>
              </a:defRPr>
            </a:lvl3pPr>
            <a:lvl4pPr marL="180975" indent="-180975">
              <a:lnSpc>
                <a:spcPct val="100000"/>
              </a:lnSpc>
              <a:spcBef>
                <a:spcPts val="0"/>
              </a:spcBef>
              <a:spcAft>
                <a:spcPts val="0"/>
              </a:spcAft>
              <a:buClr>
                <a:schemeClr val="tx1"/>
              </a:buClr>
              <a:buSzPct val="96000"/>
              <a:buFont typeface="Calibri" panose="020F0502020204030204" pitchFamily="34" charset="0"/>
              <a:buChar char="•"/>
              <a:defRPr sz="2400">
                <a:solidFill>
                  <a:schemeClr val="tx1"/>
                </a:solidFill>
              </a:defRPr>
            </a:lvl4pPr>
            <a:lvl5pPr marL="360000" indent="-180000">
              <a:lnSpc>
                <a:spcPct val="100000"/>
              </a:lnSpc>
              <a:spcBef>
                <a:spcPts val="0"/>
              </a:spcBef>
              <a:spcAft>
                <a:spcPts val="0"/>
              </a:spcAft>
              <a:buClr>
                <a:schemeClr val="tx1"/>
              </a:buClr>
              <a:buSzPct val="96000"/>
              <a:buFont typeface="Calibri" panose="020F0502020204030204" pitchFamily="34" charset="0"/>
              <a:buChar char="•"/>
              <a:defRPr sz="2400">
                <a:solidFill>
                  <a:schemeClr val="tx1"/>
                </a:solidFill>
              </a:defRPr>
            </a:lvl5pPr>
            <a:lvl6pPr marL="540000" indent="-180000">
              <a:lnSpc>
                <a:spcPct val="100000"/>
              </a:lnSpc>
              <a:spcBef>
                <a:spcPts val="0"/>
              </a:spcBef>
              <a:spcAft>
                <a:spcPts val="0"/>
              </a:spcAft>
              <a:buClr>
                <a:schemeClr val="tx1"/>
              </a:buClr>
              <a:buSzPct val="96000"/>
              <a:buFont typeface="Calibri" panose="020F0502020204030204" pitchFamily="34" charset="0"/>
              <a:buChar char="•"/>
              <a:defRPr sz="2400">
                <a:solidFill>
                  <a:schemeClr val="tx1"/>
                </a:solidFill>
              </a:defRPr>
            </a:lvl6pPr>
            <a:lvl7pPr marL="720000" indent="-180000">
              <a:lnSpc>
                <a:spcPct val="100000"/>
              </a:lnSpc>
              <a:spcBef>
                <a:spcPts val="0"/>
              </a:spcBef>
              <a:spcAft>
                <a:spcPts val="0"/>
              </a:spcAft>
              <a:buClr>
                <a:schemeClr val="tx1"/>
              </a:buClr>
              <a:buSzPct val="96000"/>
              <a:buFont typeface="Calibri" panose="020F0502020204030204" pitchFamily="34" charset="0"/>
              <a:buChar char="•"/>
              <a:defRPr sz="2400">
                <a:solidFill>
                  <a:schemeClr val="tx1"/>
                </a:solidFill>
              </a:defRPr>
            </a:lvl7pPr>
            <a:lvl8pPr marL="900000" indent="-180000">
              <a:lnSpc>
                <a:spcPct val="100000"/>
              </a:lnSpc>
              <a:spcBef>
                <a:spcPts val="0"/>
              </a:spcBef>
              <a:spcAft>
                <a:spcPts val="0"/>
              </a:spcAft>
              <a:buClr>
                <a:schemeClr val="tx1"/>
              </a:buClr>
              <a:buSzPct val="96000"/>
              <a:buFont typeface="Calibri" panose="020F0502020204030204" pitchFamily="34" charset="0"/>
              <a:buChar char="•"/>
              <a:defRPr sz="2400">
                <a:solidFill>
                  <a:schemeClr val="tx1"/>
                </a:solidFill>
              </a:defRPr>
            </a:lvl8pPr>
            <a:lvl9pPr marL="1080000" indent="-180000">
              <a:lnSpc>
                <a:spcPct val="100000"/>
              </a:lnSpc>
              <a:spcBef>
                <a:spcPts val="0"/>
              </a:spcBef>
              <a:spcAft>
                <a:spcPts val="0"/>
              </a:spcAft>
              <a:buClr>
                <a:schemeClr val="tx1"/>
              </a:buClr>
              <a:buSzPct val="96000"/>
              <a:buFont typeface="Calibri" panose="020F0502020204030204" pitchFamily="34" charset="0"/>
              <a:buChar char="•"/>
              <a:defRPr sz="24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100000"/>
              </a:lnSpc>
              <a:spcBef>
                <a:spcPts val="0"/>
              </a:spcBef>
              <a:spcAft>
                <a:spcPts val="0"/>
              </a:spcAft>
              <a:defRPr sz="2400" b="1">
                <a:solidFill>
                  <a:schemeClr val="tx1"/>
                </a:solidFill>
              </a:defRPr>
            </a:lvl1pPr>
            <a:lvl2pPr marL="0" indent="0">
              <a:lnSpc>
                <a:spcPct val="100000"/>
              </a:lnSpc>
              <a:spcBef>
                <a:spcPts val="0"/>
              </a:spcBef>
              <a:spcAft>
                <a:spcPts val="0"/>
              </a:spcAft>
              <a:buNone/>
              <a:defRPr sz="2400">
                <a:solidFill>
                  <a:schemeClr val="tx1"/>
                </a:solidFill>
              </a:defRPr>
            </a:lvl2pPr>
            <a:lvl3pPr marL="180975" indent="-180975">
              <a:lnSpc>
                <a:spcPct val="100000"/>
              </a:lnSpc>
              <a:spcBef>
                <a:spcPts val="0"/>
              </a:spcBef>
              <a:spcAft>
                <a:spcPts val="0"/>
              </a:spcAft>
              <a:buClr>
                <a:schemeClr val="tx1"/>
              </a:buClr>
              <a:buSzPct val="96000"/>
              <a:buFont typeface="Calibri" panose="020F0502020204030204" pitchFamily="34" charset="0"/>
              <a:buChar char="•"/>
              <a:defRPr sz="2400">
                <a:solidFill>
                  <a:schemeClr val="tx1"/>
                </a:solidFill>
              </a:defRPr>
            </a:lvl3pPr>
            <a:lvl4pPr marL="360000" indent="-180975">
              <a:lnSpc>
                <a:spcPct val="100000"/>
              </a:lnSpc>
              <a:spcBef>
                <a:spcPts val="0"/>
              </a:spcBef>
              <a:spcAft>
                <a:spcPts val="0"/>
              </a:spcAft>
              <a:buClr>
                <a:schemeClr val="tx1"/>
              </a:buClr>
              <a:buSzPct val="96000"/>
              <a:buFont typeface="Calibri" panose="020F0502020204030204" pitchFamily="34" charset="0"/>
              <a:buChar char="•"/>
              <a:defRPr sz="2400">
                <a:solidFill>
                  <a:schemeClr val="tx1"/>
                </a:solidFill>
              </a:defRPr>
            </a:lvl4pPr>
            <a:lvl5pPr marL="540000" indent="-180000">
              <a:lnSpc>
                <a:spcPct val="100000"/>
              </a:lnSpc>
              <a:spcBef>
                <a:spcPts val="0"/>
              </a:spcBef>
              <a:spcAft>
                <a:spcPts val="0"/>
              </a:spcAft>
              <a:buClr>
                <a:schemeClr val="tx1"/>
              </a:buClr>
              <a:buSzPct val="96000"/>
              <a:buFont typeface="Calibri" panose="020F0502020204030204" pitchFamily="34" charset="0"/>
              <a:buChar char="•"/>
              <a:defRPr sz="2400">
                <a:solidFill>
                  <a:schemeClr val="tx1"/>
                </a:solidFill>
              </a:defRPr>
            </a:lvl5pPr>
            <a:lvl6pPr marL="720000" indent="-180000">
              <a:lnSpc>
                <a:spcPct val="100000"/>
              </a:lnSpc>
              <a:spcBef>
                <a:spcPts val="0"/>
              </a:spcBef>
              <a:spcAft>
                <a:spcPts val="0"/>
              </a:spcAft>
              <a:buClr>
                <a:schemeClr val="tx1"/>
              </a:buClr>
              <a:buSzPct val="96000"/>
              <a:buFont typeface="Calibri" panose="020F0502020204030204" pitchFamily="34" charset="0"/>
              <a:buChar char="•"/>
              <a:defRPr sz="2400">
                <a:solidFill>
                  <a:schemeClr val="tx1"/>
                </a:solidFill>
              </a:defRPr>
            </a:lvl6pPr>
            <a:lvl7pPr marL="900000" indent="-180000">
              <a:lnSpc>
                <a:spcPct val="100000"/>
              </a:lnSpc>
              <a:spcBef>
                <a:spcPts val="0"/>
              </a:spcBef>
              <a:spcAft>
                <a:spcPts val="0"/>
              </a:spcAft>
              <a:buClr>
                <a:schemeClr val="tx1"/>
              </a:buClr>
              <a:buSzPct val="96000"/>
              <a:buFont typeface="Calibri" panose="020F0502020204030204" pitchFamily="34" charset="0"/>
              <a:buChar char="•"/>
              <a:defRPr sz="2400">
                <a:solidFill>
                  <a:schemeClr val="tx1"/>
                </a:solidFill>
              </a:defRPr>
            </a:lvl7pPr>
            <a:lvl8pPr marL="1080000" indent="-180000">
              <a:lnSpc>
                <a:spcPct val="100000"/>
              </a:lnSpc>
              <a:spcBef>
                <a:spcPts val="0"/>
              </a:spcBef>
              <a:spcAft>
                <a:spcPts val="0"/>
              </a:spcAft>
              <a:buClr>
                <a:schemeClr val="tx1"/>
              </a:buClr>
              <a:buSzPct val="96000"/>
              <a:buFont typeface="Calibri" panose="020F0502020204030204" pitchFamily="34" charset="0"/>
              <a:buChar char="•"/>
              <a:defRPr sz="24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9EE315FD-B1F3-4C92-9B4A-3C72737AADFB}"/>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9" name="Groep 28">
            <a:extLst>
              <a:ext uri="{FF2B5EF4-FFF2-40B4-BE49-F238E27FC236}">
                <a16:creationId xmlns:a16="http://schemas.microsoft.com/office/drawing/2014/main" id="{32259F25-5396-430C-91D2-0ECF5150D533}"/>
              </a:ext>
            </a:extLst>
          </p:cNvPr>
          <p:cNvGrpSpPr/>
          <p:nvPr userDrawn="1"/>
        </p:nvGrpSpPr>
        <p:grpSpPr>
          <a:xfrm>
            <a:off x="-2463800" y="0"/>
            <a:ext cx="2329217" cy="2718588"/>
            <a:chOff x="-2463800" y="0"/>
            <a:chExt cx="2329217" cy="2718588"/>
          </a:xfrm>
        </p:grpSpPr>
        <p:sp>
          <p:nvSpPr>
            <p:cNvPr id="30" name="Rectangle 106">
              <a:extLst>
                <a:ext uri="{FF2B5EF4-FFF2-40B4-BE49-F238E27FC236}">
                  <a16:creationId xmlns:a16="http://schemas.microsoft.com/office/drawing/2014/main" id="{28281BEF-1E40-4931-B948-31D87EB5610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1" name="Group 22">
              <a:extLst>
                <a:ext uri="{FF2B5EF4-FFF2-40B4-BE49-F238E27FC236}">
                  <a16:creationId xmlns:a16="http://schemas.microsoft.com/office/drawing/2014/main" id="{75024DCA-1B27-4687-BC61-08A2E09CB0FE}"/>
                </a:ext>
              </a:extLst>
            </p:cNvPr>
            <p:cNvGrpSpPr/>
            <p:nvPr userDrawn="1"/>
          </p:nvGrpSpPr>
          <p:grpSpPr>
            <a:xfrm>
              <a:off x="-2318863" y="1050055"/>
              <a:ext cx="2044800" cy="534731"/>
              <a:chOff x="-2108199" y="3333735"/>
              <a:chExt cx="2314576" cy="605280"/>
            </a:xfrm>
          </p:grpSpPr>
          <p:grpSp>
            <p:nvGrpSpPr>
              <p:cNvPr id="32" name="Group 9">
                <a:extLst>
                  <a:ext uri="{FF2B5EF4-FFF2-40B4-BE49-F238E27FC236}">
                    <a16:creationId xmlns:a16="http://schemas.microsoft.com/office/drawing/2014/main" id="{C7C79A87-8C92-4C89-A3CB-70FAC87BBE3D}"/>
                  </a:ext>
                </a:extLst>
              </p:cNvPr>
              <p:cNvGrpSpPr/>
              <p:nvPr userDrawn="1"/>
            </p:nvGrpSpPr>
            <p:grpSpPr>
              <a:xfrm>
                <a:off x="-2108199" y="3333735"/>
                <a:ext cx="2314576" cy="605280"/>
                <a:chOff x="-1062434" y="2679700"/>
                <a:chExt cx="2314576" cy="605280"/>
              </a:xfrm>
            </p:grpSpPr>
            <p:pic>
              <p:nvPicPr>
                <p:cNvPr id="34" name="Picture 5">
                  <a:extLst>
                    <a:ext uri="{FF2B5EF4-FFF2-40B4-BE49-F238E27FC236}">
                      <a16:creationId xmlns:a16="http://schemas.microsoft.com/office/drawing/2014/main" id="{C1FC5642-72AB-48BA-9D79-E63BF3AF4079}"/>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B5534AF8-5901-4935-95AB-8D0E61FE6FE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3" name="Graphic 19" descr="Close with solid fill">
                <a:extLst>
                  <a:ext uri="{FF2B5EF4-FFF2-40B4-BE49-F238E27FC236}">
                    <a16:creationId xmlns:a16="http://schemas.microsoft.com/office/drawing/2014/main" id="{42893893-B889-414D-BBEF-53DE43539BD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86838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Rectangle 106">
            <a:extLst>
              <a:ext uri="{FF2B5EF4-FFF2-40B4-BE49-F238E27FC236}">
                <a16:creationId xmlns:a16="http://schemas.microsoft.com/office/drawing/2014/main" id="{4F240A4F-2ECD-488D-A71F-589F1B4DC751}"/>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DAFBE1FE-90C7-46AD-8EE8-A420DA026830}"/>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AA205AF7-9F62-4071-8F0E-835D74F6FDD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3458F50F-4A8F-4D9A-AB3D-891EADFD4A7F}"/>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7637B90-82E7-40D1-9E01-B0ED55269C27}"/>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8E159CDA-86C6-494A-810A-6922DB08FC22}"/>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B347F4DE-79AE-425E-9D9F-0B301410D64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6AB1E71A-D077-4F75-9C63-6C495D04354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878361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7" name="Rectangle 106">
            <a:extLst>
              <a:ext uri="{FF2B5EF4-FFF2-40B4-BE49-F238E27FC236}">
                <a16:creationId xmlns:a16="http://schemas.microsoft.com/office/drawing/2014/main" id="{A1C51CFD-BF38-415B-ABE4-C56751958305}"/>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92AF4C17-C6F1-4F5A-B726-5D5831EA75CC}"/>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036DA269-7C38-4C42-BCDB-5357D38352CF}"/>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929BF5C2-8C3B-47EB-BB57-4BE7DAD9341E}"/>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BF20745-9578-4B06-85B8-7B246CC94CC2}"/>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3FC0C1F8-0478-4A6A-88FB-A531ACE66E70}"/>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2EB62DBB-33E8-402E-89CA-544509A1555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EF30FA5C-59D1-45A5-9D0D-FBF19FAB8B0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395595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6242050" y="1476375"/>
            <a:ext cx="5330825" cy="3981449"/>
          </a:xfrm>
          <a:blipFill>
            <a:blip r:embed="rId3"/>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899D78AE-AC52-4454-B4BF-5BA82980E328}"/>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A1EC2772-97F6-4175-8C76-7477D5E724C7}"/>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D4383079-9F0E-429E-BB57-7A986101D33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27E3F61C-087F-4DA5-BB3E-8EEAC9238968}"/>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A9DCFE25-3BAA-4549-94FA-BDD4421CC99D}"/>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1437F93B-7BAE-4D35-8F0A-C97F9FE67D8B}"/>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EB60D608-F82F-45A2-B3A7-D3EE22A998E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D7B57F96-7DF8-48AC-BA17-1E437C51805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186509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0F8960A-8517-423E-9815-4FF5C91B160F}"/>
              </a:ext>
            </a:extLst>
          </p:cNvPr>
          <p:cNvSpPr>
            <a:spLocks noGrp="1"/>
          </p:cNvSpPr>
          <p:nvPr>
            <p:ph type="pic" sz="quarter" idx="12" hasCustomPrompt="1"/>
          </p:nvPr>
        </p:nvSpPr>
        <p:spPr>
          <a:xfrm>
            <a:off x="6246814" y="1524000"/>
            <a:ext cx="5343910" cy="3982485"/>
          </a:xfrm>
          <a:custGeom>
            <a:avLst/>
            <a:gdLst>
              <a:gd name="connsiteX0" fmla="*/ 0 w 5343910"/>
              <a:gd name="connsiteY0" fmla="*/ 0 h 3982485"/>
              <a:gd name="connsiteX1" fmla="*/ 4936755 w 5343910"/>
              <a:gd name="connsiteY1" fmla="*/ 0 h 3982485"/>
              <a:gd name="connsiteX2" fmla="*/ 5343910 w 5343910"/>
              <a:gd name="connsiteY2" fmla="*/ 407155 h 3982485"/>
              <a:gd name="connsiteX3" fmla="*/ 5343910 w 5343910"/>
              <a:gd name="connsiteY3" fmla="*/ 3982485 h 3982485"/>
              <a:gd name="connsiteX4" fmla="*/ 407155 w 5343910"/>
              <a:gd name="connsiteY4" fmla="*/ 3982485 h 3982485"/>
              <a:gd name="connsiteX5" fmla="*/ 0 w 5343910"/>
              <a:gd name="connsiteY5" fmla="*/ 3575330 h 398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910" h="3982485">
                <a:moveTo>
                  <a:pt x="0" y="0"/>
                </a:moveTo>
                <a:lnTo>
                  <a:pt x="4936755" y="0"/>
                </a:lnTo>
                <a:cubicBezTo>
                  <a:pt x="5161963" y="0"/>
                  <a:pt x="5343910" y="181947"/>
                  <a:pt x="5343910" y="407155"/>
                </a:cubicBezTo>
                <a:lnTo>
                  <a:pt x="5343910" y="3982485"/>
                </a:lnTo>
                <a:lnTo>
                  <a:pt x="407155" y="3982485"/>
                </a:lnTo>
                <a:cubicBezTo>
                  <a:pt x="181947" y="3982485"/>
                  <a:pt x="0" y="3800538"/>
                  <a:pt x="0" y="357533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653349" y="5647464"/>
            <a:ext cx="4941751"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9" name="Groep 28">
            <a:extLst>
              <a:ext uri="{FF2B5EF4-FFF2-40B4-BE49-F238E27FC236}">
                <a16:creationId xmlns:a16="http://schemas.microsoft.com/office/drawing/2014/main" id="{36B31425-2440-4CEB-88AA-F5C3BD4F068F}"/>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D52CDAA1-9059-4660-A784-3B10B51CDF3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320AF3D7-C05A-4E95-911E-742F14D4D0E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F1CEF859-550A-42D7-9D9B-8B24175B083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AB4B685-A4B0-42FC-BBFD-C1CB02CD664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80B49682-359C-45F6-A819-EC7A7B583F8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49E9B1B0-D157-43AD-874B-8D86AE13FD8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58CC4DA-45D0-4746-834E-AE2FAC2AB5B7}"/>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2EB74185-98A0-4EA0-8F95-237A7132B2A8}"/>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560106DA-13E6-410E-BBF0-8C3122BFAE65}"/>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E10BC917-DB44-49EA-9EBD-F02BECC168D6}"/>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596A6224-D195-42E5-80E0-7D95846A0FC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2CCFFD31-9D78-4006-A7D8-7D73D54F62E0}"/>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92C2201D-B892-4C59-835F-76B1B1CAD7F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5BDDE0CA-DC17-4ECB-83E6-798FED46D14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58" name="Groep 57">
            <a:extLst>
              <a:ext uri="{FF2B5EF4-FFF2-40B4-BE49-F238E27FC236}">
                <a16:creationId xmlns:a16="http://schemas.microsoft.com/office/drawing/2014/main" id="{13A245B0-715B-45D4-8B3D-077A0B459790}"/>
              </a:ext>
            </a:extLst>
          </p:cNvPr>
          <p:cNvGrpSpPr/>
          <p:nvPr userDrawn="1"/>
        </p:nvGrpSpPr>
        <p:grpSpPr>
          <a:xfrm>
            <a:off x="-2463800" y="0"/>
            <a:ext cx="2329217" cy="2718588"/>
            <a:chOff x="-2463800" y="0"/>
            <a:chExt cx="2329217" cy="2718588"/>
          </a:xfrm>
        </p:grpSpPr>
        <p:sp>
          <p:nvSpPr>
            <p:cNvPr id="59" name="Rectangle 106">
              <a:extLst>
                <a:ext uri="{FF2B5EF4-FFF2-40B4-BE49-F238E27FC236}">
                  <a16:creationId xmlns:a16="http://schemas.microsoft.com/office/drawing/2014/main" id="{55F11C7C-6E24-4BFB-B0F3-597FC0840B4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0" name="Group 22">
              <a:extLst>
                <a:ext uri="{FF2B5EF4-FFF2-40B4-BE49-F238E27FC236}">
                  <a16:creationId xmlns:a16="http://schemas.microsoft.com/office/drawing/2014/main" id="{442922A8-351C-4E15-A12C-2859261985B6}"/>
                </a:ext>
              </a:extLst>
            </p:cNvPr>
            <p:cNvGrpSpPr/>
            <p:nvPr userDrawn="1"/>
          </p:nvGrpSpPr>
          <p:grpSpPr>
            <a:xfrm>
              <a:off x="-2318863" y="1050055"/>
              <a:ext cx="2044800" cy="534731"/>
              <a:chOff x="-2108199" y="3333735"/>
              <a:chExt cx="2314576" cy="605280"/>
            </a:xfrm>
          </p:grpSpPr>
          <p:grpSp>
            <p:nvGrpSpPr>
              <p:cNvPr id="61" name="Group 9">
                <a:extLst>
                  <a:ext uri="{FF2B5EF4-FFF2-40B4-BE49-F238E27FC236}">
                    <a16:creationId xmlns:a16="http://schemas.microsoft.com/office/drawing/2014/main" id="{798350B7-14E7-482F-87E9-09E880493BFC}"/>
                  </a:ext>
                </a:extLst>
              </p:cNvPr>
              <p:cNvGrpSpPr/>
              <p:nvPr userDrawn="1"/>
            </p:nvGrpSpPr>
            <p:grpSpPr>
              <a:xfrm>
                <a:off x="-2108199" y="3333735"/>
                <a:ext cx="2314576" cy="605280"/>
                <a:chOff x="-1062434" y="2679700"/>
                <a:chExt cx="2314576" cy="605280"/>
              </a:xfrm>
            </p:grpSpPr>
            <p:pic>
              <p:nvPicPr>
                <p:cNvPr id="63" name="Picture 5">
                  <a:extLst>
                    <a:ext uri="{FF2B5EF4-FFF2-40B4-BE49-F238E27FC236}">
                      <a16:creationId xmlns:a16="http://schemas.microsoft.com/office/drawing/2014/main" id="{F097A544-9997-4258-8716-93F4EE1B6C63}"/>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64" name="Rectangle 21">
                  <a:extLst>
                    <a:ext uri="{FF2B5EF4-FFF2-40B4-BE49-F238E27FC236}">
                      <a16:creationId xmlns:a16="http://schemas.microsoft.com/office/drawing/2014/main" id="{017159F5-F984-479F-831F-B4CFFEF2131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62" name="Graphic 19" descr="Close with solid fill">
                <a:extLst>
                  <a:ext uri="{FF2B5EF4-FFF2-40B4-BE49-F238E27FC236}">
                    <a16:creationId xmlns:a16="http://schemas.microsoft.com/office/drawing/2014/main" id="{1198A984-F4AB-44D9-80D0-F14639461EF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085879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E8B08A7-7635-430D-9C22-7D9B8213D1BB}"/>
              </a:ext>
            </a:extLst>
          </p:cNvPr>
          <p:cNvSpPr>
            <a:spLocks noGrp="1"/>
          </p:cNvSpPr>
          <p:nvPr>
            <p:ph type="pic" sz="quarter" idx="12" hasCustomPrompt="1"/>
          </p:nvPr>
        </p:nvSpPr>
        <p:spPr>
          <a:xfrm>
            <a:off x="6242052" y="0"/>
            <a:ext cx="5949948" cy="5504973"/>
          </a:xfrm>
          <a:custGeom>
            <a:avLst/>
            <a:gdLst>
              <a:gd name="connsiteX0" fmla="*/ 0 w 5949948"/>
              <a:gd name="connsiteY0" fmla="*/ 0 h 5504973"/>
              <a:gd name="connsiteX1" fmla="*/ 5949948 w 5949948"/>
              <a:gd name="connsiteY1" fmla="*/ 0 h 5504973"/>
              <a:gd name="connsiteX2" fmla="*/ 5949948 w 5949948"/>
              <a:gd name="connsiteY2" fmla="*/ 5504973 h 5504973"/>
              <a:gd name="connsiteX3" fmla="*/ 610251 w 5949948"/>
              <a:gd name="connsiteY3" fmla="*/ 5504973 h 5504973"/>
              <a:gd name="connsiteX4" fmla="*/ 0 w 5949948"/>
              <a:gd name="connsiteY4" fmla="*/ 4894722 h 550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948" h="5504973">
                <a:moveTo>
                  <a:pt x="0" y="0"/>
                </a:moveTo>
                <a:lnTo>
                  <a:pt x="5949948" y="0"/>
                </a:lnTo>
                <a:lnTo>
                  <a:pt x="5949948" y="5504973"/>
                </a:lnTo>
                <a:lnTo>
                  <a:pt x="610251" y="5504973"/>
                </a:lnTo>
                <a:cubicBezTo>
                  <a:pt x="273342" y="5504973"/>
                  <a:pt x="0" y="5231632"/>
                  <a:pt x="0" y="489472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533082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881813" y="5656891"/>
            <a:ext cx="4713287"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646F98F3-FA89-44C8-97FA-51E866C043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9" name="Groep 28">
            <a:extLst>
              <a:ext uri="{FF2B5EF4-FFF2-40B4-BE49-F238E27FC236}">
                <a16:creationId xmlns:a16="http://schemas.microsoft.com/office/drawing/2014/main" id="{0784C64F-EB2A-4162-B5A6-EFE2CF697FB9}"/>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E2BD2581-61FB-4588-ACC3-18FD442A3B5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06252602-0922-43E8-9126-A395B505E98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3E9D0137-6060-44E1-B536-EE45D44B5A8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3E4C210-2C62-4CD5-8310-7F8358EB370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511934B8-BD63-4BB8-BDFD-58EF2B5E94C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D97A68CE-BD27-4B47-9CBD-3CBF6C64099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E0FAF4A-82EC-45CE-A891-DB54B8B16D05}"/>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671A16EB-CCED-4DBC-B98A-D410A1CE1726}"/>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07D8F517-9DC1-4E2C-80C1-A4257C42FF7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CCCA038C-9264-472F-B526-BC74CCB65B6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7EB39E36-ED86-478B-B0F7-F0727106BF7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7812477D-D97E-4BAB-A71A-8FE0FD30EE02}"/>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8EE94037-39BF-4451-A1D1-DB2960711AB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BC26731C-8742-4FBC-ACC1-17E71424657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58" name="Rectangle 106">
            <a:extLst>
              <a:ext uri="{FF2B5EF4-FFF2-40B4-BE49-F238E27FC236}">
                <a16:creationId xmlns:a16="http://schemas.microsoft.com/office/drawing/2014/main" id="{A06EA6D4-9CFE-4970-988F-62786DE8010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59" name="Groep 58">
            <a:extLst>
              <a:ext uri="{FF2B5EF4-FFF2-40B4-BE49-F238E27FC236}">
                <a16:creationId xmlns:a16="http://schemas.microsoft.com/office/drawing/2014/main" id="{29E30F0B-44E8-4459-936E-E1791F6801FB}"/>
              </a:ext>
            </a:extLst>
          </p:cNvPr>
          <p:cNvGrpSpPr/>
          <p:nvPr userDrawn="1"/>
        </p:nvGrpSpPr>
        <p:grpSpPr>
          <a:xfrm>
            <a:off x="-2463800" y="0"/>
            <a:ext cx="2329217" cy="2718588"/>
            <a:chOff x="-2463800" y="0"/>
            <a:chExt cx="2329217" cy="2718588"/>
          </a:xfrm>
        </p:grpSpPr>
        <p:sp>
          <p:nvSpPr>
            <p:cNvPr id="60" name="Rectangle 106">
              <a:extLst>
                <a:ext uri="{FF2B5EF4-FFF2-40B4-BE49-F238E27FC236}">
                  <a16:creationId xmlns:a16="http://schemas.microsoft.com/office/drawing/2014/main" id="{4E3D30B1-1954-425E-AD5F-52EEA9273E2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1" name="Group 22">
              <a:extLst>
                <a:ext uri="{FF2B5EF4-FFF2-40B4-BE49-F238E27FC236}">
                  <a16:creationId xmlns:a16="http://schemas.microsoft.com/office/drawing/2014/main" id="{695F6F48-69EE-47B5-8D19-5328D49AFE90}"/>
                </a:ext>
              </a:extLst>
            </p:cNvPr>
            <p:cNvGrpSpPr/>
            <p:nvPr userDrawn="1"/>
          </p:nvGrpSpPr>
          <p:grpSpPr>
            <a:xfrm>
              <a:off x="-2318863" y="1050055"/>
              <a:ext cx="2044800" cy="534731"/>
              <a:chOff x="-2108199" y="3333735"/>
              <a:chExt cx="2314576" cy="605280"/>
            </a:xfrm>
          </p:grpSpPr>
          <p:grpSp>
            <p:nvGrpSpPr>
              <p:cNvPr id="70" name="Group 9">
                <a:extLst>
                  <a:ext uri="{FF2B5EF4-FFF2-40B4-BE49-F238E27FC236}">
                    <a16:creationId xmlns:a16="http://schemas.microsoft.com/office/drawing/2014/main" id="{C267ACD7-31CC-4A9C-BCBD-8249ADCCE4C9}"/>
                  </a:ext>
                </a:extLst>
              </p:cNvPr>
              <p:cNvGrpSpPr/>
              <p:nvPr userDrawn="1"/>
            </p:nvGrpSpPr>
            <p:grpSpPr>
              <a:xfrm>
                <a:off x="-2108199" y="3333735"/>
                <a:ext cx="2314576" cy="605280"/>
                <a:chOff x="-1062434" y="2679700"/>
                <a:chExt cx="2314576" cy="605280"/>
              </a:xfrm>
            </p:grpSpPr>
            <p:pic>
              <p:nvPicPr>
                <p:cNvPr id="72" name="Picture 5">
                  <a:extLst>
                    <a:ext uri="{FF2B5EF4-FFF2-40B4-BE49-F238E27FC236}">
                      <a16:creationId xmlns:a16="http://schemas.microsoft.com/office/drawing/2014/main" id="{18F8BEFD-0681-4917-A7BF-04FE22A44ECB}"/>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73" name="Rectangle 21">
                  <a:extLst>
                    <a:ext uri="{FF2B5EF4-FFF2-40B4-BE49-F238E27FC236}">
                      <a16:creationId xmlns:a16="http://schemas.microsoft.com/office/drawing/2014/main" id="{E732D06B-C761-4977-8FB5-83F79A45C53C}"/>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1" name="Graphic 19" descr="Close with solid fill">
                <a:extLst>
                  <a:ext uri="{FF2B5EF4-FFF2-40B4-BE49-F238E27FC236}">
                    <a16:creationId xmlns:a16="http://schemas.microsoft.com/office/drawing/2014/main" id="{42679DDE-A769-42F3-AE99-687989EB114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4F10E8FA-A150-4B0B-8D46-B1DF1CB43E39}"/>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173021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564127E-D772-4F30-A6F2-266E8FA2E9DD}"/>
              </a:ext>
            </a:extLst>
          </p:cNvPr>
          <p:cNvSpPr>
            <a:spLocks noGrp="1"/>
          </p:cNvSpPr>
          <p:nvPr>
            <p:ph type="pic" sz="quarter" idx="12" hasCustomPrompt="1"/>
          </p:nvPr>
        </p:nvSpPr>
        <p:spPr>
          <a:xfrm>
            <a:off x="603196" y="1"/>
            <a:ext cx="11588804" cy="5397889"/>
          </a:xfrm>
          <a:custGeom>
            <a:avLst/>
            <a:gdLst>
              <a:gd name="connsiteX0" fmla="*/ 0 w 11588804"/>
              <a:gd name="connsiteY0" fmla="*/ 0 h 5397889"/>
              <a:gd name="connsiteX1" fmla="*/ 11588804 w 11588804"/>
              <a:gd name="connsiteY1" fmla="*/ 0 h 5397889"/>
              <a:gd name="connsiteX2" fmla="*/ 11588804 w 11588804"/>
              <a:gd name="connsiteY2" fmla="*/ 5397889 h 5397889"/>
              <a:gd name="connsiteX3" fmla="*/ 609937 w 11588804"/>
              <a:gd name="connsiteY3" fmla="*/ 5397889 h 5397889"/>
              <a:gd name="connsiteX4" fmla="*/ 0 w 11588804"/>
              <a:gd name="connsiteY4" fmla="*/ 4787952 h 53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8804" h="5397889">
                <a:moveTo>
                  <a:pt x="0" y="0"/>
                </a:moveTo>
                <a:lnTo>
                  <a:pt x="11588804" y="0"/>
                </a:lnTo>
                <a:lnTo>
                  <a:pt x="11588804" y="5397889"/>
                </a:lnTo>
                <a:lnTo>
                  <a:pt x="609937" y="5397889"/>
                </a:lnTo>
                <a:cubicBezTo>
                  <a:pt x="273201" y="5397889"/>
                  <a:pt x="0" y="5124688"/>
                  <a:pt x="0" y="478795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1190625" y="5533251"/>
            <a:ext cx="10404476"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20" name="Rectangle 106">
            <a:extLst>
              <a:ext uri="{FF2B5EF4-FFF2-40B4-BE49-F238E27FC236}">
                <a16:creationId xmlns:a16="http://schemas.microsoft.com/office/drawing/2014/main" id="{98C4478D-0D03-406A-AF2B-FBE68F22363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1" name="Groep 20">
            <a:extLst>
              <a:ext uri="{FF2B5EF4-FFF2-40B4-BE49-F238E27FC236}">
                <a16:creationId xmlns:a16="http://schemas.microsoft.com/office/drawing/2014/main" id="{DD1A860E-45B8-4574-9AD0-10ED16AB2C9B}"/>
              </a:ext>
            </a:extLst>
          </p:cNvPr>
          <p:cNvGrpSpPr/>
          <p:nvPr userDrawn="1"/>
        </p:nvGrpSpPr>
        <p:grpSpPr>
          <a:xfrm>
            <a:off x="12326583" y="1"/>
            <a:ext cx="2329217" cy="5718810"/>
            <a:chOff x="12326583" y="1"/>
            <a:chExt cx="2329217" cy="5718810"/>
          </a:xfrm>
        </p:grpSpPr>
        <p:sp>
          <p:nvSpPr>
            <p:cNvPr id="37" name="Rectangle 106">
              <a:extLst>
                <a:ext uri="{FF2B5EF4-FFF2-40B4-BE49-F238E27FC236}">
                  <a16:creationId xmlns:a16="http://schemas.microsoft.com/office/drawing/2014/main" id="{1A68CBE2-5D0E-44AE-9122-CB4188164E65}"/>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8" name="Groep 37">
              <a:extLst>
                <a:ext uri="{FF2B5EF4-FFF2-40B4-BE49-F238E27FC236}">
                  <a16:creationId xmlns:a16="http://schemas.microsoft.com/office/drawing/2014/main" id="{59A7CE74-9B46-4367-A761-12CDD51D2F13}"/>
                </a:ext>
              </a:extLst>
            </p:cNvPr>
            <p:cNvGrpSpPr>
              <a:grpSpLocks noChangeAspect="1"/>
            </p:cNvGrpSpPr>
            <p:nvPr userDrawn="1"/>
          </p:nvGrpSpPr>
          <p:grpSpPr>
            <a:xfrm>
              <a:off x="12616299" y="4739224"/>
              <a:ext cx="1766851" cy="793244"/>
              <a:chOff x="2766083" y="6357983"/>
              <a:chExt cx="1485890" cy="667104"/>
            </a:xfrm>
          </p:grpSpPr>
          <p:pic>
            <p:nvPicPr>
              <p:cNvPr id="43" name="Picture 15">
                <a:extLst>
                  <a:ext uri="{FF2B5EF4-FFF2-40B4-BE49-F238E27FC236}">
                    <a16:creationId xmlns:a16="http://schemas.microsoft.com/office/drawing/2014/main" id="{81561C30-F868-4E59-9385-B75C904271B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bwMode="gray">
              <a:xfrm>
                <a:off x="3332816" y="6454073"/>
                <a:ext cx="352425" cy="352425"/>
              </a:xfrm>
              <a:prstGeom prst="rect">
                <a:avLst/>
              </a:prstGeom>
            </p:spPr>
          </p:pic>
          <p:pic>
            <p:nvPicPr>
              <p:cNvPr id="44" name="Picture 18">
                <a:extLst>
                  <a:ext uri="{FF2B5EF4-FFF2-40B4-BE49-F238E27FC236}">
                    <a16:creationId xmlns:a16="http://schemas.microsoft.com/office/drawing/2014/main" id="{87758E39-6283-4120-9660-0868AC5B043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gray">
              <a:xfrm>
                <a:off x="2766083" y="6454074"/>
                <a:ext cx="352425" cy="352425"/>
              </a:xfrm>
              <a:prstGeom prst="rect">
                <a:avLst/>
              </a:prstGeom>
            </p:spPr>
          </p:pic>
          <p:pic>
            <p:nvPicPr>
              <p:cNvPr id="45" name="Picture 19">
                <a:extLst>
                  <a:ext uri="{FF2B5EF4-FFF2-40B4-BE49-F238E27FC236}">
                    <a16:creationId xmlns:a16="http://schemas.microsoft.com/office/drawing/2014/main" id="{EF54CCEC-E40F-4744-8F08-7B56D3D5787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bwMode="gray">
              <a:xfrm>
                <a:off x="3899548" y="6454074"/>
                <a:ext cx="352425" cy="352425"/>
              </a:xfrm>
              <a:prstGeom prst="rect">
                <a:avLst/>
              </a:prstGeom>
            </p:spPr>
          </p:pic>
          <p:cxnSp>
            <p:nvCxnSpPr>
              <p:cNvPr id="46" name="Straight Arrow Connector 23">
                <a:extLst>
                  <a:ext uri="{FF2B5EF4-FFF2-40B4-BE49-F238E27FC236}">
                    <a16:creationId xmlns:a16="http://schemas.microsoft.com/office/drawing/2014/main" id="{EDD509BF-EFB9-44E9-A26C-2D6D7823BEA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24">
                <a:extLst>
                  <a:ext uri="{FF2B5EF4-FFF2-40B4-BE49-F238E27FC236}">
                    <a16:creationId xmlns:a16="http://schemas.microsoft.com/office/drawing/2014/main" id="{5ED4C97D-6E78-4EAF-BD93-9EE39097F486}"/>
                  </a:ext>
                </a:extLst>
              </p:cNvPr>
              <p:cNvCxnSpPr>
                <a:stCxn id="43" idx="0"/>
                <a:endCxn id="4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26">
                <a:extLst>
                  <a:ext uri="{FF2B5EF4-FFF2-40B4-BE49-F238E27FC236}">
                    <a16:creationId xmlns:a16="http://schemas.microsoft.com/office/drawing/2014/main" id="{264AF252-7CF6-401B-8878-4BB3C1686BD5}"/>
                  </a:ext>
                </a:extLst>
              </p:cNvPr>
              <p:cNvCxnSpPr>
                <a:stCxn id="43" idx="3"/>
                <a:endCxn id="4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27">
                <a:extLst>
                  <a:ext uri="{FF2B5EF4-FFF2-40B4-BE49-F238E27FC236}">
                    <a16:creationId xmlns:a16="http://schemas.microsoft.com/office/drawing/2014/main" id="{22DCC81C-E411-44CB-B8BC-5F41ED1F510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Oval 28">
                <a:extLst>
                  <a:ext uri="{FF2B5EF4-FFF2-40B4-BE49-F238E27FC236}">
                    <a16:creationId xmlns:a16="http://schemas.microsoft.com/office/drawing/2014/main" id="{D4E158C6-7EEF-4DDA-AA7D-F1CE8FC46FA8}"/>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9" name="Groep 38">
              <a:extLst>
                <a:ext uri="{FF2B5EF4-FFF2-40B4-BE49-F238E27FC236}">
                  <a16:creationId xmlns:a16="http://schemas.microsoft.com/office/drawing/2014/main" id="{5AD9ED47-9C35-4A97-A41E-34BC9DBC6500}"/>
                </a:ext>
              </a:extLst>
            </p:cNvPr>
            <p:cNvGrpSpPr/>
            <p:nvPr userDrawn="1"/>
          </p:nvGrpSpPr>
          <p:grpSpPr>
            <a:xfrm>
              <a:off x="12610022" y="1108316"/>
              <a:ext cx="425380" cy="577954"/>
              <a:chOff x="-37364" y="4061531"/>
              <a:chExt cx="571037" cy="775855"/>
            </a:xfrm>
          </p:grpSpPr>
          <p:pic>
            <p:nvPicPr>
              <p:cNvPr id="41" name="Afbeelding 40">
                <a:extLst>
                  <a:ext uri="{FF2B5EF4-FFF2-40B4-BE49-F238E27FC236}">
                    <a16:creationId xmlns:a16="http://schemas.microsoft.com/office/drawing/2014/main" id="{BAA1ADD2-62AC-4CD1-96E2-2C0E12AD21FA}"/>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2" name="Rectangle 21">
                <a:extLst>
                  <a:ext uri="{FF2B5EF4-FFF2-40B4-BE49-F238E27FC236}">
                    <a16:creationId xmlns:a16="http://schemas.microsoft.com/office/drawing/2014/main" id="{EE8DE1CF-F98A-4FE4-B179-1BDD301E9015}"/>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0" name="Afbeelding 39">
              <a:extLst>
                <a:ext uri="{FF2B5EF4-FFF2-40B4-BE49-F238E27FC236}">
                  <a16:creationId xmlns:a16="http://schemas.microsoft.com/office/drawing/2014/main" id="{24D28329-76ED-432F-A6B8-4B326CA024C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655187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A2303D10-7A22-4D77-961C-6FBC031E10F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Graphic 4">
            <a:extLst>
              <a:ext uri="{FF2B5EF4-FFF2-40B4-BE49-F238E27FC236}">
                <a16:creationId xmlns:a16="http://schemas.microsoft.com/office/drawing/2014/main" id="{D131E5D0-3ED7-4EA0-A958-994E40B15731}"/>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bg1"/>
                </a:solidFill>
              </a:defRPr>
            </a:lvl1pPr>
          </a:lstStyle>
          <a:p>
            <a:r>
              <a:rPr lang="nl-NL" dirty="0"/>
              <a:t>Klik om titel toe te voegen</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pic>
        <p:nvPicPr>
          <p:cNvPr id="10" name="Graphic 9">
            <a:extLst>
              <a:ext uri="{FF2B5EF4-FFF2-40B4-BE49-F238E27FC236}">
                <a16:creationId xmlns:a16="http://schemas.microsoft.com/office/drawing/2014/main" id="{ACB71256-6C89-431F-9EAB-D832AF67EF1C}"/>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76264" y="6053515"/>
            <a:ext cx="1591200" cy="461517"/>
          </a:xfrm>
          <a:prstGeom prst="rect">
            <a:avLst/>
          </a:prstGeom>
        </p:spPr>
      </p:pic>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319521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C6A9B036-C851-464B-A4B4-FD651AEC886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Graphic 8">
            <a:extLst>
              <a:ext uri="{FF2B5EF4-FFF2-40B4-BE49-F238E27FC236}">
                <a16:creationId xmlns:a16="http://schemas.microsoft.com/office/drawing/2014/main" id="{B131DF28-C529-4C87-8162-61740F882FB6}"/>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tx2"/>
                </a:solidFill>
              </a:defRPr>
            </a:lvl1pPr>
          </a:lstStyle>
          <a:p>
            <a:r>
              <a:rPr lang="nl-NL" dirty="0"/>
              <a:t>Klik om titel toe te voegen</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pic>
        <p:nvPicPr>
          <p:cNvPr id="7" name="Graphic 6">
            <a:extLst>
              <a:ext uri="{FF2B5EF4-FFF2-40B4-BE49-F238E27FC236}">
                <a16:creationId xmlns:a16="http://schemas.microsoft.com/office/drawing/2014/main" id="{0FD8FFBA-5B97-4FC1-A177-F0E7FE4B0B1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76264" y="6053515"/>
            <a:ext cx="1591200" cy="461517"/>
          </a:xfrm>
          <a:prstGeom prst="rect">
            <a:avLst/>
          </a:prstGeom>
        </p:spPr>
      </p:pic>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638976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 name="Picture Placeholder 20">
            <a:extLst>
              <a:ext uri="{FF2B5EF4-FFF2-40B4-BE49-F238E27FC236}">
                <a16:creationId xmlns:a16="http://schemas.microsoft.com/office/drawing/2014/main" id="{F053FC1F-0C87-464E-9626-4AA4ADFCB446}"/>
              </a:ext>
            </a:extLst>
          </p:cNvPr>
          <p:cNvSpPr>
            <a:spLocks noGrp="1"/>
          </p:cNvSpPr>
          <p:nvPr>
            <p:ph type="pic" sz="quarter" idx="12" hasCustomPrompt="1"/>
          </p:nvPr>
        </p:nvSpPr>
        <p:spPr>
          <a:xfrm>
            <a:off x="614838" y="0"/>
            <a:ext cx="11577160" cy="4144674"/>
          </a:xfrm>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979594"/>
            <a:ext cx="6153150" cy="1123949"/>
          </a:xfrm>
        </p:spPr>
        <p:txBody>
          <a:bodyPr anchor="b" anchorCtr="0">
            <a:noAutofit/>
          </a:bodyPr>
          <a:lstStyle>
            <a:lvl1pPr>
              <a:lnSpc>
                <a:spcPct val="80000"/>
              </a:lnSpc>
              <a:defRPr sz="4000" spc="-60" baseline="0">
                <a:solidFill>
                  <a:schemeClr val="tx2"/>
                </a:solidFill>
              </a:defRPr>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69119" y="5878102"/>
            <a:ext cx="2419349" cy="701717"/>
          </a:xfrm>
          <a:prstGeom prst="rect">
            <a:avLst/>
          </a:prstGeom>
        </p:spPr>
      </p:pic>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5419726" y="5472971"/>
            <a:ext cx="6152400" cy="590400"/>
          </a:xfrm>
        </p:spPr>
        <p:txBody>
          <a:bodyPr/>
          <a:lstStyle>
            <a:lvl1pPr>
              <a:lnSpc>
                <a:spcPct val="80000"/>
              </a:lnSpc>
              <a:defRPr sz="4000" spc="-60" baseline="0">
                <a:solidFill>
                  <a:schemeClr val="bg2"/>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 name="Groep 2">
            <a:extLst>
              <a:ext uri="{FF2B5EF4-FFF2-40B4-BE49-F238E27FC236}">
                <a16:creationId xmlns:a16="http://schemas.microsoft.com/office/drawing/2014/main" id="{6F02B3C6-631D-4822-B4DB-C6F757FD8769}"/>
              </a:ext>
            </a:extLst>
          </p:cNvPr>
          <p:cNvGrpSpPr/>
          <p:nvPr userDrawn="1"/>
        </p:nvGrpSpPr>
        <p:grpSpPr>
          <a:xfrm>
            <a:off x="12326583" y="1"/>
            <a:ext cx="2329217" cy="5718810"/>
            <a:chOff x="12326583" y="1"/>
            <a:chExt cx="2329217" cy="5718810"/>
          </a:xfrm>
        </p:grpSpPr>
        <p:sp>
          <p:nvSpPr>
            <p:cNvPr id="38" name="Rectangle 106">
              <a:extLst>
                <a:ext uri="{FF2B5EF4-FFF2-40B4-BE49-F238E27FC236}">
                  <a16:creationId xmlns:a16="http://schemas.microsoft.com/office/drawing/2014/main" id="{A6DFDEE3-7213-4A1B-BD16-73602857A5E0}"/>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9" name="Groep 38">
              <a:extLst>
                <a:ext uri="{FF2B5EF4-FFF2-40B4-BE49-F238E27FC236}">
                  <a16:creationId xmlns:a16="http://schemas.microsoft.com/office/drawing/2014/main" id="{09E4CED3-BB4A-4110-B81E-CE2A557D2D70}"/>
                </a:ext>
              </a:extLst>
            </p:cNvPr>
            <p:cNvGrpSpPr>
              <a:grpSpLocks noChangeAspect="1"/>
            </p:cNvGrpSpPr>
            <p:nvPr userDrawn="1"/>
          </p:nvGrpSpPr>
          <p:grpSpPr>
            <a:xfrm>
              <a:off x="12616299" y="4739224"/>
              <a:ext cx="1766851" cy="793244"/>
              <a:chOff x="2766083" y="6357983"/>
              <a:chExt cx="1485890" cy="667104"/>
            </a:xfrm>
          </p:grpSpPr>
          <p:pic>
            <p:nvPicPr>
              <p:cNvPr id="45" name="Picture 15">
                <a:extLst>
                  <a:ext uri="{FF2B5EF4-FFF2-40B4-BE49-F238E27FC236}">
                    <a16:creationId xmlns:a16="http://schemas.microsoft.com/office/drawing/2014/main" id="{56B0DA35-602A-47A3-A33B-1A42C766DDB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gray">
              <a:xfrm>
                <a:off x="3332816" y="6454073"/>
                <a:ext cx="352425" cy="352425"/>
              </a:xfrm>
              <a:prstGeom prst="rect">
                <a:avLst/>
              </a:prstGeom>
            </p:spPr>
          </p:pic>
          <p:pic>
            <p:nvPicPr>
              <p:cNvPr id="46" name="Picture 18">
                <a:extLst>
                  <a:ext uri="{FF2B5EF4-FFF2-40B4-BE49-F238E27FC236}">
                    <a16:creationId xmlns:a16="http://schemas.microsoft.com/office/drawing/2014/main" id="{4B0AA089-9CA7-4986-9B0B-1E2EA8A814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bwMode="gray">
              <a:xfrm>
                <a:off x="2766083" y="6454074"/>
                <a:ext cx="352425" cy="352425"/>
              </a:xfrm>
              <a:prstGeom prst="rect">
                <a:avLst/>
              </a:prstGeom>
            </p:spPr>
          </p:pic>
          <p:pic>
            <p:nvPicPr>
              <p:cNvPr id="47" name="Picture 19">
                <a:extLst>
                  <a:ext uri="{FF2B5EF4-FFF2-40B4-BE49-F238E27FC236}">
                    <a16:creationId xmlns:a16="http://schemas.microsoft.com/office/drawing/2014/main" id="{161FA9E9-975D-48C8-80CC-B71ED5E6ECC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bwMode="gray">
              <a:xfrm>
                <a:off x="3899548" y="6454074"/>
                <a:ext cx="352425" cy="352425"/>
              </a:xfrm>
              <a:prstGeom prst="rect">
                <a:avLst/>
              </a:prstGeom>
            </p:spPr>
          </p:pic>
          <p:cxnSp>
            <p:nvCxnSpPr>
              <p:cNvPr id="48" name="Straight Arrow Connector 23">
                <a:extLst>
                  <a:ext uri="{FF2B5EF4-FFF2-40B4-BE49-F238E27FC236}">
                    <a16:creationId xmlns:a16="http://schemas.microsoft.com/office/drawing/2014/main" id="{F075B050-4DB9-4B32-BE98-3384B146B6C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24">
                <a:extLst>
                  <a:ext uri="{FF2B5EF4-FFF2-40B4-BE49-F238E27FC236}">
                    <a16:creationId xmlns:a16="http://schemas.microsoft.com/office/drawing/2014/main" id="{D9EDB32F-0592-4CEA-A31B-520DCEBC33A8}"/>
                  </a:ext>
                </a:extLst>
              </p:cNvPr>
              <p:cNvCxnSpPr>
                <a:stCxn id="45" idx="0"/>
                <a:endCxn id="4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26">
                <a:extLst>
                  <a:ext uri="{FF2B5EF4-FFF2-40B4-BE49-F238E27FC236}">
                    <a16:creationId xmlns:a16="http://schemas.microsoft.com/office/drawing/2014/main" id="{2FD2F19B-CE2C-4067-8970-A800CEABDCD1}"/>
                  </a:ext>
                </a:extLst>
              </p:cNvPr>
              <p:cNvCxnSpPr>
                <a:stCxn id="45" idx="3"/>
                <a:endCxn id="4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27">
                <a:extLst>
                  <a:ext uri="{FF2B5EF4-FFF2-40B4-BE49-F238E27FC236}">
                    <a16:creationId xmlns:a16="http://schemas.microsoft.com/office/drawing/2014/main" id="{A21F9A8E-4718-437A-9C9C-614F8D8E6116}"/>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Oval 28">
                <a:extLst>
                  <a:ext uri="{FF2B5EF4-FFF2-40B4-BE49-F238E27FC236}">
                    <a16:creationId xmlns:a16="http://schemas.microsoft.com/office/drawing/2014/main" id="{0EF24A99-15FA-417C-9DA9-29E89F9F4EFB}"/>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0" name="Groep 39">
              <a:extLst>
                <a:ext uri="{FF2B5EF4-FFF2-40B4-BE49-F238E27FC236}">
                  <a16:creationId xmlns:a16="http://schemas.microsoft.com/office/drawing/2014/main" id="{44ACFC89-278E-4429-96AD-D9AF4F35723A}"/>
                </a:ext>
              </a:extLst>
            </p:cNvPr>
            <p:cNvGrpSpPr/>
            <p:nvPr userDrawn="1"/>
          </p:nvGrpSpPr>
          <p:grpSpPr>
            <a:xfrm>
              <a:off x="12610022" y="1108316"/>
              <a:ext cx="425380" cy="577954"/>
              <a:chOff x="-37364" y="4061531"/>
              <a:chExt cx="571037" cy="775855"/>
            </a:xfrm>
          </p:grpSpPr>
          <p:pic>
            <p:nvPicPr>
              <p:cNvPr id="43" name="Afbeelding 42">
                <a:extLst>
                  <a:ext uri="{FF2B5EF4-FFF2-40B4-BE49-F238E27FC236}">
                    <a16:creationId xmlns:a16="http://schemas.microsoft.com/office/drawing/2014/main" id="{76D1C94F-2678-4538-8AE7-A8F1AE44B733}"/>
                  </a:ext>
                </a:extLst>
              </p:cNvPr>
              <p:cNvPicPr>
                <a:picLocks noChangeAspect="1"/>
              </p:cNvPicPr>
              <p:nvPr userDrawn="1"/>
            </p:nvPicPr>
            <p:blipFill rotWithShape="1">
              <a:blip r:embed="rId6" cstate="hqprint">
                <a:extLst>
                  <a:ext uri="{28A0092B-C50C-407E-A947-70E740481C1C}">
                    <a14:useLocalDpi xmlns:a14="http://schemas.microsoft.com/office/drawing/2010/main"/>
                  </a:ext>
                </a:extLst>
              </a:blip>
              <a:srcRect/>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4" name="Rectangle 21">
                <a:extLst>
                  <a:ext uri="{FF2B5EF4-FFF2-40B4-BE49-F238E27FC236}">
                    <a16:creationId xmlns:a16="http://schemas.microsoft.com/office/drawing/2014/main" id="{C0795D33-419B-4D90-B7D0-F23B0A229481}"/>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1" name="Afbeelding 40">
              <a:extLst>
                <a:ext uri="{FF2B5EF4-FFF2-40B4-BE49-F238E27FC236}">
                  <a16:creationId xmlns:a16="http://schemas.microsoft.com/office/drawing/2014/main" id="{BBCF88BC-C930-469B-B044-AF9EF5C457A2}"/>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3152534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264275" y="1476375"/>
            <a:ext cx="533082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1" name="Rectangle 106">
            <a:extLst>
              <a:ext uri="{FF2B5EF4-FFF2-40B4-BE49-F238E27FC236}">
                <a16:creationId xmlns:a16="http://schemas.microsoft.com/office/drawing/2014/main" id="{730C924B-F91D-43CC-A0C8-A160AAD5E487}"/>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grpSp>
        <p:nvGrpSpPr>
          <p:cNvPr id="13" name="Groep 12">
            <a:extLst>
              <a:ext uri="{FF2B5EF4-FFF2-40B4-BE49-F238E27FC236}">
                <a16:creationId xmlns:a16="http://schemas.microsoft.com/office/drawing/2014/main" id="{0D738BE7-6A7E-46F7-8BF1-965AD4F71B8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E3A6B80D-90EB-4816-8F06-1FF0DE11125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CCB39D30-1E27-408F-80D8-32932B5B9480}"/>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1F50881A-2BBC-44BE-9D27-9754AB68E97E}"/>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C357F009-954B-42E8-9AFE-44B6234E24EC}"/>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B5B3C759-A389-411C-B870-027A6960A40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5B652822-ACAD-45A5-ADBF-D119E46F5B24}"/>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20" name="Rectangle 106">
            <a:extLst>
              <a:ext uri="{FF2B5EF4-FFF2-40B4-BE49-F238E27FC236}">
                <a16:creationId xmlns:a16="http://schemas.microsoft.com/office/drawing/2014/main" id="{8EE16B0B-B9C9-4621-817F-2DEA06F65CB0}"/>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3387436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19125"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7" name="Rectangle 106">
            <a:extLst>
              <a:ext uri="{FF2B5EF4-FFF2-40B4-BE49-F238E27FC236}">
                <a16:creationId xmlns:a16="http://schemas.microsoft.com/office/drawing/2014/main" id="{A5A0DE91-09F1-4A57-AEC5-58AD14C7204C}"/>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6" name="Rectangle 106">
            <a:extLst>
              <a:ext uri="{FF2B5EF4-FFF2-40B4-BE49-F238E27FC236}">
                <a16:creationId xmlns:a16="http://schemas.microsoft.com/office/drawing/2014/main" id="{3021B20F-17DF-401E-BBA5-726BBD4791C7}"/>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3767300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39D28042-45AB-4F8C-A0C9-EF684DE5B4DB}"/>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3FB83E7A-138B-4198-9501-4160394F1F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8" name="Group 22">
              <a:extLst>
                <a:ext uri="{FF2B5EF4-FFF2-40B4-BE49-F238E27FC236}">
                  <a16:creationId xmlns:a16="http://schemas.microsoft.com/office/drawing/2014/main" id="{4B9181B1-0FC2-43EA-A5E5-7F2684792BD0}"/>
                </a:ext>
              </a:extLst>
            </p:cNvPr>
            <p:cNvGrpSpPr/>
            <p:nvPr userDrawn="1"/>
          </p:nvGrpSpPr>
          <p:grpSpPr>
            <a:xfrm>
              <a:off x="-2318863" y="1050055"/>
              <a:ext cx="2044800" cy="534731"/>
              <a:chOff x="-2108199" y="3333735"/>
              <a:chExt cx="2314576" cy="605280"/>
            </a:xfrm>
          </p:grpSpPr>
          <p:grpSp>
            <p:nvGrpSpPr>
              <p:cNvPr id="19" name="Group 9">
                <a:extLst>
                  <a:ext uri="{FF2B5EF4-FFF2-40B4-BE49-F238E27FC236}">
                    <a16:creationId xmlns:a16="http://schemas.microsoft.com/office/drawing/2014/main" id="{41B5B16A-7983-4922-B06F-1B9FB8222C3A}"/>
                  </a:ext>
                </a:extLst>
              </p:cNvPr>
              <p:cNvGrpSpPr/>
              <p:nvPr userDrawn="1"/>
            </p:nvGrpSpPr>
            <p:grpSpPr>
              <a:xfrm>
                <a:off x="-2108199" y="3333735"/>
                <a:ext cx="2314576" cy="605280"/>
                <a:chOff x="-1062434" y="2679700"/>
                <a:chExt cx="2314576" cy="605280"/>
              </a:xfrm>
            </p:grpSpPr>
            <p:pic>
              <p:nvPicPr>
                <p:cNvPr id="25" name="Picture 5">
                  <a:extLst>
                    <a:ext uri="{FF2B5EF4-FFF2-40B4-BE49-F238E27FC236}">
                      <a16:creationId xmlns:a16="http://schemas.microsoft.com/office/drawing/2014/main" id="{6F924BE0-7547-4ADB-B5C8-6B1AD42860B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6" name="Rectangle 21">
                  <a:extLst>
                    <a:ext uri="{FF2B5EF4-FFF2-40B4-BE49-F238E27FC236}">
                      <a16:creationId xmlns:a16="http://schemas.microsoft.com/office/drawing/2014/main" id="{65EA48B2-4247-424F-AA38-1B9E1BF2236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4" name="Graphic 19" descr="Close with solid fill">
                <a:extLst>
                  <a:ext uri="{FF2B5EF4-FFF2-40B4-BE49-F238E27FC236}">
                    <a16:creationId xmlns:a16="http://schemas.microsoft.com/office/drawing/2014/main" id="{9CB9F003-E90D-4944-83B7-1D24E4D23F3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085157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626427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59203073-DE59-416A-AA44-7F372A9FDBB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F5FFBB0E-E7AA-4195-BFDA-AD4AAE8AF17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D1B56FAE-4A4A-4024-A4A6-138655FC3BEA}"/>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4445C993-2037-441B-9505-E53F3662739F}"/>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883BEEDD-CF51-4837-AC93-782143669D6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EEB4948F-4504-49F1-AE4F-FDEE036985B4}"/>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6AB26215-EC34-49DB-ABEE-8F7B0EEAA60F}"/>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31782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298694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7350500"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8139953" y="1476374"/>
            <a:ext cx="3455147"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13" name="Groep 12">
            <a:extLst>
              <a:ext uri="{FF2B5EF4-FFF2-40B4-BE49-F238E27FC236}">
                <a16:creationId xmlns:a16="http://schemas.microsoft.com/office/drawing/2014/main" id="{5E83B0FA-B23A-496C-B195-75212D27D47C}"/>
              </a:ext>
            </a:extLst>
          </p:cNvPr>
          <p:cNvGrpSpPr/>
          <p:nvPr userDrawn="1"/>
        </p:nvGrpSpPr>
        <p:grpSpPr>
          <a:xfrm>
            <a:off x="-2463800" y="0"/>
            <a:ext cx="2329217" cy="2718588"/>
            <a:chOff x="-2463800" y="0"/>
            <a:chExt cx="2329217" cy="2718588"/>
          </a:xfrm>
        </p:grpSpPr>
        <p:sp>
          <p:nvSpPr>
            <p:cNvPr id="15" name="Rectangle 106">
              <a:extLst>
                <a:ext uri="{FF2B5EF4-FFF2-40B4-BE49-F238E27FC236}">
                  <a16:creationId xmlns:a16="http://schemas.microsoft.com/office/drawing/2014/main" id="{A74CD945-E3B1-44BB-9078-0B33E75FD2D3}"/>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5EBB861B-324D-4050-98CB-5FC1944AA212}"/>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C496B105-25C3-46D5-9ED3-09FABD170D3C}"/>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4823FC08-9FD5-40F2-BE2D-08A85D82899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84EFE7DE-989D-4C7A-8CF0-BE5D23DA2A0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39A81122-C4E6-45E7-B5B7-9AE166503FB8}"/>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18623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4"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10001250" y="5372657"/>
            <a:ext cx="1593849" cy="423718"/>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782558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708927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4A678-E5A9-4A43-BE85-28A02482600D}" type="datetimeFigureOut">
              <a:rPr lang="nl-NL" smtClean="0"/>
              <a:t>20-5-2026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E219211-617F-4D79-B69B-CEBEF5E2DA3F}" type="slidenum">
              <a:rPr lang="nl-NL" smtClean="0"/>
              <a:t>‹nr.›</a:t>
            </a:fld>
            <a:endParaRPr lang="nl-NL"/>
          </a:p>
        </p:txBody>
      </p:sp>
    </p:spTree>
    <p:extLst>
      <p:ext uri="{BB962C8B-B14F-4D97-AF65-F5344CB8AC3E}">
        <p14:creationId xmlns:p14="http://schemas.microsoft.com/office/powerpoint/2010/main" val="2534756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235810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674776"/>
            <a:ext cx="6153150" cy="1123949"/>
          </a:xfrm>
        </p:spPr>
        <p:txBody>
          <a:bodyPr anchor="b" anchorCtr="0">
            <a:noAutofit/>
          </a:bodyPr>
          <a:lstStyle>
            <a:lvl1pPr>
              <a:lnSpc>
                <a:spcPct val="80000"/>
              </a:lnSpc>
              <a:defRPr sz="4000" spc="-60" baseline="0"/>
            </a:lvl1pPr>
          </a:lstStyle>
          <a:p>
            <a:r>
              <a:rPr lang="nl-NL" noProof="0" dirty="0"/>
              <a:t>Klik om titel toe te voegen</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69119" y="5878102"/>
            <a:ext cx="2419349" cy="701717"/>
          </a:xfrm>
          <a:prstGeom prst="rect">
            <a:avLst/>
          </a:prstGeom>
        </p:spPr>
      </p:pic>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7" name="Picture Placeholder 16">
            <a:extLst>
              <a:ext uri="{FF2B5EF4-FFF2-40B4-BE49-F238E27FC236}">
                <a16:creationId xmlns:a16="http://schemas.microsoft.com/office/drawing/2014/main" id="{4013582F-7574-4439-B6C2-A497946DF6E2}"/>
              </a:ext>
            </a:extLst>
          </p:cNvPr>
          <p:cNvSpPr>
            <a:spLocks noGrp="1"/>
          </p:cNvSpPr>
          <p:nvPr>
            <p:ph type="pic" sz="quarter" idx="13" hasCustomPrompt="1"/>
          </p:nvPr>
        </p:nvSpPr>
        <p:spPr>
          <a:xfrm>
            <a:off x="614838" y="0"/>
            <a:ext cx="11577162" cy="4815396"/>
          </a:xfrm>
          <a:custGeom>
            <a:avLst/>
            <a:gdLst>
              <a:gd name="connsiteX0" fmla="*/ 0 w 11577162"/>
              <a:gd name="connsiteY0" fmla="*/ 0 h 4815396"/>
              <a:gd name="connsiteX1" fmla="*/ 11577162 w 11577162"/>
              <a:gd name="connsiteY1" fmla="*/ 0 h 4815396"/>
              <a:gd name="connsiteX2" fmla="*/ 11577162 w 11577162"/>
              <a:gd name="connsiteY2" fmla="*/ 287354 h 4815396"/>
              <a:gd name="connsiteX3" fmla="*/ 11577162 w 11577162"/>
              <a:gd name="connsiteY3" fmla="*/ 4096437 h 4815396"/>
              <a:gd name="connsiteX4" fmla="*/ 11577162 w 11577162"/>
              <a:gd name="connsiteY4" fmla="*/ 4383791 h 4815396"/>
              <a:gd name="connsiteX5" fmla="*/ 4823818 w 11577162"/>
              <a:gd name="connsiteY5" fmla="*/ 4383791 h 4815396"/>
              <a:gd name="connsiteX6" fmla="*/ 4392213 w 11577162"/>
              <a:gd name="connsiteY6" fmla="*/ 4815396 h 4815396"/>
              <a:gd name="connsiteX7" fmla="*/ 609324 w 11577162"/>
              <a:gd name="connsiteY7" fmla="*/ 4815396 h 4815396"/>
              <a:gd name="connsiteX8" fmla="*/ 0 w 11577162"/>
              <a:gd name="connsiteY8" fmla="*/ 4206072 h 4815396"/>
              <a:gd name="connsiteX9" fmla="*/ 0 w 11577162"/>
              <a:gd name="connsiteY9" fmla="*/ 3918718 h 4815396"/>
              <a:gd name="connsiteX10" fmla="*/ 0 w 11577162"/>
              <a:gd name="connsiteY10" fmla="*/ 287354 h 481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2" h="4815396">
                <a:moveTo>
                  <a:pt x="0" y="0"/>
                </a:moveTo>
                <a:lnTo>
                  <a:pt x="11577162" y="0"/>
                </a:lnTo>
                <a:lnTo>
                  <a:pt x="11577162" y="287354"/>
                </a:lnTo>
                <a:lnTo>
                  <a:pt x="11577162" y="4096437"/>
                </a:lnTo>
                <a:lnTo>
                  <a:pt x="11577162" y="4383791"/>
                </a:lnTo>
                <a:lnTo>
                  <a:pt x="4823818" y="4383791"/>
                </a:lnTo>
                <a:cubicBezTo>
                  <a:pt x="4585166" y="4383791"/>
                  <a:pt x="4392213" y="4576744"/>
                  <a:pt x="4392213" y="4815396"/>
                </a:cubicBezTo>
                <a:lnTo>
                  <a:pt x="609324" y="4815396"/>
                </a:lnTo>
                <a:cubicBezTo>
                  <a:pt x="272927" y="4815396"/>
                  <a:pt x="0" y="4542470"/>
                  <a:pt x="0" y="4206072"/>
                </a:cubicBezTo>
                <a:lnTo>
                  <a:pt x="0" y="391871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CB5DB861-8B0B-40B1-99FF-85C4858E4B12}"/>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82EE33D4-AA65-41B1-83EC-3D251607DDC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8" name="Groep 27">
              <a:extLst>
                <a:ext uri="{FF2B5EF4-FFF2-40B4-BE49-F238E27FC236}">
                  <a16:creationId xmlns:a16="http://schemas.microsoft.com/office/drawing/2014/main" id="{C0C46775-E42B-43A7-B81A-A74507767902}"/>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25984700-EAE1-44D3-9316-FD98FE07AC1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gray">
              <a:xfrm>
                <a:off x="3332816" y="6454073"/>
                <a:ext cx="352425" cy="352425"/>
              </a:xfrm>
              <a:prstGeom prst="rect">
                <a:avLst/>
              </a:prstGeom>
            </p:spPr>
          </p:pic>
          <p:pic>
            <p:nvPicPr>
              <p:cNvPr id="41" name="Picture 18">
                <a:extLst>
                  <a:ext uri="{FF2B5EF4-FFF2-40B4-BE49-F238E27FC236}">
                    <a16:creationId xmlns:a16="http://schemas.microsoft.com/office/drawing/2014/main" id="{669A3E3A-C277-4FFF-B6C2-BB9596820FF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bwMode="gray">
              <a:xfrm>
                <a:off x="2766083" y="6454074"/>
                <a:ext cx="352425" cy="352425"/>
              </a:xfrm>
              <a:prstGeom prst="rect">
                <a:avLst/>
              </a:prstGeom>
            </p:spPr>
          </p:pic>
          <p:pic>
            <p:nvPicPr>
              <p:cNvPr id="42" name="Picture 19">
                <a:extLst>
                  <a:ext uri="{FF2B5EF4-FFF2-40B4-BE49-F238E27FC236}">
                    <a16:creationId xmlns:a16="http://schemas.microsoft.com/office/drawing/2014/main" id="{DA9896DE-5DEB-41CA-B66E-D75203FD4C2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bwMode="gray">
              <a:xfrm>
                <a:off x="3899548" y="6454074"/>
                <a:ext cx="352425" cy="352425"/>
              </a:xfrm>
              <a:prstGeom prst="rect">
                <a:avLst/>
              </a:prstGeom>
            </p:spPr>
          </p:pic>
          <p:cxnSp>
            <p:nvCxnSpPr>
              <p:cNvPr id="43" name="Straight Arrow Connector 23">
                <a:extLst>
                  <a:ext uri="{FF2B5EF4-FFF2-40B4-BE49-F238E27FC236}">
                    <a16:creationId xmlns:a16="http://schemas.microsoft.com/office/drawing/2014/main" id="{0A36B336-429E-4AC7-A54A-1BA88CD6FF11}"/>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24">
                <a:extLst>
                  <a:ext uri="{FF2B5EF4-FFF2-40B4-BE49-F238E27FC236}">
                    <a16:creationId xmlns:a16="http://schemas.microsoft.com/office/drawing/2014/main" id="{8169E45F-AFD0-4641-821C-4D17C579F61B}"/>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26">
                <a:extLst>
                  <a:ext uri="{FF2B5EF4-FFF2-40B4-BE49-F238E27FC236}">
                    <a16:creationId xmlns:a16="http://schemas.microsoft.com/office/drawing/2014/main" id="{7C687A62-0D55-4435-B630-40E05DA905C0}"/>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27">
                <a:extLst>
                  <a:ext uri="{FF2B5EF4-FFF2-40B4-BE49-F238E27FC236}">
                    <a16:creationId xmlns:a16="http://schemas.microsoft.com/office/drawing/2014/main" id="{FAB01E32-74A3-4B31-8901-4E67FAEC8C69}"/>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Oval 28">
                <a:extLst>
                  <a:ext uri="{FF2B5EF4-FFF2-40B4-BE49-F238E27FC236}">
                    <a16:creationId xmlns:a16="http://schemas.microsoft.com/office/drawing/2014/main" id="{2FF34830-8954-4D30-83D4-99C4F4C46681}"/>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9" name="Groep 28">
              <a:extLst>
                <a:ext uri="{FF2B5EF4-FFF2-40B4-BE49-F238E27FC236}">
                  <a16:creationId xmlns:a16="http://schemas.microsoft.com/office/drawing/2014/main" id="{59790C7E-A250-4548-8C93-F6D117591529}"/>
                </a:ext>
              </a:extLst>
            </p:cNvPr>
            <p:cNvGrpSpPr/>
            <p:nvPr userDrawn="1"/>
          </p:nvGrpSpPr>
          <p:grpSpPr>
            <a:xfrm>
              <a:off x="12610022" y="1108316"/>
              <a:ext cx="425380" cy="577954"/>
              <a:chOff x="-37364" y="4061531"/>
              <a:chExt cx="571037" cy="775855"/>
            </a:xfrm>
          </p:grpSpPr>
          <p:pic>
            <p:nvPicPr>
              <p:cNvPr id="31" name="Afbeelding 30">
                <a:extLst>
                  <a:ext uri="{FF2B5EF4-FFF2-40B4-BE49-F238E27FC236}">
                    <a16:creationId xmlns:a16="http://schemas.microsoft.com/office/drawing/2014/main" id="{6959E222-0F9E-420F-B497-C6B18DA7B140}"/>
                  </a:ext>
                </a:extLst>
              </p:cNvPr>
              <p:cNvPicPr>
                <a:picLocks noChangeAspect="1"/>
              </p:cNvPicPr>
              <p:nvPr userDrawn="1"/>
            </p:nvPicPr>
            <p:blipFill rotWithShape="1">
              <a:blip r:embed="rId6" cstate="hqprint">
                <a:extLst>
                  <a:ext uri="{28A0092B-C50C-407E-A947-70E740481C1C}">
                    <a14:useLocalDpi xmlns:a14="http://schemas.microsoft.com/office/drawing/2010/main"/>
                  </a:ext>
                </a:extLst>
              </a:blip>
              <a:srcRect/>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C53C7EA7-4CE8-40A2-8B08-7BF4C44624D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0" name="Afbeelding 29">
              <a:extLst>
                <a:ext uri="{FF2B5EF4-FFF2-40B4-BE49-F238E27FC236}">
                  <a16:creationId xmlns:a16="http://schemas.microsoft.com/office/drawing/2014/main" id="{E2ED972A-1323-4811-843D-EE7A1E381B27}"/>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2238013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67" name="Rectangle 3">
            <a:extLst>
              <a:ext uri="{FF2B5EF4-FFF2-40B4-BE49-F238E27FC236}">
                <a16:creationId xmlns:a16="http://schemas.microsoft.com/office/drawing/2014/main" id="{F5EF8DCD-9292-462B-A74B-D8652305D139}"/>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Picture Placeholder 13">
            <a:extLst>
              <a:ext uri="{FF2B5EF4-FFF2-40B4-BE49-F238E27FC236}">
                <a16:creationId xmlns:a16="http://schemas.microsoft.com/office/drawing/2014/main" id="{0C409B38-ACCF-4D90-961D-C94121FA2E9A}"/>
              </a:ext>
            </a:extLst>
          </p:cNvPr>
          <p:cNvSpPr>
            <a:spLocks noGrp="1"/>
          </p:cNvSpPr>
          <p:nvPr>
            <p:ph type="pic" sz="quarter" idx="12" hasCustomPrompt="1"/>
          </p:nvPr>
        </p:nvSpPr>
        <p:spPr>
          <a:xfrm>
            <a:off x="614838" y="0"/>
            <a:ext cx="11577160" cy="4704629"/>
          </a:xfrm>
          <a:custGeom>
            <a:avLst/>
            <a:gdLst>
              <a:gd name="connsiteX0" fmla="*/ 0 w 11577160"/>
              <a:gd name="connsiteY0" fmla="*/ 0 h 4704629"/>
              <a:gd name="connsiteX1" fmla="*/ 11577160 w 11577160"/>
              <a:gd name="connsiteY1" fmla="*/ 0 h 4704629"/>
              <a:gd name="connsiteX2" fmla="*/ 11577160 w 11577160"/>
              <a:gd name="connsiteY2" fmla="*/ 559955 h 4704629"/>
              <a:gd name="connsiteX3" fmla="*/ 11577160 w 11577160"/>
              <a:gd name="connsiteY3" fmla="*/ 3713070 h 4704629"/>
              <a:gd name="connsiteX4" fmla="*/ 11577160 w 11577160"/>
              <a:gd name="connsiteY4" fmla="*/ 4273025 h 4704629"/>
              <a:gd name="connsiteX5" fmla="*/ 4823817 w 11577160"/>
              <a:gd name="connsiteY5" fmla="*/ 4273025 h 4704629"/>
              <a:gd name="connsiteX6" fmla="*/ 4392212 w 11577160"/>
              <a:gd name="connsiteY6" fmla="*/ 4704629 h 4704629"/>
              <a:gd name="connsiteX7" fmla="*/ 609325 w 11577160"/>
              <a:gd name="connsiteY7" fmla="*/ 4704629 h 4704629"/>
              <a:gd name="connsiteX8" fmla="*/ 0 w 11577160"/>
              <a:gd name="connsiteY8" fmla="*/ 4095305 h 4704629"/>
              <a:gd name="connsiteX9" fmla="*/ 0 w 11577160"/>
              <a:gd name="connsiteY9" fmla="*/ 3535350 h 4704629"/>
              <a:gd name="connsiteX10" fmla="*/ 0 w 11577160"/>
              <a:gd name="connsiteY10" fmla="*/ 559955 h 470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0" h="4704629">
                <a:moveTo>
                  <a:pt x="0" y="0"/>
                </a:moveTo>
                <a:lnTo>
                  <a:pt x="11577160" y="0"/>
                </a:lnTo>
                <a:lnTo>
                  <a:pt x="11577160" y="559955"/>
                </a:lnTo>
                <a:lnTo>
                  <a:pt x="11577160" y="3713070"/>
                </a:lnTo>
                <a:lnTo>
                  <a:pt x="11577160" y="4273025"/>
                </a:lnTo>
                <a:lnTo>
                  <a:pt x="4823817" y="4273025"/>
                </a:lnTo>
                <a:cubicBezTo>
                  <a:pt x="4585165" y="4273025"/>
                  <a:pt x="4392212" y="4465977"/>
                  <a:pt x="4392212" y="4704629"/>
                </a:cubicBezTo>
                <a:lnTo>
                  <a:pt x="609325" y="4704629"/>
                </a:lnTo>
                <a:cubicBezTo>
                  <a:pt x="272927" y="4704629"/>
                  <a:pt x="0" y="4431702"/>
                  <a:pt x="0" y="4095305"/>
                </a:cubicBezTo>
                <a:lnTo>
                  <a:pt x="0" y="3535350"/>
                </a:lnTo>
                <a:lnTo>
                  <a:pt x="0" y="559955"/>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557165"/>
            <a:ext cx="6153150" cy="553998"/>
          </a:xfrm>
        </p:spPr>
        <p:txBody>
          <a:bodyPr anchor="b" anchorCtr="0">
            <a:noAutofit/>
          </a:bodyPr>
          <a:lstStyle>
            <a:lvl1pPr>
              <a:lnSpc>
                <a:spcPct val="80000"/>
              </a:lnSpc>
              <a:defRPr sz="4000" spc="-60" baseline="0"/>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spcAft>
                <a:spcPts val="0"/>
              </a:spcAft>
              <a:defRPr sz="1800"/>
            </a:lvl1pPr>
          </a:lstStyle>
          <a:p>
            <a:pPr lvl="0"/>
            <a:r>
              <a:rPr lang="nl-NL" noProof="0" dirty="0"/>
              <a:t>Klik om afdeling en datum toe te voegen</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69119" y="5878102"/>
            <a:ext cx="2419349" cy="701717"/>
          </a:xfrm>
          <a:prstGeom prst="rect">
            <a:avLst/>
          </a:prstGeom>
        </p:spPr>
      </p:pic>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106">
            <a:extLst>
              <a:ext uri="{FF2B5EF4-FFF2-40B4-BE49-F238E27FC236}">
                <a16:creationId xmlns:a16="http://schemas.microsoft.com/office/drawing/2014/main" id="{5F4E91A0-0FF3-4F74-BC79-0E25FFDFE1C8}"/>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Text Placeholder 25">
            <a:extLst>
              <a:ext uri="{FF2B5EF4-FFF2-40B4-BE49-F238E27FC236}">
                <a16:creationId xmlns:a16="http://schemas.microsoft.com/office/drawing/2014/main" id="{35170365-DF7B-4447-9BBE-72F81EAD074D}"/>
              </a:ext>
            </a:extLst>
          </p:cNvPr>
          <p:cNvSpPr>
            <a:spLocks noGrp="1"/>
          </p:cNvSpPr>
          <p:nvPr>
            <p:ph type="body" sz="quarter" idx="13" hasCustomPrompt="1"/>
          </p:nvPr>
        </p:nvSpPr>
        <p:spPr>
          <a:xfrm>
            <a:off x="5419726" y="5465351"/>
            <a:ext cx="6152400" cy="590400"/>
          </a:xfrm>
        </p:spPr>
        <p:txBody>
          <a:bodyPr/>
          <a:lstStyle>
            <a:lvl1pPr>
              <a:spcAft>
                <a:spcPts val="0"/>
              </a:spcAft>
              <a:defRPr sz="4000" spc="-60" baseline="0">
                <a:solidFill>
                  <a:schemeClr val="bg2"/>
                </a:solidFill>
              </a:defRPr>
            </a:lvl1pPr>
          </a:lstStyle>
          <a:p>
            <a:pPr lvl="0"/>
            <a:r>
              <a:rPr lang="nl-NL" noProof="0" dirty="0"/>
              <a:t>Klik om subtitel toe te voegen</a:t>
            </a:r>
          </a:p>
        </p:txBody>
      </p:sp>
      <p:sp>
        <p:nvSpPr>
          <p:cNvPr id="44" name="Rectangle 106">
            <a:extLst>
              <a:ext uri="{FF2B5EF4-FFF2-40B4-BE49-F238E27FC236}">
                <a16:creationId xmlns:a16="http://schemas.microsoft.com/office/drawing/2014/main" id="{14C71E34-1C29-46E8-BE04-DA89BD902DB8}"/>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6" name="Groep 25">
            <a:extLst>
              <a:ext uri="{FF2B5EF4-FFF2-40B4-BE49-F238E27FC236}">
                <a16:creationId xmlns:a16="http://schemas.microsoft.com/office/drawing/2014/main" id="{9AD2E2F5-B151-4ADE-9A71-9093046C0006}"/>
              </a:ext>
            </a:extLst>
          </p:cNvPr>
          <p:cNvGrpSpPr/>
          <p:nvPr userDrawn="1"/>
        </p:nvGrpSpPr>
        <p:grpSpPr>
          <a:xfrm>
            <a:off x="12326583" y="1"/>
            <a:ext cx="2329217" cy="5718810"/>
            <a:chOff x="12326583" y="1"/>
            <a:chExt cx="2329217" cy="5718810"/>
          </a:xfrm>
        </p:grpSpPr>
        <p:sp>
          <p:nvSpPr>
            <p:cNvPr id="28" name="Rectangle 106">
              <a:extLst>
                <a:ext uri="{FF2B5EF4-FFF2-40B4-BE49-F238E27FC236}">
                  <a16:creationId xmlns:a16="http://schemas.microsoft.com/office/drawing/2014/main" id="{3CD94BA0-0267-440D-9403-EB6AC15F3CBB}"/>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9" name="Groep 28">
              <a:extLst>
                <a:ext uri="{FF2B5EF4-FFF2-40B4-BE49-F238E27FC236}">
                  <a16:creationId xmlns:a16="http://schemas.microsoft.com/office/drawing/2014/main" id="{4ADA60EB-391A-4591-A7B2-222A228C900C}"/>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E7BD03A9-F5C9-4856-91FF-0333E4BB890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gray">
              <a:xfrm>
                <a:off x="3332816" y="6454073"/>
                <a:ext cx="352425" cy="352425"/>
              </a:xfrm>
              <a:prstGeom prst="rect">
                <a:avLst/>
              </a:prstGeom>
            </p:spPr>
          </p:pic>
          <p:pic>
            <p:nvPicPr>
              <p:cNvPr id="35" name="Picture 18">
                <a:extLst>
                  <a:ext uri="{FF2B5EF4-FFF2-40B4-BE49-F238E27FC236}">
                    <a16:creationId xmlns:a16="http://schemas.microsoft.com/office/drawing/2014/main" id="{15ABCB50-9BE8-470E-A959-335067E6148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bwMode="gray">
              <a:xfrm>
                <a:off x="2766083" y="6454074"/>
                <a:ext cx="352425" cy="352425"/>
              </a:xfrm>
              <a:prstGeom prst="rect">
                <a:avLst/>
              </a:prstGeom>
            </p:spPr>
          </p:pic>
          <p:pic>
            <p:nvPicPr>
              <p:cNvPr id="36" name="Picture 19">
                <a:extLst>
                  <a:ext uri="{FF2B5EF4-FFF2-40B4-BE49-F238E27FC236}">
                    <a16:creationId xmlns:a16="http://schemas.microsoft.com/office/drawing/2014/main" id="{B364A9D9-9853-4E42-B33F-4AFFE5CAC30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bwMode="gray">
              <a:xfrm>
                <a:off x="3899548" y="6454074"/>
                <a:ext cx="352425" cy="352425"/>
              </a:xfrm>
              <a:prstGeom prst="rect">
                <a:avLst/>
              </a:prstGeom>
            </p:spPr>
          </p:pic>
          <p:cxnSp>
            <p:nvCxnSpPr>
              <p:cNvPr id="37" name="Straight Arrow Connector 23">
                <a:extLst>
                  <a:ext uri="{FF2B5EF4-FFF2-40B4-BE49-F238E27FC236}">
                    <a16:creationId xmlns:a16="http://schemas.microsoft.com/office/drawing/2014/main" id="{034AF327-7D22-4EA3-B370-2D580F58FA40}"/>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24">
                <a:extLst>
                  <a:ext uri="{FF2B5EF4-FFF2-40B4-BE49-F238E27FC236}">
                    <a16:creationId xmlns:a16="http://schemas.microsoft.com/office/drawing/2014/main" id="{DA1E1BE1-7B02-42FF-BC46-D7A4BAFFD677}"/>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26">
                <a:extLst>
                  <a:ext uri="{FF2B5EF4-FFF2-40B4-BE49-F238E27FC236}">
                    <a16:creationId xmlns:a16="http://schemas.microsoft.com/office/drawing/2014/main" id="{CE0EB8CD-4829-4C62-8977-866BCD7C7F73}"/>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27">
                <a:extLst>
                  <a:ext uri="{FF2B5EF4-FFF2-40B4-BE49-F238E27FC236}">
                    <a16:creationId xmlns:a16="http://schemas.microsoft.com/office/drawing/2014/main" id="{967BDB17-4484-4F67-A2E3-46A55F7A463B}"/>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Oval 28">
                <a:extLst>
                  <a:ext uri="{FF2B5EF4-FFF2-40B4-BE49-F238E27FC236}">
                    <a16:creationId xmlns:a16="http://schemas.microsoft.com/office/drawing/2014/main" id="{1913D9FD-89D9-494B-AB64-9711ECE2D22F}"/>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0" name="Groep 29">
              <a:extLst>
                <a:ext uri="{FF2B5EF4-FFF2-40B4-BE49-F238E27FC236}">
                  <a16:creationId xmlns:a16="http://schemas.microsoft.com/office/drawing/2014/main" id="{656E2387-6F28-4A32-8156-2DE2B8445320}"/>
                </a:ext>
              </a:extLst>
            </p:cNvPr>
            <p:cNvGrpSpPr/>
            <p:nvPr userDrawn="1"/>
          </p:nvGrpSpPr>
          <p:grpSpPr>
            <a:xfrm>
              <a:off x="12610022" y="1108316"/>
              <a:ext cx="425380" cy="577954"/>
              <a:chOff x="-37364" y="4061531"/>
              <a:chExt cx="571037" cy="775855"/>
            </a:xfrm>
          </p:grpSpPr>
          <p:pic>
            <p:nvPicPr>
              <p:cNvPr id="32" name="Afbeelding 31">
                <a:extLst>
                  <a:ext uri="{FF2B5EF4-FFF2-40B4-BE49-F238E27FC236}">
                    <a16:creationId xmlns:a16="http://schemas.microsoft.com/office/drawing/2014/main" id="{082EE115-37CA-48A1-ACA3-E91EF742B8BF}"/>
                  </a:ext>
                </a:extLst>
              </p:cNvPr>
              <p:cNvPicPr>
                <a:picLocks noChangeAspect="1"/>
              </p:cNvPicPr>
              <p:nvPr userDrawn="1"/>
            </p:nvPicPr>
            <p:blipFill rotWithShape="1">
              <a:blip r:embed="rId6" cstate="hqprint">
                <a:extLst>
                  <a:ext uri="{28A0092B-C50C-407E-A947-70E740481C1C}">
                    <a14:useLocalDpi xmlns:a14="http://schemas.microsoft.com/office/drawing/2010/main"/>
                  </a:ext>
                </a:extLst>
              </a:blip>
              <a:srcRect/>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71365FEE-2563-4E49-8418-A7F15E0D9F9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1" name="Afbeelding 30">
              <a:extLst>
                <a:ext uri="{FF2B5EF4-FFF2-40B4-BE49-F238E27FC236}">
                  <a16:creationId xmlns:a16="http://schemas.microsoft.com/office/drawing/2014/main" id="{3CFCD0A1-E4BA-473A-81E8-B7002DCB3455}"/>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408591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61" name="Rectangle 3">
            <a:extLst>
              <a:ext uri="{FF2B5EF4-FFF2-40B4-BE49-F238E27FC236}">
                <a16:creationId xmlns:a16="http://schemas.microsoft.com/office/drawing/2014/main" id="{E5520479-9DAB-498A-956C-B48E2928D85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5244727"/>
            <a:ext cx="6153150" cy="553998"/>
          </a:xfrm>
        </p:spPr>
        <p:txBody>
          <a:bodyPr anchor="b" anchorCtr="0">
            <a:noAutofit/>
          </a:bodyPr>
          <a:lstStyle>
            <a:lvl1pPr>
              <a:lnSpc>
                <a:spcPct val="100000"/>
              </a:lnSpc>
              <a:defRPr sz="4000" spc="-60" baseline="0"/>
            </a:lvl1pPr>
          </a:lstStyle>
          <a:p>
            <a:r>
              <a:rPr lang="nl-NL" noProof="0" dirty="0"/>
              <a:t>Klik om titel toe te voegen</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69119" y="5878102"/>
            <a:ext cx="2419349" cy="701717"/>
          </a:xfrm>
          <a:prstGeom prst="rect">
            <a:avLst/>
          </a:prstGeom>
        </p:spPr>
      </p:pic>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5" name="Picture Placeholder 14">
            <a:extLst>
              <a:ext uri="{FF2B5EF4-FFF2-40B4-BE49-F238E27FC236}">
                <a16:creationId xmlns:a16="http://schemas.microsoft.com/office/drawing/2014/main" id="{1D99B095-1501-4B59-8DD9-77BC4593140D}"/>
              </a:ext>
            </a:extLst>
          </p:cNvPr>
          <p:cNvSpPr>
            <a:spLocks noGrp="1"/>
          </p:cNvSpPr>
          <p:nvPr>
            <p:ph type="pic" sz="quarter" idx="14" hasCustomPrompt="1"/>
          </p:nvPr>
        </p:nvSpPr>
        <p:spPr>
          <a:xfrm>
            <a:off x="614838" y="0"/>
            <a:ext cx="11577162" cy="5394374"/>
          </a:xfrm>
          <a:custGeom>
            <a:avLst/>
            <a:gdLst>
              <a:gd name="connsiteX0" fmla="*/ 0 w 11577162"/>
              <a:gd name="connsiteY0" fmla="*/ 0 h 5394374"/>
              <a:gd name="connsiteX1" fmla="*/ 11577162 w 11577162"/>
              <a:gd name="connsiteY1" fmla="*/ 0 h 5394374"/>
              <a:gd name="connsiteX2" fmla="*/ 11577162 w 11577162"/>
              <a:gd name="connsiteY2" fmla="*/ 287354 h 5394374"/>
              <a:gd name="connsiteX3" fmla="*/ 11577162 w 11577162"/>
              <a:gd name="connsiteY3" fmla="*/ 578978 h 5394374"/>
              <a:gd name="connsiteX4" fmla="*/ 11577162 w 11577162"/>
              <a:gd name="connsiteY4" fmla="*/ 866332 h 5394374"/>
              <a:gd name="connsiteX5" fmla="*/ 11577162 w 11577162"/>
              <a:gd name="connsiteY5" fmla="*/ 4096437 h 5394374"/>
              <a:gd name="connsiteX6" fmla="*/ 11577162 w 11577162"/>
              <a:gd name="connsiteY6" fmla="*/ 4383791 h 5394374"/>
              <a:gd name="connsiteX7" fmla="*/ 11577162 w 11577162"/>
              <a:gd name="connsiteY7" fmla="*/ 4675415 h 5394374"/>
              <a:gd name="connsiteX8" fmla="*/ 11577162 w 11577162"/>
              <a:gd name="connsiteY8" fmla="*/ 4962769 h 5394374"/>
              <a:gd name="connsiteX9" fmla="*/ 4823818 w 11577162"/>
              <a:gd name="connsiteY9" fmla="*/ 4962769 h 5394374"/>
              <a:gd name="connsiteX10" fmla="*/ 4392213 w 11577162"/>
              <a:gd name="connsiteY10" fmla="*/ 5394374 h 5394374"/>
              <a:gd name="connsiteX11" fmla="*/ 609324 w 11577162"/>
              <a:gd name="connsiteY11" fmla="*/ 5394374 h 5394374"/>
              <a:gd name="connsiteX12" fmla="*/ 0 w 11577162"/>
              <a:gd name="connsiteY12" fmla="*/ 4785050 h 5394374"/>
              <a:gd name="connsiteX13" fmla="*/ 0 w 11577162"/>
              <a:gd name="connsiteY13" fmla="*/ 4497696 h 5394374"/>
              <a:gd name="connsiteX14" fmla="*/ 0 w 11577162"/>
              <a:gd name="connsiteY14" fmla="*/ 4206072 h 5394374"/>
              <a:gd name="connsiteX15" fmla="*/ 0 w 11577162"/>
              <a:gd name="connsiteY15" fmla="*/ 3918718 h 5394374"/>
              <a:gd name="connsiteX16" fmla="*/ 0 w 11577162"/>
              <a:gd name="connsiteY16" fmla="*/ 866332 h 5394374"/>
              <a:gd name="connsiteX17" fmla="*/ 0 w 11577162"/>
              <a:gd name="connsiteY17" fmla="*/ 578978 h 5394374"/>
              <a:gd name="connsiteX18" fmla="*/ 0 w 11577162"/>
              <a:gd name="connsiteY18" fmla="*/ 287354 h 539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77162" h="5394374">
                <a:moveTo>
                  <a:pt x="0" y="0"/>
                </a:moveTo>
                <a:lnTo>
                  <a:pt x="11577162" y="0"/>
                </a:lnTo>
                <a:lnTo>
                  <a:pt x="11577162" y="287354"/>
                </a:lnTo>
                <a:lnTo>
                  <a:pt x="11577162" y="578978"/>
                </a:lnTo>
                <a:lnTo>
                  <a:pt x="11577162" y="866332"/>
                </a:lnTo>
                <a:lnTo>
                  <a:pt x="11577162" y="4096437"/>
                </a:lnTo>
                <a:lnTo>
                  <a:pt x="11577162" y="4383791"/>
                </a:lnTo>
                <a:lnTo>
                  <a:pt x="11577162" y="4675415"/>
                </a:lnTo>
                <a:lnTo>
                  <a:pt x="11577162" y="4962769"/>
                </a:lnTo>
                <a:lnTo>
                  <a:pt x="4823818" y="4962769"/>
                </a:lnTo>
                <a:cubicBezTo>
                  <a:pt x="4585166" y="4962769"/>
                  <a:pt x="4392213" y="5155722"/>
                  <a:pt x="4392213" y="5394374"/>
                </a:cubicBezTo>
                <a:lnTo>
                  <a:pt x="609324" y="5394374"/>
                </a:lnTo>
                <a:cubicBezTo>
                  <a:pt x="272927" y="5394374"/>
                  <a:pt x="0" y="5121448"/>
                  <a:pt x="0" y="4785050"/>
                </a:cubicBezTo>
                <a:lnTo>
                  <a:pt x="0" y="4497696"/>
                </a:lnTo>
                <a:lnTo>
                  <a:pt x="0" y="4206072"/>
                </a:lnTo>
                <a:lnTo>
                  <a:pt x="0" y="3918718"/>
                </a:lnTo>
                <a:lnTo>
                  <a:pt x="0" y="866332"/>
                </a:lnTo>
                <a:lnTo>
                  <a:pt x="0" y="57897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3" name="Rectangle 106">
            <a:extLst>
              <a:ext uri="{FF2B5EF4-FFF2-40B4-BE49-F238E27FC236}">
                <a16:creationId xmlns:a16="http://schemas.microsoft.com/office/drawing/2014/main" id="{CFF65860-E1F0-447E-9D6A-0D2CD930F7CE}"/>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60" name="Rectangle 106">
            <a:extLst>
              <a:ext uri="{FF2B5EF4-FFF2-40B4-BE49-F238E27FC236}">
                <a16:creationId xmlns:a16="http://schemas.microsoft.com/office/drawing/2014/main" id="{277AB3C3-E037-4640-B717-8C67D9D494E7}"/>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89178FDE-BAE0-43E7-AA1A-06482FFE70D0}"/>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79063005-F1F2-4D01-B0B5-A49EF674AE07}"/>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7" name="Groep 26">
              <a:extLst>
                <a:ext uri="{FF2B5EF4-FFF2-40B4-BE49-F238E27FC236}">
                  <a16:creationId xmlns:a16="http://schemas.microsoft.com/office/drawing/2014/main" id="{9DA16140-637C-4113-B03C-56E860934D1E}"/>
                </a:ext>
              </a:extLst>
            </p:cNvPr>
            <p:cNvGrpSpPr>
              <a:grpSpLocks noChangeAspect="1"/>
            </p:cNvGrpSpPr>
            <p:nvPr userDrawn="1"/>
          </p:nvGrpSpPr>
          <p:grpSpPr>
            <a:xfrm>
              <a:off x="12616299" y="4739224"/>
              <a:ext cx="1766851" cy="793244"/>
              <a:chOff x="2766083" y="6357983"/>
              <a:chExt cx="1485890" cy="667104"/>
            </a:xfrm>
          </p:grpSpPr>
          <p:pic>
            <p:nvPicPr>
              <p:cNvPr id="32" name="Picture 15">
                <a:extLst>
                  <a:ext uri="{FF2B5EF4-FFF2-40B4-BE49-F238E27FC236}">
                    <a16:creationId xmlns:a16="http://schemas.microsoft.com/office/drawing/2014/main" id="{36FCE058-5E9B-4FD6-ACC6-37514A9F03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gray">
              <a:xfrm>
                <a:off x="3332816" y="6454073"/>
                <a:ext cx="352425" cy="352425"/>
              </a:xfrm>
              <a:prstGeom prst="rect">
                <a:avLst/>
              </a:prstGeom>
            </p:spPr>
          </p:pic>
          <p:pic>
            <p:nvPicPr>
              <p:cNvPr id="33" name="Picture 18">
                <a:extLst>
                  <a:ext uri="{FF2B5EF4-FFF2-40B4-BE49-F238E27FC236}">
                    <a16:creationId xmlns:a16="http://schemas.microsoft.com/office/drawing/2014/main" id="{CCC80EA5-C81F-4D8A-B10E-2B60F9DCA47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bwMode="gray">
              <a:xfrm>
                <a:off x="2766083" y="6454074"/>
                <a:ext cx="352425" cy="352425"/>
              </a:xfrm>
              <a:prstGeom prst="rect">
                <a:avLst/>
              </a:prstGeom>
            </p:spPr>
          </p:pic>
          <p:pic>
            <p:nvPicPr>
              <p:cNvPr id="34" name="Picture 19">
                <a:extLst>
                  <a:ext uri="{FF2B5EF4-FFF2-40B4-BE49-F238E27FC236}">
                    <a16:creationId xmlns:a16="http://schemas.microsoft.com/office/drawing/2014/main" id="{2AD5621E-6CAC-42BF-A25D-A5987E6E3B8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bwMode="gray">
              <a:xfrm>
                <a:off x="3899548" y="6454074"/>
                <a:ext cx="352425" cy="352425"/>
              </a:xfrm>
              <a:prstGeom prst="rect">
                <a:avLst/>
              </a:prstGeom>
            </p:spPr>
          </p:pic>
          <p:cxnSp>
            <p:nvCxnSpPr>
              <p:cNvPr id="35" name="Straight Arrow Connector 23">
                <a:extLst>
                  <a:ext uri="{FF2B5EF4-FFF2-40B4-BE49-F238E27FC236}">
                    <a16:creationId xmlns:a16="http://schemas.microsoft.com/office/drawing/2014/main" id="{9058038B-1BC4-49E6-ABDC-8AB5443379A4}"/>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24">
                <a:extLst>
                  <a:ext uri="{FF2B5EF4-FFF2-40B4-BE49-F238E27FC236}">
                    <a16:creationId xmlns:a16="http://schemas.microsoft.com/office/drawing/2014/main" id="{E8165268-5D35-469D-8597-6D7F95736D85}"/>
                  </a:ext>
                </a:extLst>
              </p:cNvPr>
              <p:cNvCxnSpPr>
                <a:stCxn id="32" idx="0"/>
                <a:endCxn id="3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26">
                <a:extLst>
                  <a:ext uri="{FF2B5EF4-FFF2-40B4-BE49-F238E27FC236}">
                    <a16:creationId xmlns:a16="http://schemas.microsoft.com/office/drawing/2014/main" id="{21453590-87D7-4817-B0AF-397D57FE1D36}"/>
                  </a:ext>
                </a:extLst>
              </p:cNvPr>
              <p:cNvCxnSpPr>
                <a:stCxn id="32" idx="3"/>
                <a:endCxn id="3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27">
                <a:extLst>
                  <a:ext uri="{FF2B5EF4-FFF2-40B4-BE49-F238E27FC236}">
                    <a16:creationId xmlns:a16="http://schemas.microsoft.com/office/drawing/2014/main" id="{711094D4-2046-48AD-9187-123542806E9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Oval 28">
                <a:extLst>
                  <a:ext uri="{FF2B5EF4-FFF2-40B4-BE49-F238E27FC236}">
                    <a16:creationId xmlns:a16="http://schemas.microsoft.com/office/drawing/2014/main" id="{31143F47-FD36-49F8-9826-41682785F043}"/>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8" name="Groep 27">
              <a:extLst>
                <a:ext uri="{FF2B5EF4-FFF2-40B4-BE49-F238E27FC236}">
                  <a16:creationId xmlns:a16="http://schemas.microsoft.com/office/drawing/2014/main" id="{CC553825-F1A0-4F3F-BF73-52CEAF84DB83}"/>
                </a:ext>
              </a:extLst>
            </p:cNvPr>
            <p:cNvGrpSpPr/>
            <p:nvPr userDrawn="1"/>
          </p:nvGrpSpPr>
          <p:grpSpPr>
            <a:xfrm>
              <a:off x="12610022" y="1108316"/>
              <a:ext cx="425380" cy="577954"/>
              <a:chOff x="-37364" y="4061531"/>
              <a:chExt cx="571037" cy="775855"/>
            </a:xfrm>
          </p:grpSpPr>
          <p:pic>
            <p:nvPicPr>
              <p:cNvPr id="30" name="Afbeelding 29">
                <a:extLst>
                  <a:ext uri="{FF2B5EF4-FFF2-40B4-BE49-F238E27FC236}">
                    <a16:creationId xmlns:a16="http://schemas.microsoft.com/office/drawing/2014/main" id="{45C84A41-9738-4507-8304-0BA722E1CC20}"/>
                  </a:ext>
                </a:extLst>
              </p:cNvPr>
              <p:cNvPicPr>
                <a:picLocks noChangeAspect="1"/>
              </p:cNvPicPr>
              <p:nvPr userDrawn="1"/>
            </p:nvPicPr>
            <p:blipFill rotWithShape="1">
              <a:blip r:embed="rId6" cstate="hqprint">
                <a:extLst>
                  <a:ext uri="{28A0092B-C50C-407E-A947-70E740481C1C}">
                    <a14:useLocalDpi xmlns:a14="http://schemas.microsoft.com/office/drawing/2010/main"/>
                  </a:ext>
                </a:extLst>
              </a:blip>
              <a:srcRect/>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1" name="Rectangle 21">
                <a:extLst>
                  <a:ext uri="{FF2B5EF4-FFF2-40B4-BE49-F238E27FC236}">
                    <a16:creationId xmlns:a16="http://schemas.microsoft.com/office/drawing/2014/main" id="{F88C8D67-DCA7-4464-9858-FCF662DD034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29" name="Afbeelding 28">
              <a:extLst>
                <a:ext uri="{FF2B5EF4-FFF2-40B4-BE49-F238E27FC236}">
                  <a16:creationId xmlns:a16="http://schemas.microsoft.com/office/drawing/2014/main" id="{ABBF3883-BF5F-4F6D-AAFC-4C8A3EEE973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1989706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1">
    <p:bg>
      <p:bgPr>
        <a:solidFill>
          <a:schemeClr val="bg1"/>
        </a:solid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Graphic 9">
            <a:extLst>
              <a:ext uri="{FF2B5EF4-FFF2-40B4-BE49-F238E27FC236}">
                <a16:creationId xmlns:a16="http://schemas.microsoft.com/office/drawing/2014/main" id="{000C631D-7D1E-4BF9-8076-5DD575ADF468}"/>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194918"/>
            <a:ext cx="6152400" cy="1123949"/>
          </a:xfrm>
        </p:spPr>
        <p:txBody>
          <a:bodyPr anchor="b" anchorCtr="0">
            <a:noAutofit/>
          </a:bodyPr>
          <a:lstStyle>
            <a:lvl1pPr>
              <a:lnSpc>
                <a:spcPct val="80000"/>
              </a:lnSpc>
              <a:defRPr sz="4000" spc="-60" baseline="0"/>
            </a:lvl1pPr>
          </a:lstStyle>
          <a:p>
            <a:r>
              <a:rPr lang="nl-NL" noProof="0" dirty="0"/>
              <a:t>Klik om titel toe te voegen</a:t>
            </a:r>
          </a:p>
        </p:txBody>
      </p:sp>
      <p:pic>
        <p:nvPicPr>
          <p:cNvPr id="7" name="Graphic 6">
            <a:extLst>
              <a:ext uri="{FF2B5EF4-FFF2-40B4-BE49-F238E27FC236}">
                <a16:creationId xmlns:a16="http://schemas.microsoft.com/office/drawing/2014/main" id="{B5FE09E1-CDD2-49F2-957D-83704BDDC2F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69119" y="5878102"/>
            <a:ext cx="2419349" cy="701717"/>
          </a:xfrm>
          <a:prstGeom prst="rect">
            <a:avLst/>
          </a:prstGeom>
        </p:spPr>
      </p:pic>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5419726" y="4768849"/>
            <a:ext cx="6152400" cy="590400"/>
          </a:xfrm>
        </p:spPr>
        <p:txBody>
          <a:bodyPr/>
          <a:lstStyle>
            <a:lvl1pPr>
              <a:defRPr sz="4000" spc="-60" baseline="0">
                <a:solidFill>
                  <a:schemeClr val="bg2"/>
                </a:solidFill>
              </a:defRPr>
            </a:lvl1pPr>
          </a:lstStyle>
          <a:p>
            <a:pPr lvl="0"/>
            <a:r>
              <a:rPr lang="nl-NL" noProof="0" dirty="0"/>
              <a:t>Klik om subtitel toe te voegen</a:t>
            </a:r>
          </a:p>
        </p:txBody>
      </p:sp>
    </p:spTree>
    <p:extLst>
      <p:ext uri="{BB962C8B-B14F-4D97-AF65-F5344CB8AC3E}">
        <p14:creationId xmlns:p14="http://schemas.microsoft.com/office/powerpoint/2010/main" val="289800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422760" y="3137097"/>
            <a:ext cx="8333981" cy="1123949"/>
          </a:xfrm>
        </p:spPr>
        <p:txBody>
          <a:bodyPr anchor="b" anchorCtr="0">
            <a:noAutofit/>
          </a:bodyPr>
          <a:lstStyle>
            <a:lvl1pPr>
              <a:lnSpc>
                <a:spcPct val="80000"/>
              </a:lnSpc>
              <a:defRPr sz="4800" spc="-60" baseline="0"/>
            </a:lvl1pPr>
          </a:lstStyle>
          <a:p>
            <a:r>
              <a:rPr lang="nl-NL" noProof="0" dirty="0"/>
              <a:t>Klik om titel toe te voegen</a:t>
            </a:r>
          </a:p>
        </p:txBody>
      </p:sp>
      <p:pic>
        <p:nvPicPr>
          <p:cNvPr id="7" name="Graphic 6">
            <a:extLst>
              <a:ext uri="{FF2B5EF4-FFF2-40B4-BE49-F238E27FC236}">
                <a16:creationId xmlns:a16="http://schemas.microsoft.com/office/drawing/2014/main" id="{B5FE09E1-CDD2-49F2-957D-83704BDDC2F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69119" y="5878102"/>
            <a:ext cx="2419349" cy="701717"/>
          </a:xfrm>
          <a:prstGeom prst="rect">
            <a:avLst/>
          </a:prstGeom>
        </p:spPr>
      </p:pic>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422761" y="4635612"/>
            <a:ext cx="8333980" cy="590400"/>
          </a:xfrm>
        </p:spPr>
        <p:txBody>
          <a:bodyPr/>
          <a:lstStyle>
            <a:lvl1pPr>
              <a:defRPr sz="4800" spc="-60" baseline="0">
                <a:solidFill>
                  <a:schemeClr val="bg2"/>
                </a:solidFill>
              </a:defRPr>
            </a:lvl1pPr>
          </a:lstStyle>
          <a:p>
            <a:pPr lvl="0"/>
            <a:r>
              <a:rPr lang="nl-NL" noProof="0" dirty="0"/>
              <a:t>Klik om subtitel toe te voegen</a:t>
            </a:r>
          </a:p>
        </p:txBody>
      </p:sp>
    </p:spTree>
    <p:extLst>
      <p:ext uri="{BB962C8B-B14F-4D97-AF65-F5344CB8AC3E}">
        <p14:creationId xmlns:p14="http://schemas.microsoft.com/office/powerpoint/2010/main" val="148119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grpSp>
        <p:nvGrpSpPr>
          <p:cNvPr id="3" name="Groep 2">
            <a:extLst>
              <a:ext uri="{FF2B5EF4-FFF2-40B4-BE49-F238E27FC236}">
                <a16:creationId xmlns:a16="http://schemas.microsoft.com/office/drawing/2014/main" id="{2CF7D35E-BD38-4E1D-A1A4-DCE809B613B2}"/>
              </a:ext>
            </a:extLst>
          </p:cNvPr>
          <p:cNvGrpSpPr/>
          <p:nvPr userDrawn="1"/>
        </p:nvGrpSpPr>
        <p:grpSpPr>
          <a:xfrm>
            <a:off x="-2463800" y="0"/>
            <a:ext cx="2329217" cy="2718588"/>
            <a:chOff x="-2463800" y="0"/>
            <a:chExt cx="2329217" cy="2718588"/>
          </a:xfrm>
        </p:grpSpPr>
        <p:sp>
          <p:nvSpPr>
            <p:cNvPr id="29" name="Rectangle 106">
              <a:extLst>
                <a:ext uri="{FF2B5EF4-FFF2-40B4-BE49-F238E27FC236}">
                  <a16:creationId xmlns:a16="http://schemas.microsoft.com/office/drawing/2014/main" id="{8EFECCA7-ADC2-45D3-A6C3-E5EDB3B498E7}"/>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0" name="Group 22">
              <a:extLst>
                <a:ext uri="{FF2B5EF4-FFF2-40B4-BE49-F238E27FC236}">
                  <a16:creationId xmlns:a16="http://schemas.microsoft.com/office/drawing/2014/main" id="{5012CF3D-ADB2-4D14-BF7C-A9FD5145CF7F}"/>
                </a:ext>
              </a:extLst>
            </p:cNvPr>
            <p:cNvGrpSpPr/>
            <p:nvPr userDrawn="1"/>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5876244-CC7A-4388-B381-62B883FC1285}"/>
                  </a:ext>
                </a:extLst>
              </p:cNvPr>
              <p:cNvGrpSpPr/>
              <p:nvPr userDrawn="1"/>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BCFA0C2F-F1B3-48A7-872C-B7C11C1FD90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3AAB3979-EBA7-4D1A-AF18-C6B82FB03B27}"/>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2" name="Graphic 19" descr="Close with solid fill">
                <a:extLst>
                  <a:ext uri="{FF2B5EF4-FFF2-40B4-BE49-F238E27FC236}">
                    <a16:creationId xmlns:a16="http://schemas.microsoft.com/office/drawing/2014/main" id="{5A99591B-19E3-4428-AAEA-EB23D7911F4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619125" y="1529540"/>
            <a:ext cx="10966451" cy="4320000"/>
          </a:xfrm>
        </p:spPr>
        <p:txBody>
          <a:bodyPr/>
          <a:lstStyle>
            <a:lvl1pPr marL="0" indent="0">
              <a:lnSpc>
                <a:spcPct val="100000"/>
              </a:lnSpc>
              <a:spcBef>
                <a:spcPts val="0"/>
              </a:spcBef>
              <a:buFont typeface="+mj-lt"/>
              <a:buNone/>
              <a:defRPr b="1">
                <a:solidFill>
                  <a:schemeClr val="tx2"/>
                </a:solidFill>
              </a:defRPr>
            </a:lvl1pPr>
            <a:lvl2pPr marL="0" indent="0">
              <a:lnSpc>
                <a:spcPct val="100000"/>
              </a:lnSpc>
              <a:spcBef>
                <a:spcPts val="0"/>
              </a:spcBef>
              <a:buNone/>
              <a:defRPr>
                <a:solidFill>
                  <a:schemeClr val="bg2"/>
                </a:solidFill>
              </a:defRPr>
            </a:lvl2pPr>
            <a:lvl3pPr marL="360000" indent="-360000">
              <a:lnSpc>
                <a:spcPct val="100000"/>
              </a:lnSpc>
              <a:spcBef>
                <a:spcPts val="0"/>
              </a:spcBef>
              <a:buFont typeface="+mj-lt"/>
              <a:buAutoNum type="arabicPeriod"/>
              <a:defRPr/>
            </a:lvl3pPr>
            <a:lvl4pPr marL="630000">
              <a:lnSpc>
                <a:spcPct val="100000"/>
              </a:lnSpc>
              <a:spcBef>
                <a:spcPts val="0"/>
              </a:spcBef>
              <a:defRPr/>
            </a:lvl4pPr>
            <a:lvl5pPr>
              <a:lnSpc>
                <a:spcPts val="2800"/>
              </a:lnSpc>
              <a:spcBef>
                <a:spcPts val="1200"/>
              </a:spcBef>
              <a:defRPr/>
            </a:lvl5pPr>
          </a:lstStyle>
          <a:p>
            <a:pPr lvl="0"/>
            <a:r>
              <a:rPr lang="nl-NL" noProof="0" dirty="0"/>
              <a:t>Klik om kop toe te voegen</a:t>
            </a:r>
          </a:p>
          <a:p>
            <a:pPr lvl="1"/>
            <a:r>
              <a:rPr lang="nl-NL" noProof="0" dirty="0" err="1"/>
              <a:t>Subkop</a:t>
            </a:r>
            <a:endParaRPr lang="nl-NL" noProof="0" dirty="0"/>
          </a:p>
          <a:p>
            <a:pPr lvl="2"/>
            <a:r>
              <a:rPr lang="nl-NL" noProof="0" dirty="0"/>
              <a:t>Agendapunt</a:t>
            </a:r>
          </a:p>
          <a:p>
            <a:pPr lvl="3"/>
            <a:r>
              <a:rPr lang="nl-NL" noProof="0" dirty="0" err="1"/>
              <a:t>Bullet</a:t>
            </a:r>
            <a:r>
              <a:rPr lang="nl-NL" noProof="0" dirty="0"/>
              <a:t> niveau</a:t>
            </a:r>
          </a:p>
        </p:txBody>
      </p:sp>
      <p:sp>
        <p:nvSpPr>
          <p:cNvPr id="4" name="Slide Number Placeholder 3">
            <a:extLst>
              <a:ext uri="{FF2B5EF4-FFF2-40B4-BE49-F238E27FC236}">
                <a16:creationId xmlns:a16="http://schemas.microsoft.com/office/drawing/2014/main" id="{FC7632C6-E4C5-4388-B122-E2FF62E3DB65}"/>
              </a:ext>
            </a:extLst>
          </p:cNvPr>
          <p:cNvSpPr>
            <a:spLocks noGrp="1"/>
          </p:cNvSpPr>
          <p:nvPr>
            <p:ph type="sldNum" sz="quarter" idx="11"/>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972724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619125" y="1530000"/>
            <a:ext cx="10966451" cy="4320000"/>
          </a:xfrm>
        </p:spPr>
        <p:txBody>
          <a:bodyPr/>
          <a:lstStyle>
            <a:lvl1pPr marL="0" indent="0">
              <a:lnSpc>
                <a:spcPct val="100000"/>
              </a:lnSpc>
              <a:spcBef>
                <a:spcPts val="0"/>
              </a:spcBef>
              <a:spcAft>
                <a:spcPts val="0"/>
              </a:spcAft>
              <a:buFont typeface="+mj-lt"/>
              <a:buNone/>
              <a:defRPr b="1">
                <a:solidFill>
                  <a:schemeClr val="tx2"/>
                </a:solidFill>
              </a:defRPr>
            </a:lvl1pPr>
            <a:lvl2pPr marL="0" indent="0">
              <a:lnSpc>
                <a:spcPct val="100000"/>
              </a:lnSpc>
              <a:spcBef>
                <a:spcPts val="0"/>
              </a:spcBef>
              <a:spcAft>
                <a:spcPts val="0"/>
              </a:spcAft>
              <a:buNone/>
              <a:defRPr>
                <a:solidFill>
                  <a:schemeClr val="bg2"/>
                </a:solidFill>
              </a:defRPr>
            </a:lvl2pPr>
            <a:lvl3pPr marL="0" indent="0">
              <a:lnSpc>
                <a:spcPct val="100000"/>
              </a:lnSpc>
              <a:spcBef>
                <a:spcPts val="0"/>
              </a:spcBef>
              <a:spcAft>
                <a:spcPts val="0"/>
              </a:spcAft>
              <a:buFont typeface="+mj-lt"/>
              <a:buNone/>
              <a:defRPr/>
            </a:lvl3pPr>
            <a:lvl4pPr marL="270000">
              <a:lnSpc>
                <a:spcPct val="100000"/>
              </a:lnSpc>
              <a:spcBef>
                <a:spcPts val="0"/>
              </a:spcBef>
              <a:spcAft>
                <a:spcPts val="0"/>
              </a:spcAft>
              <a:defRPr/>
            </a:lvl4pPr>
            <a:lvl5pPr marL="540000">
              <a:lnSpc>
                <a:spcPct val="100000"/>
              </a:lnSpc>
              <a:spcBef>
                <a:spcPts val="0"/>
              </a:spcBef>
              <a:spcAft>
                <a:spcPts val="0"/>
              </a:spcAft>
              <a:defRPr/>
            </a:lvl5pPr>
            <a:lvl6pPr marL="810000">
              <a:lnSpc>
                <a:spcPct val="100000"/>
              </a:lnSpc>
              <a:spcBef>
                <a:spcPts val="0"/>
              </a:spcBef>
              <a:spcAft>
                <a:spcPts val="0"/>
              </a:spcAft>
              <a:defRPr/>
            </a:lvl6pPr>
            <a:lvl7pPr marL="1080000">
              <a:lnSpc>
                <a:spcPct val="100000"/>
              </a:lnSpc>
              <a:spcBef>
                <a:spcPts val="0"/>
              </a:spcBef>
              <a:spcAft>
                <a:spcPts val="0"/>
              </a:spcAft>
              <a:defRPr/>
            </a:lvl7pPr>
          </a:lstStyle>
          <a:p>
            <a:pPr lvl="0"/>
            <a:r>
              <a:rPr lang="nl-NL" noProof="0" dirty="0"/>
              <a:t>Klik om kop toe te voegen</a:t>
            </a:r>
          </a:p>
          <a:p>
            <a:pPr lvl="1"/>
            <a:r>
              <a:rPr lang="nl-NL" noProof="0" dirty="0" err="1"/>
              <a:t>Subkop</a:t>
            </a:r>
            <a:endParaRPr lang="nl-NL" noProof="0" dirty="0"/>
          </a:p>
          <a:p>
            <a:pPr lvl="2"/>
            <a:r>
              <a:rPr lang="nl-NL" noProof="0" dirty="0"/>
              <a:t>Body tekst</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p:txBody>
      </p:sp>
      <p:grpSp>
        <p:nvGrpSpPr>
          <p:cNvPr id="26" name="Groep 25">
            <a:extLst>
              <a:ext uri="{FF2B5EF4-FFF2-40B4-BE49-F238E27FC236}">
                <a16:creationId xmlns:a16="http://schemas.microsoft.com/office/drawing/2014/main" id="{08A15A47-0960-4D45-B4FF-EF3A0BAEF993}"/>
              </a:ext>
            </a:extLst>
          </p:cNvPr>
          <p:cNvGrpSpPr/>
          <p:nvPr userDrawn="1"/>
        </p:nvGrpSpPr>
        <p:grpSpPr>
          <a:xfrm>
            <a:off x="-2463800" y="0"/>
            <a:ext cx="2329217" cy="2718588"/>
            <a:chOff x="-2463800" y="0"/>
            <a:chExt cx="2329217" cy="2718588"/>
          </a:xfrm>
        </p:grpSpPr>
        <p:sp>
          <p:nvSpPr>
            <p:cNvPr id="27" name="Rectangle 106">
              <a:extLst>
                <a:ext uri="{FF2B5EF4-FFF2-40B4-BE49-F238E27FC236}">
                  <a16:creationId xmlns:a16="http://schemas.microsoft.com/office/drawing/2014/main" id="{A1DB3519-1E30-4471-AD4C-6DDC3B82DFD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8" name="Group 22">
              <a:extLst>
                <a:ext uri="{FF2B5EF4-FFF2-40B4-BE49-F238E27FC236}">
                  <a16:creationId xmlns:a16="http://schemas.microsoft.com/office/drawing/2014/main" id="{612871E4-A9D5-43D2-AE74-F57FE2965C84}"/>
                </a:ext>
              </a:extLst>
            </p:cNvPr>
            <p:cNvGrpSpPr/>
            <p:nvPr userDrawn="1"/>
          </p:nvGrpSpPr>
          <p:grpSpPr>
            <a:xfrm>
              <a:off x="-2318863" y="1050055"/>
              <a:ext cx="2044800" cy="534731"/>
              <a:chOff x="-2108199" y="3333735"/>
              <a:chExt cx="2314576" cy="605280"/>
            </a:xfrm>
          </p:grpSpPr>
          <p:grpSp>
            <p:nvGrpSpPr>
              <p:cNvPr id="29" name="Group 9">
                <a:extLst>
                  <a:ext uri="{FF2B5EF4-FFF2-40B4-BE49-F238E27FC236}">
                    <a16:creationId xmlns:a16="http://schemas.microsoft.com/office/drawing/2014/main" id="{7D793679-3082-42EF-9205-D87BB9DE0281}"/>
                  </a:ext>
                </a:extLst>
              </p:cNvPr>
              <p:cNvGrpSpPr/>
              <p:nvPr userDrawn="1"/>
            </p:nvGrpSpPr>
            <p:grpSpPr>
              <a:xfrm>
                <a:off x="-2108199" y="3333735"/>
                <a:ext cx="2314576" cy="605280"/>
                <a:chOff x="-1062434" y="2679700"/>
                <a:chExt cx="2314576" cy="605280"/>
              </a:xfrm>
            </p:grpSpPr>
            <p:pic>
              <p:nvPicPr>
                <p:cNvPr id="31" name="Picture 5">
                  <a:extLst>
                    <a:ext uri="{FF2B5EF4-FFF2-40B4-BE49-F238E27FC236}">
                      <a16:creationId xmlns:a16="http://schemas.microsoft.com/office/drawing/2014/main" id="{D145A39A-1240-4A8F-9798-FB32AB4DCC5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1B96E3E2-C2BE-4C80-BF91-326F6FF78E7E}"/>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0" name="Graphic 19" descr="Close with solid fill">
                <a:extLst>
                  <a:ext uri="{FF2B5EF4-FFF2-40B4-BE49-F238E27FC236}">
                    <a16:creationId xmlns:a16="http://schemas.microsoft.com/office/drawing/2014/main" id="{69DF857E-8B49-467D-A623-BD02BF2EAB1A}"/>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4E165EC0-D73C-4C51-9202-7CAC512A781B}"/>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889384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619125" y="460376"/>
            <a:ext cx="10975975" cy="659242"/>
          </a:xfrm>
          <a:prstGeom prst="rect">
            <a:avLst/>
          </a:prstGeom>
        </p:spPr>
        <p:txBody>
          <a:bodyPr vert="horz" lIns="0" tIns="0" rIns="0" bIns="0" rtlCol="0" anchor="t" anchorCtr="0">
            <a:noAutofit/>
          </a:bodyPr>
          <a:lstStyle/>
          <a:p>
            <a:r>
              <a:rPr lang="nl-NL" noProof="0" dirty="0"/>
              <a:t>Klik om titel toe te voegen</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619125" y="1528807"/>
            <a:ext cx="10975975" cy="4320000"/>
          </a:xfrm>
          <a:prstGeom prst="rect">
            <a:avLst/>
          </a:prstGeom>
        </p:spPr>
        <p:txBody>
          <a:bodyPr vert="horz" lIns="0" tIns="0" rIns="0" bIns="0" rtlCol="0" anchor="t" anchorCtr="0">
            <a:noAutofit/>
          </a:bodyPr>
          <a:lstStyle/>
          <a:p>
            <a:pPr lvl="0"/>
            <a:r>
              <a:rPr lang="nl-NL" noProof="0" dirty="0"/>
              <a:t>Klik om tekst toe te voegen</a:t>
            </a:r>
          </a:p>
          <a:p>
            <a:pPr lvl="1"/>
            <a:r>
              <a:rPr lang="nl-NL" noProof="0" dirty="0" err="1"/>
              <a:t>Bullet</a:t>
            </a:r>
            <a:r>
              <a:rPr lang="nl-NL" noProof="0" dirty="0"/>
              <a:t> niveau 1</a:t>
            </a:r>
          </a:p>
          <a:p>
            <a:pPr lvl="2"/>
            <a:r>
              <a:rPr lang="nl-NL" noProof="0" dirty="0" err="1"/>
              <a:t>Bullet</a:t>
            </a:r>
            <a:r>
              <a:rPr lang="nl-NL" noProof="0" dirty="0"/>
              <a:t> niveau 2</a:t>
            </a:r>
          </a:p>
          <a:p>
            <a:pPr lvl="3"/>
            <a:r>
              <a:rPr lang="nl-NL" noProof="0" dirty="0" err="1"/>
              <a:t>Bullet</a:t>
            </a:r>
            <a:r>
              <a:rPr lang="nl-NL" noProof="0" dirty="0"/>
              <a:t> niveau 3</a:t>
            </a:r>
          </a:p>
          <a:p>
            <a:pPr lvl="4"/>
            <a:r>
              <a:rPr lang="nl-NL" noProof="0" dirty="0" err="1"/>
              <a:t>Bullet</a:t>
            </a:r>
            <a:r>
              <a:rPr lang="nl-NL" noProof="0" dirty="0"/>
              <a:t> niveau 4</a:t>
            </a:r>
          </a:p>
          <a:p>
            <a:pPr lvl="5"/>
            <a:r>
              <a:rPr lang="nl-NL" noProof="0" dirty="0" err="1"/>
              <a:t>Bullet</a:t>
            </a:r>
            <a:r>
              <a:rPr lang="nl-NL" noProof="0" dirty="0"/>
              <a:t> niveau 5</a:t>
            </a:r>
          </a:p>
          <a:p>
            <a:pPr lvl="6"/>
            <a:r>
              <a:rPr lang="nl-NL" noProof="0" dirty="0" err="1"/>
              <a:t>Bullet</a:t>
            </a:r>
            <a:r>
              <a:rPr lang="nl-NL" noProof="0" dirty="0"/>
              <a:t> niveau 6</a:t>
            </a:r>
          </a:p>
        </p:txBody>
      </p:sp>
      <p:sp>
        <p:nvSpPr>
          <p:cNvPr id="5" name="Rectangle 106">
            <a:extLst>
              <a:ext uri="{FF2B5EF4-FFF2-40B4-BE49-F238E27FC236}">
                <a16:creationId xmlns:a16="http://schemas.microsoft.com/office/drawing/2014/main" id="{B83BCE7B-6D56-42B9-957A-8CFBA841ED3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pic>
        <p:nvPicPr>
          <p:cNvPr id="13" name="Graphic 12">
            <a:extLst>
              <a:ext uri="{FF2B5EF4-FFF2-40B4-BE49-F238E27FC236}">
                <a16:creationId xmlns:a16="http://schemas.microsoft.com/office/drawing/2014/main" id="{F5B02272-968D-4D83-99E0-2321B880DE05}"/>
              </a:ext>
            </a:extLst>
          </p:cNvPr>
          <p:cNvPicPr>
            <a:picLocks noChangeAspect="1"/>
          </p:cNvPicPr>
          <p:nvPr userDrawn="1"/>
        </p:nvPicPr>
        <p:blipFill>
          <a:blip>
            <a:extLst>
              <a:ext uri="{96DAC541-7B7A-43D3-8B79-37D633B846F1}">
                <asvg:svgBlip xmlns:asvg="http://schemas.microsoft.com/office/drawing/2016/SVG/main" r:embed="rId31"/>
              </a:ext>
            </a:extLst>
          </a:blip>
          <a:stretch>
            <a:fillRect/>
          </a:stretch>
        </p:blipFill>
        <p:spPr>
          <a:xfrm>
            <a:off x="576264" y="6053515"/>
            <a:ext cx="1591200" cy="461517"/>
          </a:xfrm>
          <a:prstGeom prst="rect">
            <a:avLst/>
          </a:prstGeom>
        </p:spPr>
      </p:pic>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11229975" y="6191328"/>
            <a:ext cx="365125" cy="249385"/>
          </a:xfrm>
          <a:prstGeom prst="rect">
            <a:avLst/>
          </a:prstGeom>
        </p:spPr>
        <p:txBody>
          <a:bodyPr vert="horz" lIns="0" tIns="0" rIns="0" bIns="0" rtlCol="0" anchor="ctr"/>
          <a:lstStyle>
            <a:lvl1pPr algn="r">
              <a:defRPr sz="1200">
                <a:solidFill>
                  <a:schemeClr val="tx1"/>
                </a:solidFill>
              </a:defRPr>
            </a:lvl1p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316966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90" r:id="rId28"/>
    <p:sldLayoutId id="2147483691" r:id="rId29"/>
  </p:sldLayoutIdLst>
  <p:hf hdr="0" ftr="0" dt="0"/>
  <p:txStyles>
    <p:titleStyle>
      <a:lvl1pPr algn="l" defTabSz="914400" rtl="0" eaLnBrk="1" latinLnBrk="0" hangingPunct="1">
        <a:lnSpc>
          <a:spcPct val="80000"/>
        </a:lnSpc>
        <a:spcBef>
          <a:spcPct val="0"/>
        </a:spcBef>
        <a:buNone/>
        <a:defRPr sz="4000" kern="1200" spc="-60"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0"/>
        </a:spcAft>
        <a:buClr>
          <a:schemeClr val="tx2"/>
        </a:buClr>
        <a:buSzPct val="90000"/>
        <a:buFont typeface="Arial" panose="020B0604020202020204" pitchFamily="34" charset="0"/>
        <a:buNone/>
        <a:defRPr lang="en-US" sz="2800" kern="1200" dirty="0">
          <a:solidFill>
            <a:schemeClr val="tx1"/>
          </a:solidFill>
          <a:latin typeface="+mn-lt"/>
          <a:ea typeface="+mn-ea"/>
          <a:cs typeface="+mn-cs"/>
        </a:defRPr>
      </a:lvl1pPr>
      <a:lvl2pPr marL="269875" indent="-269875" algn="l" defTabSz="914400" rtl="0" eaLnBrk="1" latinLnBrk="0" hangingPunct="1">
        <a:lnSpc>
          <a:spcPct val="10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2pPr>
      <a:lvl3pPr marL="539750" indent="-269875" algn="l" defTabSz="914400" rtl="0" eaLnBrk="1" latinLnBrk="0" hangingPunct="1">
        <a:lnSpc>
          <a:spcPct val="10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3pPr>
      <a:lvl4pPr marL="809625" indent="-269875" algn="l" defTabSz="914400" rtl="0" eaLnBrk="1" latinLnBrk="0" hangingPunct="1">
        <a:lnSpc>
          <a:spcPct val="10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4pPr>
      <a:lvl5pPr marL="1079500" indent="-269875" algn="l" defTabSz="914400" rtl="0" eaLnBrk="1" latinLnBrk="0" hangingPunct="1">
        <a:lnSpc>
          <a:spcPct val="10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5pPr>
      <a:lvl6pPr marL="1350000" indent="-270000" algn="l" defTabSz="914400" rtl="0" eaLnBrk="1" latinLnBrk="0" hangingPunct="1">
        <a:lnSpc>
          <a:spcPct val="10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6pPr>
      <a:lvl7pPr marL="1620000" indent="-270000" algn="l" defTabSz="914400" rtl="0" eaLnBrk="1" latinLnBrk="0" hangingPunct="1">
        <a:lnSpc>
          <a:spcPct val="10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3D5607AC-D0D9-5AD3-60CC-EF6F87DA49BD}"/>
              </a:ext>
            </a:extLst>
          </p:cNvPr>
          <p:cNvPicPr>
            <a:picLocks noGrp="1" noChangeAspect="1"/>
          </p:cNvPicPr>
          <p:nvPr>
            <p:ph type="pic" sz="quarter" idx="12"/>
          </p:nvPr>
        </p:nvPicPr>
        <p:blipFill>
          <a:blip r:embed="rId2"/>
          <a:srcRect t="536" b="536"/>
          <a:stretch/>
        </p:blipFill>
        <p:spPr>
          <a:xfrm>
            <a:off x="307420" y="-93932"/>
            <a:ext cx="11577160" cy="4635500"/>
          </a:xfrm>
        </p:spPr>
      </p:pic>
      <p:sp>
        <p:nvSpPr>
          <p:cNvPr id="3" name="Titel 2">
            <a:extLst>
              <a:ext uri="{FF2B5EF4-FFF2-40B4-BE49-F238E27FC236}">
                <a16:creationId xmlns:a16="http://schemas.microsoft.com/office/drawing/2014/main" id="{DB9C97D4-7E35-1F55-00D2-E8D695A3CEA9}"/>
              </a:ext>
            </a:extLst>
          </p:cNvPr>
          <p:cNvSpPr>
            <a:spLocks noGrp="1"/>
          </p:cNvSpPr>
          <p:nvPr>
            <p:ph type="title"/>
          </p:nvPr>
        </p:nvSpPr>
        <p:spPr>
          <a:xfrm>
            <a:off x="869795" y="3979594"/>
            <a:ext cx="10703081" cy="1123949"/>
          </a:xfrm>
        </p:spPr>
        <p:txBody>
          <a:bodyPr/>
          <a:lstStyle/>
          <a:p>
            <a:r>
              <a:rPr lang="en-US" sz="2000" dirty="0">
                <a:solidFill>
                  <a:srgbClr val="C00000"/>
                </a:solidFill>
              </a:rPr>
              <a:t>Lancet Resp Medicine 1 May 2026 (IF 32.8)</a:t>
            </a:r>
          </a:p>
        </p:txBody>
      </p:sp>
      <p:sp>
        <p:nvSpPr>
          <p:cNvPr id="4" name="Tijdelijke aanduiding voor tekst 3">
            <a:extLst>
              <a:ext uri="{FF2B5EF4-FFF2-40B4-BE49-F238E27FC236}">
                <a16:creationId xmlns:a16="http://schemas.microsoft.com/office/drawing/2014/main" id="{109B19E1-3AAD-D2FB-7284-4E3F0EE5ACD9}"/>
              </a:ext>
            </a:extLst>
          </p:cNvPr>
          <p:cNvSpPr>
            <a:spLocks noGrp="1"/>
          </p:cNvSpPr>
          <p:nvPr>
            <p:ph type="body" sz="quarter" idx="11"/>
          </p:nvPr>
        </p:nvSpPr>
        <p:spPr/>
        <p:txBody>
          <a:bodyPr/>
          <a:lstStyle/>
          <a:p>
            <a:r>
              <a:rPr lang="en-US" dirty="0"/>
              <a:t>18 Mei 2026 door Erik Koomen</a:t>
            </a:r>
          </a:p>
        </p:txBody>
      </p:sp>
      <p:sp>
        <p:nvSpPr>
          <p:cNvPr id="5" name="Tijdelijke aanduiding voor tekst 4">
            <a:extLst>
              <a:ext uri="{FF2B5EF4-FFF2-40B4-BE49-F238E27FC236}">
                <a16:creationId xmlns:a16="http://schemas.microsoft.com/office/drawing/2014/main" id="{2AC400AB-4A08-506A-1C69-35272574FFD5}"/>
              </a:ext>
            </a:extLst>
          </p:cNvPr>
          <p:cNvSpPr>
            <a:spLocks noGrp="1"/>
          </p:cNvSpPr>
          <p:nvPr>
            <p:ph type="body" sz="quarter" idx="13"/>
          </p:nvPr>
        </p:nvSpPr>
        <p:spPr>
          <a:xfrm>
            <a:off x="5419725" y="5472971"/>
            <a:ext cx="6631597" cy="590400"/>
          </a:xfrm>
        </p:spPr>
        <p:txBody>
          <a:bodyPr/>
          <a:lstStyle/>
          <a:p>
            <a:r>
              <a:rPr lang="en-US" dirty="0"/>
              <a:t>Journal Club</a:t>
            </a:r>
          </a:p>
        </p:txBody>
      </p:sp>
    </p:spTree>
    <p:extLst>
      <p:ext uri="{BB962C8B-B14F-4D97-AF65-F5344CB8AC3E}">
        <p14:creationId xmlns:p14="http://schemas.microsoft.com/office/powerpoint/2010/main" val="2739799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800"/>
            </a:pPr>
            <a:r>
              <a:t>Klinische interpretatie</a:t>
            </a:r>
          </a:p>
        </p:txBody>
      </p:sp>
      <p:sp>
        <p:nvSpPr>
          <p:cNvPr id="3" name="Content Placeholder 2"/>
          <p:cNvSpPr>
            <a:spLocks noGrp="1"/>
          </p:cNvSpPr>
          <p:nvPr>
            <p:ph idx="1"/>
          </p:nvPr>
        </p:nvSpPr>
        <p:spPr/>
        <p:txBody>
          <a:bodyPr/>
          <a:lstStyle/>
          <a:p>
            <a:pPr>
              <a:defRPr sz="1800"/>
            </a:pPr>
            <a:r>
              <a:rPr dirty="0"/>
              <a:t>Focus </a:t>
            </a:r>
            <a:r>
              <a:rPr dirty="0" err="1"/>
              <a:t>verschuift</a:t>
            </a:r>
            <a:r>
              <a:rPr dirty="0"/>
              <a:t> van </a:t>
            </a:r>
            <a:r>
              <a:rPr dirty="0" err="1"/>
              <a:t>alleen</a:t>
            </a:r>
            <a:r>
              <a:rPr dirty="0"/>
              <a:t> VT </a:t>
            </a:r>
            <a:r>
              <a:rPr dirty="0" err="1"/>
              <a:t>naar</a:t>
            </a:r>
            <a:r>
              <a:rPr dirty="0"/>
              <a:t> </a:t>
            </a:r>
            <a:r>
              <a:rPr dirty="0" err="1"/>
              <a:t>totale</a:t>
            </a:r>
            <a:r>
              <a:rPr dirty="0"/>
              <a:t> </a:t>
            </a:r>
            <a:r>
              <a:rPr dirty="0" err="1"/>
              <a:t>longstress</a:t>
            </a:r>
            <a:endParaRPr dirty="0"/>
          </a:p>
          <a:p>
            <a:pPr>
              <a:defRPr sz="1800"/>
            </a:pPr>
            <a:r>
              <a:rPr dirty="0" err="1"/>
              <a:t>Belang</a:t>
            </a:r>
            <a:r>
              <a:rPr dirty="0"/>
              <a:t> van </a:t>
            </a:r>
            <a:r>
              <a:rPr dirty="0" err="1"/>
              <a:t>beperken</a:t>
            </a:r>
            <a:r>
              <a:rPr dirty="0"/>
              <a:t> ΔP </a:t>
            </a:r>
            <a:r>
              <a:rPr dirty="0" err="1"/>
              <a:t>en</a:t>
            </a:r>
            <a:r>
              <a:rPr dirty="0"/>
              <a:t> </a:t>
            </a:r>
            <a:r>
              <a:rPr dirty="0" err="1"/>
              <a:t>excessieve</a:t>
            </a:r>
            <a:r>
              <a:rPr dirty="0"/>
              <a:t> </a:t>
            </a:r>
            <a:r>
              <a:rPr dirty="0" err="1"/>
              <a:t>FiO</a:t>
            </a:r>
            <a:r>
              <a:rPr dirty="0"/>
              <a:t>₂</a:t>
            </a:r>
          </a:p>
          <a:p>
            <a:pPr>
              <a:defRPr sz="1800"/>
            </a:pPr>
            <a:r>
              <a:rPr dirty="0" err="1"/>
              <a:t>Gepersonaliseerde</a:t>
            </a:r>
            <a:r>
              <a:rPr dirty="0"/>
              <a:t> PEEP-</a:t>
            </a:r>
            <a:r>
              <a:rPr dirty="0" err="1"/>
              <a:t>strategieën</a:t>
            </a:r>
            <a:r>
              <a:rPr dirty="0"/>
              <a:t> </a:t>
            </a:r>
            <a:r>
              <a:rPr dirty="0" err="1"/>
              <a:t>nodig</a:t>
            </a:r>
            <a:endParaRPr dirty="0"/>
          </a:p>
          <a:p>
            <a:pPr>
              <a:defRPr sz="1800"/>
            </a:pPr>
            <a:r>
              <a:rPr dirty="0"/>
              <a:t>Lung protective ventilation is </a:t>
            </a:r>
            <a:r>
              <a:rPr dirty="0" err="1"/>
              <a:t>breder</a:t>
            </a:r>
            <a:r>
              <a:rPr dirty="0"/>
              <a:t> dan </a:t>
            </a:r>
            <a:r>
              <a:rPr dirty="0" err="1"/>
              <a:t>lage</a:t>
            </a:r>
            <a:r>
              <a:rPr dirty="0"/>
              <a:t> VT</a:t>
            </a:r>
            <a:endParaRPr lang="en-US" dirty="0"/>
          </a:p>
          <a:p>
            <a:pPr>
              <a:defRPr sz="1800"/>
            </a:pPr>
            <a:endParaRPr lang="en-US" dirty="0"/>
          </a:p>
          <a:p>
            <a:pPr>
              <a:defRPr sz="1800"/>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800"/>
            </a:pPr>
            <a:r>
              <a:t>Beperkingen</a:t>
            </a:r>
          </a:p>
        </p:txBody>
      </p:sp>
      <p:sp>
        <p:nvSpPr>
          <p:cNvPr id="3" name="Content Placeholder 2"/>
          <p:cNvSpPr>
            <a:spLocks noGrp="1"/>
          </p:cNvSpPr>
          <p:nvPr>
            <p:ph idx="1"/>
          </p:nvPr>
        </p:nvSpPr>
        <p:spPr/>
        <p:txBody>
          <a:bodyPr/>
          <a:lstStyle/>
          <a:p>
            <a:pPr>
              <a:defRPr sz="1800"/>
            </a:pPr>
            <a:r>
              <a:rPr dirty="0" err="1"/>
              <a:t>Observationeel</a:t>
            </a:r>
            <a:r>
              <a:rPr dirty="0"/>
              <a:t>: </a:t>
            </a:r>
            <a:r>
              <a:rPr dirty="0" err="1"/>
              <a:t>geen</a:t>
            </a:r>
            <a:r>
              <a:rPr dirty="0"/>
              <a:t> </a:t>
            </a:r>
            <a:r>
              <a:rPr dirty="0" err="1"/>
              <a:t>causaliteit</a:t>
            </a:r>
            <a:endParaRPr lang="en-US" dirty="0"/>
          </a:p>
          <a:p>
            <a:pPr>
              <a:defRPr sz="1800"/>
            </a:pPr>
            <a:endParaRPr dirty="0"/>
          </a:p>
          <a:p>
            <a:pPr>
              <a:defRPr sz="1800"/>
            </a:pPr>
            <a:r>
              <a:rPr dirty="0" err="1"/>
              <a:t>Ventilatiedata</a:t>
            </a:r>
            <a:r>
              <a:rPr dirty="0"/>
              <a:t> </a:t>
            </a:r>
            <a:r>
              <a:rPr dirty="0" err="1"/>
              <a:t>slechts</a:t>
            </a:r>
            <a:r>
              <a:rPr dirty="0"/>
              <a:t> 1x per </a:t>
            </a:r>
            <a:r>
              <a:rPr dirty="0" err="1"/>
              <a:t>dag</a:t>
            </a:r>
            <a:endParaRPr lang="en-US" dirty="0"/>
          </a:p>
          <a:p>
            <a:pPr>
              <a:defRPr sz="1800"/>
            </a:pPr>
            <a:endParaRPr dirty="0"/>
          </a:p>
          <a:p>
            <a:pPr>
              <a:defRPr sz="1800"/>
            </a:pPr>
            <a:r>
              <a:rPr dirty="0"/>
              <a:t>Geen follow-up </a:t>
            </a:r>
            <a:r>
              <a:rPr dirty="0" err="1"/>
              <a:t>na</a:t>
            </a:r>
            <a:r>
              <a:rPr dirty="0"/>
              <a:t> ICU </a:t>
            </a:r>
            <a:r>
              <a:rPr dirty="0" err="1"/>
              <a:t>ontslag</a:t>
            </a:r>
            <a:endParaRPr lang="en-US" dirty="0"/>
          </a:p>
          <a:p>
            <a:pPr>
              <a:defRPr sz="1800"/>
            </a:pPr>
            <a:endParaRPr dirty="0"/>
          </a:p>
          <a:p>
            <a:pPr>
              <a:defRPr sz="1800"/>
            </a:pPr>
            <a:r>
              <a:rPr dirty="0"/>
              <a:t>Geen ECMO-</a:t>
            </a:r>
            <a:r>
              <a:rPr dirty="0" err="1"/>
              <a:t>analyse</a:t>
            </a:r>
            <a:endParaRPr lang="en-US" dirty="0"/>
          </a:p>
          <a:p>
            <a:pPr>
              <a:defRPr sz="1800"/>
            </a:pPr>
            <a:endParaRPr dirty="0"/>
          </a:p>
          <a:p>
            <a:pPr>
              <a:defRPr sz="1800"/>
            </a:pPr>
            <a:r>
              <a:rPr b="1" dirty="0"/>
              <a:t>Wel </a:t>
            </a:r>
            <a:r>
              <a:rPr b="1" dirty="0" err="1"/>
              <a:t>sterke</a:t>
            </a:r>
            <a:r>
              <a:rPr b="1" dirty="0"/>
              <a:t> </a:t>
            </a:r>
            <a:r>
              <a:rPr b="1" dirty="0" err="1"/>
              <a:t>consistente</a:t>
            </a:r>
            <a:r>
              <a:rPr b="1" dirty="0"/>
              <a:t> </a:t>
            </a:r>
            <a:r>
              <a:rPr b="1" dirty="0" err="1"/>
              <a:t>signalen</a:t>
            </a:r>
            <a:r>
              <a:rPr b="1" dirty="0"/>
              <a:t> over </a:t>
            </a:r>
            <a:r>
              <a:rPr b="1" dirty="0" err="1"/>
              <a:t>leeftijd</a:t>
            </a:r>
            <a:r>
              <a:rPr b="1" dirty="0"/>
              <a:t> </a:t>
            </a:r>
            <a:r>
              <a:rPr b="1" dirty="0" err="1"/>
              <a:t>en</a:t>
            </a:r>
            <a:r>
              <a:rPr b="1" dirty="0"/>
              <a:t> centra </a:t>
            </a:r>
            <a:r>
              <a:rPr b="1" dirty="0" err="1"/>
              <a:t>heen</a:t>
            </a:r>
            <a:endParaRPr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800"/>
            </a:pPr>
            <a:r>
              <a:rPr lang="nl-NL" dirty="0"/>
              <a:t>Conclusie: </a:t>
            </a:r>
            <a:r>
              <a:rPr dirty="0" err="1"/>
              <a:t>Toegevoegde</a:t>
            </a:r>
            <a:r>
              <a:rPr dirty="0"/>
              <a:t> </a:t>
            </a:r>
            <a:r>
              <a:rPr dirty="0" err="1"/>
              <a:t>waarde</a:t>
            </a:r>
            <a:r>
              <a:rPr dirty="0"/>
              <a:t> van PRoVENT-PED</a:t>
            </a:r>
          </a:p>
        </p:txBody>
      </p:sp>
      <p:sp>
        <p:nvSpPr>
          <p:cNvPr id="3" name="Content Placeholder 2"/>
          <p:cNvSpPr>
            <a:spLocks noGrp="1"/>
          </p:cNvSpPr>
          <p:nvPr>
            <p:ph idx="1"/>
          </p:nvPr>
        </p:nvSpPr>
        <p:spPr/>
        <p:txBody>
          <a:bodyPr/>
          <a:lstStyle/>
          <a:p>
            <a:pPr>
              <a:defRPr sz="1800"/>
            </a:pPr>
            <a:r>
              <a:rPr dirty="0" err="1"/>
              <a:t>Grootste</a:t>
            </a:r>
            <a:r>
              <a:rPr dirty="0"/>
              <a:t> </a:t>
            </a:r>
            <a:r>
              <a:rPr dirty="0" err="1"/>
              <a:t>internationale</a:t>
            </a:r>
            <a:r>
              <a:rPr dirty="0"/>
              <a:t> </a:t>
            </a:r>
            <a:r>
              <a:rPr dirty="0" err="1"/>
              <a:t>pediatrische</a:t>
            </a:r>
            <a:r>
              <a:rPr dirty="0"/>
              <a:t> </a:t>
            </a:r>
            <a:r>
              <a:rPr dirty="0" err="1"/>
              <a:t>ventilatiestudie</a:t>
            </a:r>
            <a:endParaRPr lang="en-US" dirty="0"/>
          </a:p>
          <a:p>
            <a:pPr>
              <a:defRPr sz="1800"/>
            </a:pPr>
            <a:endParaRPr dirty="0"/>
          </a:p>
          <a:p>
            <a:pPr>
              <a:defRPr sz="1800"/>
            </a:pPr>
            <a:r>
              <a:rPr dirty="0" err="1"/>
              <a:t>Eerste</a:t>
            </a:r>
            <a:r>
              <a:rPr dirty="0"/>
              <a:t> </a:t>
            </a:r>
            <a:r>
              <a:rPr dirty="0" err="1"/>
              <a:t>vergelijking</a:t>
            </a:r>
            <a:r>
              <a:rPr dirty="0"/>
              <a:t> </a:t>
            </a:r>
            <a:r>
              <a:rPr dirty="0" err="1"/>
              <a:t>tussen</a:t>
            </a:r>
            <a:r>
              <a:rPr dirty="0"/>
              <a:t> alle </a:t>
            </a:r>
            <a:r>
              <a:rPr dirty="0" err="1"/>
              <a:t>leeftijdsgroepen</a:t>
            </a:r>
            <a:r>
              <a:rPr dirty="0"/>
              <a:t> </a:t>
            </a:r>
            <a:r>
              <a:rPr dirty="0" err="1"/>
              <a:t>en</a:t>
            </a:r>
            <a:r>
              <a:rPr dirty="0"/>
              <a:t> PARDS/non-PARDS</a:t>
            </a:r>
            <a:endParaRPr lang="en-US" dirty="0"/>
          </a:p>
          <a:p>
            <a:pPr>
              <a:defRPr sz="1800"/>
            </a:pPr>
            <a:endParaRPr dirty="0"/>
          </a:p>
          <a:p>
            <a:pPr>
              <a:defRPr sz="1800"/>
            </a:pPr>
            <a:r>
              <a:rPr dirty="0" err="1"/>
              <a:t>Toont</a:t>
            </a:r>
            <a:r>
              <a:rPr dirty="0"/>
              <a:t> </a:t>
            </a:r>
            <a:r>
              <a:rPr dirty="0" err="1"/>
              <a:t>wereldwijde</a:t>
            </a:r>
            <a:r>
              <a:rPr dirty="0"/>
              <a:t> </a:t>
            </a:r>
            <a:r>
              <a:rPr dirty="0" err="1"/>
              <a:t>praktijkvariatie</a:t>
            </a:r>
            <a:endParaRPr lang="en-US" dirty="0"/>
          </a:p>
          <a:p>
            <a:pPr>
              <a:defRPr sz="1800"/>
            </a:pPr>
            <a:endParaRPr dirty="0"/>
          </a:p>
          <a:p>
            <a:pPr>
              <a:defRPr sz="1800"/>
            </a:pPr>
            <a:r>
              <a:rPr dirty="0" err="1"/>
              <a:t>Koppelt</a:t>
            </a:r>
            <a:r>
              <a:rPr dirty="0"/>
              <a:t> </a:t>
            </a:r>
            <a:r>
              <a:rPr dirty="0" err="1"/>
              <a:t>ventilatieparameters</a:t>
            </a:r>
            <a:r>
              <a:rPr dirty="0"/>
              <a:t> direct </a:t>
            </a:r>
            <a:r>
              <a:rPr dirty="0" err="1"/>
              <a:t>aan</a:t>
            </a:r>
            <a:r>
              <a:rPr dirty="0"/>
              <a:t> </a:t>
            </a:r>
            <a:r>
              <a:rPr dirty="0" err="1"/>
              <a:t>mortaliteit</a:t>
            </a:r>
            <a:endParaRPr lang="en-US" dirty="0"/>
          </a:p>
          <a:p>
            <a:pPr>
              <a:defRPr sz="1800"/>
            </a:pPr>
            <a:endParaRPr dirty="0"/>
          </a:p>
          <a:p>
            <a:pPr>
              <a:defRPr sz="1800"/>
            </a:pPr>
            <a:r>
              <a:rPr dirty="0"/>
              <a:t>Van expert opinion </a:t>
            </a:r>
            <a:r>
              <a:rPr dirty="0" err="1"/>
              <a:t>naar</a:t>
            </a:r>
            <a:r>
              <a:rPr dirty="0"/>
              <a:t> data-</a:t>
            </a:r>
            <a:r>
              <a:rPr dirty="0" err="1"/>
              <a:t>gedreven</a:t>
            </a:r>
            <a:r>
              <a:rPr dirty="0"/>
              <a:t> </a:t>
            </a:r>
            <a:r>
              <a:rPr dirty="0" err="1"/>
              <a:t>strategieën</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800"/>
            </a:pPr>
            <a:r>
              <a:t>De echte impact van PRoVENT-PED</a:t>
            </a:r>
          </a:p>
        </p:txBody>
      </p:sp>
      <p:sp>
        <p:nvSpPr>
          <p:cNvPr id="3" name="Content Placeholder 2"/>
          <p:cNvSpPr>
            <a:spLocks noGrp="1"/>
          </p:cNvSpPr>
          <p:nvPr>
            <p:ph idx="1"/>
          </p:nvPr>
        </p:nvSpPr>
        <p:spPr/>
        <p:txBody>
          <a:bodyPr/>
          <a:lstStyle/>
          <a:p>
            <a:pPr>
              <a:defRPr sz="1800"/>
            </a:pPr>
            <a:r>
              <a:rPr dirty="0" err="1"/>
              <a:t>Eerste</a:t>
            </a:r>
            <a:r>
              <a:rPr dirty="0"/>
              <a:t> </a:t>
            </a:r>
            <a:r>
              <a:rPr dirty="0" err="1"/>
              <a:t>wereldwijde</a:t>
            </a:r>
            <a:r>
              <a:rPr dirty="0"/>
              <a:t> </a:t>
            </a:r>
            <a:r>
              <a:rPr dirty="0" err="1"/>
              <a:t>kwantificatie</a:t>
            </a:r>
            <a:r>
              <a:rPr dirty="0"/>
              <a:t> van </a:t>
            </a:r>
            <a:r>
              <a:rPr dirty="0" err="1"/>
              <a:t>pediatrische</a:t>
            </a:r>
            <a:r>
              <a:rPr dirty="0"/>
              <a:t> </a:t>
            </a:r>
            <a:r>
              <a:rPr dirty="0" err="1"/>
              <a:t>ventilatie</a:t>
            </a:r>
            <a:endParaRPr dirty="0"/>
          </a:p>
          <a:p>
            <a:pPr>
              <a:defRPr sz="1800"/>
            </a:pPr>
            <a:r>
              <a:rPr dirty="0"/>
              <a:t>Focus </a:t>
            </a:r>
            <a:r>
              <a:rPr dirty="0" err="1"/>
              <a:t>verschuift</a:t>
            </a:r>
            <a:r>
              <a:rPr dirty="0"/>
              <a:t> </a:t>
            </a:r>
            <a:r>
              <a:rPr dirty="0" err="1"/>
              <a:t>naar</a:t>
            </a:r>
            <a:r>
              <a:rPr dirty="0"/>
              <a:t> </a:t>
            </a:r>
            <a:r>
              <a:rPr dirty="0" err="1"/>
              <a:t>beperken</a:t>
            </a:r>
            <a:r>
              <a:rPr dirty="0"/>
              <a:t> </a:t>
            </a:r>
            <a:r>
              <a:rPr dirty="0" err="1"/>
              <a:t>totale</a:t>
            </a:r>
            <a:r>
              <a:rPr dirty="0"/>
              <a:t> </a:t>
            </a:r>
            <a:r>
              <a:rPr dirty="0" err="1"/>
              <a:t>longstress</a:t>
            </a:r>
            <a:endParaRPr lang="en-US" dirty="0"/>
          </a:p>
          <a:p>
            <a:pPr>
              <a:defRPr sz="1800"/>
            </a:pPr>
            <a:endParaRPr dirty="0"/>
          </a:p>
          <a:p>
            <a:pPr>
              <a:defRPr sz="1800"/>
            </a:pPr>
            <a:r>
              <a:rPr b="1" dirty="0" err="1"/>
              <a:t>Nieuwe</a:t>
            </a:r>
            <a:r>
              <a:rPr b="1" dirty="0"/>
              <a:t> targets</a:t>
            </a:r>
            <a:r>
              <a:rPr dirty="0"/>
              <a:t>: ΔP, PEEP-</a:t>
            </a:r>
            <a:r>
              <a:rPr dirty="0" err="1"/>
              <a:t>optimalisatie</a:t>
            </a:r>
            <a:r>
              <a:rPr dirty="0"/>
              <a:t>, </a:t>
            </a:r>
            <a:r>
              <a:rPr dirty="0" err="1"/>
              <a:t>FiO</a:t>
            </a:r>
            <a:r>
              <a:rPr dirty="0"/>
              <a:t>₂-</a:t>
            </a:r>
            <a:r>
              <a:rPr dirty="0" err="1"/>
              <a:t>reductie</a:t>
            </a:r>
            <a:endParaRPr dirty="0"/>
          </a:p>
          <a:p>
            <a:pPr>
              <a:defRPr sz="1800"/>
            </a:pPr>
            <a:r>
              <a:rPr dirty="0"/>
              <a:t>Basis </a:t>
            </a:r>
            <a:r>
              <a:rPr dirty="0" err="1"/>
              <a:t>voor</a:t>
            </a:r>
            <a:r>
              <a:rPr dirty="0"/>
              <a:t> </a:t>
            </a:r>
            <a:r>
              <a:rPr dirty="0" err="1"/>
              <a:t>toekomstige</a:t>
            </a:r>
            <a:r>
              <a:rPr dirty="0"/>
              <a:t> RCT’s </a:t>
            </a:r>
            <a:r>
              <a:rPr dirty="0" err="1"/>
              <a:t>en</a:t>
            </a:r>
            <a:r>
              <a:rPr dirty="0"/>
              <a:t> Smart ICU </a:t>
            </a:r>
            <a:r>
              <a:rPr dirty="0" err="1"/>
              <a:t>ontwikkeling</a:t>
            </a:r>
            <a:endParaRPr lang="en-US" dirty="0"/>
          </a:p>
          <a:p>
            <a:pPr>
              <a:defRPr sz="1800"/>
            </a:pPr>
            <a:endParaRPr lang="en-US" dirty="0"/>
          </a:p>
          <a:p>
            <a:pPr>
              <a:defRPr sz="1800"/>
            </a:pPr>
            <a:endParaRPr lang="en-US" dirty="0">
              <a:solidFill>
                <a:srgbClr val="FC6039"/>
              </a:solidFill>
            </a:endParaRPr>
          </a:p>
          <a:p>
            <a:pPr>
              <a:defRPr sz="1800"/>
            </a:pPr>
            <a:r>
              <a:rPr lang="en-US" dirty="0">
                <a:solidFill>
                  <a:srgbClr val="FC6039"/>
                </a:solidFill>
              </a:rPr>
              <a:t>Hoe </a:t>
            </a:r>
            <a:r>
              <a:rPr lang="en-US" dirty="0" err="1">
                <a:solidFill>
                  <a:srgbClr val="FC6039"/>
                </a:solidFill>
              </a:rPr>
              <a:t>zien</a:t>
            </a:r>
            <a:r>
              <a:rPr lang="en-US" dirty="0">
                <a:solidFill>
                  <a:srgbClr val="FC6039"/>
                </a:solidFill>
              </a:rPr>
              <a:t> </a:t>
            </a:r>
            <a:r>
              <a:rPr lang="en-US" dirty="0" err="1">
                <a:solidFill>
                  <a:srgbClr val="FC6039"/>
                </a:solidFill>
              </a:rPr>
              <a:t>jullie</a:t>
            </a:r>
            <a:r>
              <a:rPr lang="en-US" dirty="0">
                <a:solidFill>
                  <a:srgbClr val="FC6039"/>
                </a:solidFill>
              </a:rPr>
              <a:t> de impact? En hoe </a:t>
            </a:r>
            <a:r>
              <a:rPr lang="en-US" dirty="0" err="1">
                <a:solidFill>
                  <a:srgbClr val="FC6039"/>
                </a:solidFill>
              </a:rPr>
              <a:t>verder</a:t>
            </a:r>
            <a:r>
              <a:rPr lang="en-US" dirty="0">
                <a:solidFill>
                  <a:srgbClr val="FC6039"/>
                </a:solidFill>
              </a:rPr>
              <a:t> om </a:t>
            </a:r>
            <a:r>
              <a:rPr lang="en-US" dirty="0" err="1">
                <a:solidFill>
                  <a:srgbClr val="FC6039"/>
                </a:solidFill>
              </a:rPr>
              <a:t>deze</a:t>
            </a:r>
            <a:r>
              <a:rPr lang="en-US" dirty="0">
                <a:solidFill>
                  <a:srgbClr val="FC6039"/>
                </a:solidFill>
              </a:rPr>
              <a:t> impact </a:t>
            </a:r>
            <a:r>
              <a:rPr lang="en-US" dirty="0" err="1">
                <a:solidFill>
                  <a:srgbClr val="FC6039"/>
                </a:solidFill>
              </a:rPr>
              <a:t>te</a:t>
            </a:r>
            <a:r>
              <a:rPr lang="en-US" dirty="0">
                <a:solidFill>
                  <a:srgbClr val="FC6039"/>
                </a:solidFill>
              </a:rPr>
              <a:t> </a:t>
            </a:r>
            <a:r>
              <a:rPr lang="en-US" dirty="0" err="1">
                <a:solidFill>
                  <a:srgbClr val="FC6039"/>
                </a:solidFill>
              </a:rPr>
              <a:t>vergroten</a:t>
            </a:r>
            <a:r>
              <a:rPr lang="en-US" dirty="0">
                <a:solidFill>
                  <a:srgbClr val="FC6039"/>
                </a:solidFill>
              </a:rPr>
              <a:t> </a:t>
            </a:r>
            <a:r>
              <a:rPr lang="en-US" dirty="0" err="1">
                <a:solidFill>
                  <a:srgbClr val="FC6039"/>
                </a:solidFill>
              </a:rPr>
              <a:t>bv</a:t>
            </a:r>
            <a:r>
              <a:rPr lang="en-US" dirty="0">
                <a:solidFill>
                  <a:srgbClr val="FC6039"/>
                </a:solidFill>
              </a:rPr>
              <a:t> in WKZ</a:t>
            </a:r>
            <a:endParaRPr dirty="0">
              <a:solidFill>
                <a:srgbClr val="FC603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6F6BA8-893F-4C29-88DC-6CB48F4523C8}"/>
              </a:ext>
            </a:extLst>
          </p:cNvPr>
          <p:cNvSpPr txBox="1"/>
          <p:nvPr/>
        </p:nvSpPr>
        <p:spPr>
          <a:xfrm>
            <a:off x="859214" y="1213009"/>
            <a:ext cx="10473573" cy="4770537"/>
          </a:xfrm>
          <a:prstGeom prst="rect">
            <a:avLst/>
          </a:prstGeom>
          <a:noFill/>
        </p:spPr>
        <p:txBody>
          <a:bodyPr wrap="none" rtlCol="0">
            <a:spAutoFit/>
          </a:bodyPr>
          <a:lstStyle/>
          <a:p>
            <a:pPr lvl="0" algn="ctr">
              <a:lnSpc>
                <a:spcPct val="150000"/>
              </a:lnSpc>
              <a:defRPr/>
            </a:pPr>
            <a:r>
              <a:rPr lang="nl-NL" sz="3600" dirty="0" err="1">
                <a:solidFill>
                  <a:srgbClr val="FC6039"/>
                </a:solidFill>
              </a:rPr>
              <a:t>PRoVENT</a:t>
            </a:r>
            <a:r>
              <a:rPr lang="nl-NL" sz="3600" dirty="0">
                <a:solidFill>
                  <a:srgbClr val="FC6039"/>
                </a:solidFill>
              </a:rPr>
              <a:t>-PED </a:t>
            </a:r>
            <a:r>
              <a:rPr lang="nl-NL" sz="3600" dirty="0" err="1">
                <a:solidFill>
                  <a:srgbClr val="FC6039"/>
                </a:solidFill>
              </a:rPr>
              <a:t>Study</a:t>
            </a:r>
            <a:endParaRPr lang="nl-NL" sz="3600" dirty="0">
              <a:solidFill>
                <a:srgbClr val="FC6039"/>
              </a:solidFill>
            </a:endParaRPr>
          </a:p>
          <a:p>
            <a:pPr lvl="0" algn="ctr">
              <a:lnSpc>
                <a:spcPct val="150000"/>
              </a:lnSpc>
              <a:defRPr/>
            </a:pPr>
            <a:endParaRPr lang="nl-NL" sz="3600" dirty="0">
              <a:solidFill>
                <a:srgbClr val="FC6039"/>
              </a:solidFill>
            </a:endParaRPr>
          </a:p>
          <a:p>
            <a:pPr>
              <a:defRPr sz="1800"/>
            </a:pPr>
            <a:r>
              <a:rPr lang="nl-NL" sz="2800" dirty="0"/>
              <a:t>Global </a:t>
            </a:r>
            <a:r>
              <a:rPr lang="nl-NL" sz="2800" dirty="0" err="1"/>
              <a:t>Pediatric</a:t>
            </a:r>
            <a:r>
              <a:rPr lang="nl-NL" sz="2800" dirty="0"/>
              <a:t> </a:t>
            </a:r>
            <a:r>
              <a:rPr lang="nl-NL" sz="2800" dirty="0" err="1"/>
              <a:t>Ventilation</a:t>
            </a:r>
            <a:r>
              <a:rPr lang="nl-NL" sz="2800" dirty="0"/>
              <a:t> </a:t>
            </a:r>
            <a:r>
              <a:rPr lang="nl-NL" sz="2800" dirty="0" err="1"/>
              <a:t>Practices</a:t>
            </a:r>
            <a:r>
              <a:rPr lang="nl-NL" sz="2800" dirty="0"/>
              <a:t> </a:t>
            </a:r>
            <a:r>
              <a:rPr lang="nl-NL" sz="2800" dirty="0" err="1"/>
              <a:t>and</a:t>
            </a:r>
            <a:r>
              <a:rPr lang="nl-NL" sz="2800" dirty="0"/>
              <a:t> </a:t>
            </a:r>
            <a:r>
              <a:rPr lang="nl-NL" sz="2800" dirty="0" err="1"/>
              <a:t>Outcomes</a:t>
            </a:r>
            <a:endParaRPr lang="nl-NL" sz="2800" dirty="0"/>
          </a:p>
          <a:p>
            <a:pPr>
              <a:defRPr sz="1800"/>
            </a:pPr>
            <a:r>
              <a:rPr lang="nl-NL" sz="2800" dirty="0"/>
              <a:t>The Lancet </a:t>
            </a:r>
            <a:r>
              <a:rPr lang="nl-NL" sz="2800" dirty="0" err="1"/>
              <a:t>Respiratory</a:t>
            </a:r>
            <a:r>
              <a:rPr lang="nl-NL" sz="2800" dirty="0"/>
              <a:t> </a:t>
            </a:r>
            <a:r>
              <a:rPr lang="nl-NL" sz="2800" dirty="0" err="1"/>
              <a:t>Medicine</a:t>
            </a:r>
            <a:r>
              <a:rPr lang="nl-NL" sz="2800" dirty="0"/>
              <a:t>, 2026</a:t>
            </a:r>
          </a:p>
          <a:p>
            <a:pPr>
              <a:defRPr sz="1800"/>
            </a:pPr>
            <a:r>
              <a:rPr lang="nl-NL" sz="2800" dirty="0"/>
              <a:t>83 </a:t>
            </a:r>
            <a:r>
              <a:rPr lang="nl-NL" sz="2800" dirty="0" err="1"/>
              <a:t>IC’s</a:t>
            </a:r>
            <a:r>
              <a:rPr lang="nl-NL" sz="2800" dirty="0"/>
              <a:t> | 34 landen | 1427 invasief beademde kinderen</a:t>
            </a:r>
          </a:p>
          <a:p>
            <a:pPr>
              <a:defRPr sz="1800"/>
            </a:pPr>
            <a:endParaRPr lang="nl-NL" sz="2800" dirty="0"/>
          </a:p>
          <a:p>
            <a:pPr>
              <a:defRPr sz="1800"/>
            </a:pPr>
            <a:r>
              <a:rPr lang="nl-NL" sz="2800" dirty="0">
                <a:solidFill>
                  <a:srgbClr val="FC6039"/>
                </a:solidFill>
              </a:rPr>
              <a:t>Welke ventilatie-instellingen hangen samen met slechtere uitkomsten?</a:t>
            </a:r>
          </a:p>
          <a:p>
            <a:pPr>
              <a:defRPr sz="1800"/>
            </a:pPr>
            <a:endParaRPr lang="nl-NL" sz="2800" dirty="0">
              <a:solidFill>
                <a:srgbClr val="FC6039"/>
              </a:solidFill>
            </a:endParaRPr>
          </a:p>
          <a:p>
            <a:pPr>
              <a:defRPr sz="1800"/>
            </a:pPr>
            <a:endParaRPr lang="nl-NL" sz="2800" dirty="0"/>
          </a:p>
        </p:txBody>
      </p:sp>
    </p:spTree>
    <p:extLst>
      <p:ext uri="{BB962C8B-B14F-4D97-AF65-F5344CB8AC3E}">
        <p14:creationId xmlns:p14="http://schemas.microsoft.com/office/powerpoint/2010/main" val="769449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800"/>
            </a:pPr>
            <a:r>
              <a:t>Waarom is deze studie belangrijk?</a:t>
            </a:r>
          </a:p>
        </p:txBody>
      </p:sp>
      <p:sp>
        <p:nvSpPr>
          <p:cNvPr id="3" name="Content Placeholder 2"/>
          <p:cNvSpPr>
            <a:spLocks noGrp="1"/>
          </p:cNvSpPr>
          <p:nvPr>
            <p:ph idx="1"/>
          </p:nvPr>
        </p:nvSpPr>
        <p:spPr/>
        <p:txBody>
          <a:bodyPr/>
          <a:lstStyle/>
          <a:p>
            <a:pPr>
              <a:defRPr sz="1800"/>
            </a:pPr>
            <a:r>
              <a:rPr dirty="0" err="1"/>
              <a:t>Pediatrische</a:t>
            </a:r>
            <a:r>
              <a:rPr dirty="0"/>
              <a:t> </a:t>
            </a:r>
            <a:r>
              <a:rPr dirty="0" err="1"/>
              <a:t>beademing</a:t>
            </a:r>
            <a:r>
              <a:rPr dirty="0"/>
              <a:t> is </a:t>
            </a:r>
            <a:r>
              <a:rPr dirty="0" err="1"/>
              <a:t>grotendeels</a:t>
            </a:r>
            <a:r>
              <a:rPr dirty="0"/>
              <a:t> </a:t>
            </a:r>
            <a:r>
              <a:rPr dirty="0" err="1"/>
              <a:t>gebaseerd</a:t>
            </a:r>
            <a:r>
              <a:rPr dirty="0"/>
              <a:t> op </a:t>
            </a:r>
            <a:r>
              <a:rPr dirty="0" err="1"/>
              <a:t>volwassen</a:t>
            </a:r>
            <a:r>
              <a:rPr dirty="0"/>
              <a:t> studies</a:t>
            </a:r>
            <a:endParaRPr lang="en-US" dirty="0"/>
          </a:p>
          <a:p>
            <a:pPr>
              <a:defRPr sz="1800"/>
            </a:pPr>
            <a:endParaRPr dirty="0"/>
          </a:p>
          <a:p>
            <a:pPr>
              <a:defRPr sz="1800"/>
            </a:pPr>
            <a:r>
              <a:rPr dirty="0"/>
              <a:t>Grote </a:t>
            </a:r>
            <a:r>
              <a:rPr dirty="0" err="1"/>
              <a:t>fysiologische</a:t>
            </a:r>
            <a:r>
              <a:rPr dirty="0"/>
              <a:t> </a:t>
            </a:r>
            <a:r>
              <a:rPr dirty="0" err="1"/>
              <a:t>verschillen</a:t>
            </a:r>
            <a:r>
              <a:rPr dirty="0"/>
              <a:t> </a:t>
            </a:r>
            <a:r>
              <a:rPr dirty="0" err="1"/>
              <a:t>tussen</a:t>
            </a:r>
            <a:r>
              <a:rPr dirty="0"/>
              <a:t> </a:t>
            </a:r>
            <a:r>
              <a:rPr dirty="0" err="1"/>
              <a:t>kinderen</a:t>
            </a:r>
            <a:r>
              <a:rPr dirty="0"/>
              <a:t> </a:t>
            </a:r>
            <a:r>
              <a:rPr dirty="0" err="1"/>
              <a:t>en</a:t>
            </a:r>
            <a:r>
              <a:rPr dirty="0"/>
              <a:t> </a:t>
            </a:r>
            <a:r>
              <a:rPr dirty="0" err="1"/>
              <a:t>volwassenen</a:t>
            </a:r>
            <a:endParaRPr lang="en-US" dirty="0"/>
          </a:p>
          <a:p>
            <a:pPr>
              <a:defRPr sz="1800"/>
            </a:pPr>
            <a:endParaRPr dirty="0"/>
          </a:p>
          <a:p>
            <a:pPr>
              <a:defRPr sz="1800"/>
            </a:pPr>
            <a:r>
              <a:rPr dirty="0" err="1"/>
              <a:t>Onzekerheid</a:t>
            </a:r>
            <a:r>
              <a:rPr dirty="0"/>
              <a:t> over </a:t>
            </a:r>
            <a:r>
              <a:rPr dirty="0" err="1"/>
              <a:t>optimale</a:t>
            </a:r>
            <a:r>
              <a:rPr dirty="0"/>
              <a:t> PEEP, ΔP, </a:t>
            </a:r>
            <a:r>
              <a:rPr dirty="0" err="1"/>
              <a:t>FiO</a:t>
            </a:r>
            <a:r>
              <a:rPr dirty="0"/>
              <a:t>₂ </a:t>
            </a:r>
            <a:r>
              <a:rPr dirty="0" err="1"/>
              <a:t>en</a:t>
            </a:r>
            <a:r>
              <a:rPr dirty="0"/>
              <a:t> VT</a:t>
            </a:r>
            <a:endParaRPr lang="en-US" dirty="0"/>
          </a:p>
          <a:p>
            <a:pPr>
              <a:defRPr sz="1800"/>
            </a:pPr>
            <a:endParaRPr dirty="0"/>
          </a:p>
          <a:p>
            <a:pPr>
              <a:defRPr sz="1800"/>
            </a:pPr>
            <a:r>
              <a:rPr dirty="0"/>
              <a:t>Doel: evidence </a:t>
            </a:r>
            <a:r>
              <a:rPr dirty="0" err="1"/>
              <a:t>voor</a:t>
            </a:r>
            <a:r>
              <a:rPr dirty="0"/>
              <a:t> </a:t>
            </a:r>
            <a:r>
              <a:rPr dirty="0" err="1"/>
              <a:t>veilige</a:t>
            </a:r>
            <a:r>
              <a:rPr dirty="0"/>
              <a:t> </a:t>
            </a:r>
            <a:r>
              <a:rPr dirty="0" err="1"/>
              <a:t>en</a:t>
            </a:r>
            <a:r>
              <a:rPr dirty="0"/>
              <a:t> </a:t>
            </a:r>
            <a:r>
              <a:rPr dirty="0" err="1"/>
              <a:t>effectieve</a:t>
            </a:r>
            <a:r>
              <a:rPr dirty="0"/>
              <a:t> </a:t>
            </a:r>
            <a:r>
              <a:rPr dirty="0" err="1"/>
              <a:t>pediatrische</a:t>
            </a:r>
            <a:r>
              <a:rPr dirty="0"/>
              <a:t> </a:t>
            </a:r>
            <a:r>
              <a:rPr dirty="0" err="1"/>
              <a:t>ventilatie</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800"/>
            </a:pPr>
            <a:r>
              <a:t>Hypothese van de studie</a:t>
            </a:r>
          </a:p>
        </p:txBody>
      </p:sp>
      <p:sp>
        <p:nvSpPr>
          <p:cNvPr id="3" name="Content Placeholder 2"/>
          <p:cNvSpPr>
            <a:spLocks noGrp="1"/>
          </p:cNvSpPr>
          <p:nvPr>
            <p:ph idx="1"/>
          </p:nvPr>
        </p:nvSpPr>
        <p:spPr/>
        <p:txBody>
          <a:bodyPr/>
          <a:lstStyle/>
          <a:p>
            <a:pPr>
              <a:defRPr sz="1800"/>
            </a:pPr>
            <a:r>
              <a:rPr dirty="0" err="1"/>
              <a:t>Ventilatiestrategieën</a:t>
            </a:r>
            <a:r>
              <a:rPr dirty="0"/>
              <a:t> </a:t>
            </a:r>
            <a:r>
              <a:rPr dirty="0" err="1"/>
              <a:t>verschillen</a:t>
            </a:r>
            <a:r>
              <a:rPr dirty="0"/>
              <a:t> per </a:t>
            </a:r>
            <a:r>
              <a:rPr dirty="0" err="1"/>
              <a:t>leeftijd</a:t>
            </a:r>
            <a:r>
              <a:rPr dirty="0"/>
              <a:t> </a:t>
            </a:r>
            <a:r>
              <a:rPr dirty="0" err="1"/>
              <a:t>en</a:t>
            </a:r>
            <a:r>
              <a:rPr dirty="0"/>
              <a:t> PARDS-status</a:t>
            </a:r>
            <a:endParaRPr lang="en-US" dirty="0"/>
          </a:p>
          <a:p>
            <a:pPr>
              <a:defRPr sz="1800"/>
            </a:pPr>
            <a:endParaRPr dirty="0"/>
          </a:p>
          <a:p>
            <a:pPr>
              <a:defRPr sz="1800"/>
            </a:pPr>
            <a:r>
              <a:rPr dirty="0" err="1"/>
              <a:t>Bepaalde</a:t>
            </a:r>
            <a:r>
              <a:rPr dirty="0"/>
              <a:t> </a:t>
            </a:r>
            <a:r>
              <a:rPr dirty="0" err="1"/>
              <a:t>ventilatieparameters</a:t>
            </a:r>
            <a:r>
              <a:rPr dirty="0"/>
              <a:t> </a:t>
            </a:r>
            <a:r>
              <a:rPr dirty="0" err="1"/>
              <a:t>zijn</a:t>
            </a:r>
            <a:r>
              <a:rPr dirty="0"/>
              <a:t> </a:t>
            </a:r>
            <a:r>
              <a:rPr dirty="0" err="1"/>
              <a:t>onafhankelijk</a:t>
            </a:r>
            <a:r>
              <a:rPr dirty="0"/>
              <a:t> </a:t>
            </a:r>
            <a:r>
              <a:rPr dirty="0" err="1"/>
              <a:t>geassocieerd</a:t>
            </a:r>
            <a:r>
              <a:rPr dirty="0"/>
              <a:t> met </a:t>
            </a:r>
            <a:r>
              <a:rPr dirty="0" err="1"/>
              <a:t>mortaliteit</a:t>
            </a:r>
            <a:endParaRPr lang="en-US" dirty="0"/>
          </a:p>
          <a:p>
            <a:pPr>
              <a:defRPr sz="1800"/>
            </a:pPr>
            <a:endParaRPr dirty="0"/>
          </a:p>
          <a:p>
            <a:pPr>
              <a:defRPr sz="1800"/>
            </a:pPr>
            <a:r>
              <a:rPr dirty="0"/>
              <a:t>Focus op </a:t>
            </a:r>
            <a:r>
              <a:rPr dirty="0" err="1"/>
              <a:t>modificeerbare</a:t>
            </a:r>
            <a:r>
              <a:rPr dirty="0"/>
              <a:t> </a:t>
            </a:r>
            <a:r>
              <a:rPr dirty="0" err="1"/>
              <a:t>factoren</a:t>
            </a:r>
            <a:r>
              <a:rPr dirty="0"/>
              <a:t>: PEEP, ΔP, </a:t>
            </a:r>
            <a:r>
              <a:rPr dirty="0" err="1"/>
              <a:t>FiO</a:t>
            </a:r>
            <a:r>
              <a:rPr dirty="0"/>
              <a:t>₂, VT </a:t>
            </a:r>
            <a:r>
              <a:rPr dirty="0" err="1"/>
              <a:t>en</a:t>
            </a:r>
            <a:r>
              <a:rPr dirty="0"/>
              <a:t> respiratory rate</a:t>
            </a:r>
            <a:endParaRPr lang="en-US" dirty="0"/>
          </a:p>
          <a:p>
            <a:pPr>
              <a:defRPr sz="1800"/>
            </a:pPr>
            <a:endParaRPr dirty="0"/>
          </a:p>
          <a:p>
            <a:pPr>
              <a:defRPr sz="1800"/>
            </a:pPr>
            <a:r>
              <a:rPr dirty="0" err="1"/>
              <a:t>Onderliggende</a:t>
            </a:r>
            <a:r>
              <a:rPr dirty="0"/>
              <a:t> </a:t>
            </a:r>
            <a:r>
              <a:rPr dirty="0" err="1"/>
              <a:t>gedachte</a:t>
            </a:r>
            <a:r>
              <a:rPr dirty="0"/>
              <a:t>: ventilator-</a:t>
            </a:r>
            <a:r>
              <a:rPr dirty="0" err="1"/>
              <a:t>geïnduceerde</a:t>
            </a:r>
            <a:r>
              <a:rPr dirty="0"/>
              <a:t> </a:t>
            </a:r>
            <a:r>
              <a:rPr dirty="0" err="1"/>
              <a:t>schade</a:t>
            </a:r>
            <a:r>
              <a:rPr dirty="0"/>
              <a:t> is </a:t>
            </a:r>
            <a:r>
              <a:rPr dirty="0" err="1"/>
              <a:t>deels</a:t>
            </a:r>
            <a:r>
              <a:rPr dirty="0"/>
              <a:t> </a:t>
            </a:r>
            <a:r>
              <a:rPr dirty="0" err="1"/>
              <a:t>beïnvloedbaar</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800"/>
            </a:pPr>
            <a:r>
              <a:t>Studieopzet</a:t>
            </a:r>
          </a:p>
        </p:txBody>
      </p:sp>
      <p:sp>
        <p:nvSpPr>
          <p:cNvPr id="3" name="Content Placeholder 2"/>
          <p:cNvSpPr>
            <a:spLocks noGrp="1"/>
          </p:cNvSpPr>
          <p:nvPr>
            <p:ph idx="1"/>
          </p:nvPr>
        </p:nvSpPr>
        <p:spPr/>
        <p:txBody>
          <a:bodyPr/>
          <a:lstStyle/>
          <a:p>
            <a:pPr>
              <a:defRPr sz="1800"/>
            </a:pPr>
            <a:r>
              <a:rPr dirty="0" err="1"/>
              <a:t>Prospectieve</a:t>
            </a:r>
            <a:r>
              <a:rPr dirty="0"/>
              <a:t> </a:t>
            </a:r>
            <a:r>
              <a:rPr dirty="0" err="1"/>
              <a:t>observationele</a:t>
            </a:r>
            <a:r>
              <a:rPr dirty="0"/>
              <a:t> multicenter </a:t>
            </a:r>
            <a:r>
              <a:rPr dirty="0" err="1"/>
              <a:t>cohortstudie</a:t>
            </a:r>
            <a:endParaRPr lang="en-US" dirty="0"/>
          </a:p>
          <a:p>
            <a:pPr>
              <a:defRPr sz="1800"/>
            </a:pPr>
            <a:endParaRPr dirty="0"/>
          </a:p>
          <a:p>
            <a:pPr>
              <a:defRPr sz="1800"/>
            </a:pPr>
            <a:r>
              <a:rPr dirty="0"/>
              <a:t>83 IC’s in 34 </a:t>
            </a:r>
            <a:r>
              <a:rPr dirty="0" err="1"/>
              <a:t>landen</a:t>
            </a:r>
            <a:endParaRPr lang="en-US" dirty="0"/>
          </a:p>
          <a:p>
            <a:pPr>
              <a:defRPr sz="1800"/>
            </a:pPr>
            <a:endParaRPr dirty="0"/>
          </a:p>
          <a:p>
            <a:pPr>
              <a:defRPr sz="1800"/>
            </a:pPr>
            <a:r>
              <a:rPr dirty="0" err="1"/>
              <a:t>Inclusie</a:t>
            </a:r>
            <a:r>
              <a:rPr dirty="0"/>
              <a:t>: </a:t>
            </a:r>
            <a:r>
              <a:rPr dirty="0" err="1"/>
              <a:t>kinderen</a:t>
            </a:r>
            <a:r>
              <a:rPr dirty="0"/>
              <a:t> &lt;18 </a:t>
            </a:r>
            <a:r>
              <a:rPr dirty="0" err="1"/>
              <a:t>jaar</a:t>
            </a:r>
            <a:r>
              <a:rPr dirty="0"/>
              <a:t> met ≥12 </a:t>
            </a:r>
            <a:r>
              <a:rPr dirty="0" err="1"/>
              <a:t>uur</a:t>
            </a:r>
            <a:r>
              <a:rPr dirty="0"/>
              <a:t> </a:t>
            </a:r>
            <a:r>
              <a:rPr dirty="0" err="1"/>
              <a:t>invasieve</a:t>
            </a:r>
            <a:r>
              <a:rPr dirty="0"/>
              <a:t> </a:t>
            </a:r>
            <a:r>
              <a:rPr dirty="0" err="1"/>
              <a:t>ventilatie</a:t>
            </a:r>
            <a:endParaRPr lang="en-US" dirty="0"/>
          </a:p>
          <a:p>
            <a:pPr>
              <a:defRPr sz="1800"/>
            </a:pPr>
            <a:endParaRPr dirty="0"/>
          </a:p>
          <a:p>
            <a:pPr>
              <a:defRPr sz="1800"/>
            </a:pPr>
            <a:r>
              <a:rPr dirty="0" err="1"/>
              <a:t>Primaire</a:t>
            </a:r>
            <a:r>
              <a:rPr dirty="0"/>
              <a:t> </a:t>
            </a:r>
            <a:r>
              <a:rPr dirty="0" err="1"/>
              <a:t>uitkomst</a:t>
            </a:r>
            <a:r>
              <a:rPr dirty="0"/>
              <a:t>: 28-daagse ICU </a:t>
            </a:r>
            <a:r>
              <a:rPr dirty="0" err="1"/>
              <a:t>mortaliteit</a:t>
            </a:r>
            <a:endParaRPr lang="en-US" dirty="0"/>
          </a:p>
          <a:p>
            <a:pPr>
              <a:defRPr sz="1800"/>
            </a:pPr>
            <a:endParaRPr dirty="0"/>
          </a:p>
          <a:p>
            <a:pPr>
              <a:defRPr sz="1800"/>
            </a:pPr>
            <a:r>
              <a:rPr dirty="0"/>
              <a:t>Real-world </a:t>
            </a:r>
            <a:r>
              <a:rPr dirty="0" err="1"/>
              <a:t>globale</a:t>
            </a:r>
            <a:r>
              <a:rPr dirty="0"/>
              <a:t> PICU-</a:t>
            </a:r>
            <a:r>
              <a:rPr dirty="0" err="1"/>
              <a:t>praktijk</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800"/>
            </a:pPr>
            <a:r>
              <a:rPr lang="nl-NL" dirty="0"/>
              <a:t>Demografie</a:t>
            </a:r>
            <a:endParaRPr dirty="0"/>
          </a:p>
        </p:txBody>
      </p:sp>
      <p:pic>
        <p:nvPicPr>
          <p:cNvPr id="4" name="Tijdelijke aanduiding voor inhoud 3">
            <a:extLst>
              <a:ext uri="{FF2B5EF4-FFF2-40B4-BE49-F238E27FC236}">
                <a16:creationId xmlns:a16="http://schemas.microsoft.com/office/drawing/2014/main" id="{01E3C414-56EF-54E5-5E1D-C55182C1ED4C}"/>
              </a:ext>
            </a:extLst>
          </p:cNvPr>
          <p:cNvPicPr>
            <a:picLocks noGrp="1" noChangeAspect="1"/>
          </p:cNvPicPr>
          <p:nvPr>
            <p:ph idx="1"/>
          </p:nvPr>
        </p:nvPicPr>
        <p:blipFill>
          <a:blip r:embed="rId2"/>
          <a:stretch>
            <a:fillRect/>
          </a:stretch>
        </p:blipFill>
        <p:spPr>
          <a:xfrm>
            <a:off x="3378916" y="0"/>
            <a:ext cx="6665629" cy="677550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083D0-9539-572A-0217-E159765986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FEFD4D-F5CC-5C8B-00BD-97CD6E8472AB}"/>
              </a:ext>
            </a:extLst>
          </p:cNvPr>
          <p:cNvSpPr>
            <a:spLocks noGrp="1"/>
          </p:cNvSpPr>
          <p:nvPr>
            <p:ph type="title"/>
          </p:nvPr>
        </p:nvSpPr>
        <p:spPr>
          <a:xfrm>
            <a:off x="619125" y="457495"/>
            <a:ext cx="5330825" cy="659242"/>
          </a:xfrm>
        </p:spPr>
        <p:txBody>
          <a:bodyPr anchor="t">
            <a:normAutofit/>
          </a:bodyPr>
          <a:lstStyle/>
          <a:p>
            <a:pPr>
              <a:defRPr sz="2800"/>
            </a:pPr>
            <a:r>
              <a:rPr lang="nl-NL" sz="2800"/>
              <a:t>Belangrijkste resultaten</a:t>
            </a:r>
          </a:p>
        </p:txBody>
      </p:sp>
      <p:sp>
        <p:nvSpPr>
          <p:cNvPr id="9" name="Text Placeholder 3">
            <a:extLst>
              <a:ext uri="{FF2B5EF4-FFF2-40B4-BE49-F238E27FC236}">
                <a16:creationId xmlns:a16="http://schemas.microsoft.com/office/drawing/2014/main" id="{71B96505-9825-289F-F8B0-8EB3827EA66C}"/>
              </a:ext>
            </a:extLst>
          </p:cNvPr>
          <p:cNvSpPr>
            <a:spLocks noGrp="1"/>
          </p:cNvSpPr>
          <p:nvPr>
            <p:ph type="body" sz="quarter" idx="11"/>
          </p:nvPr>
        </p:nvSpPr>
        <p:spPr>
          <a:xfrm>
            <a:off x="6881813" y="5656891"/>
            <a:ext cx="4713287" cy="205473"/>
          </a:xfrm>
        </p:spPr>
        <p:txBody>
          <a:bodyPr/>
          <a:lstStyle/>
          <a:p>
            <a:endParaRPr lang="en-US"/>
          </a:p>
        </p:txBody>
      </p:sp>
      <p:sp>
        <p:nvSpPr>
          <p:cNvPr id="3" name="Content Placeholder 2">
            <a:extLst>
              <a:ext uri="{FF2B5EF4-FFF2-40B4-BE49-F238E27FC236}">
                <a16:creationId xmlns:a16="http://schemas.microsoft.com/office/drawing/2014/main" id="{95C9CB49-8C09-744B-AEE6-2CA40E8599D8}"/>
              </a:ext>
            </a:extLst>
          </p:cNvPr>
          <p:cNvSpPr>
            <a:spLocks noGrp="1"/>
          </p:cNvSpPr>
          <p:nvPr>
            <p:ph type="body" sz="quarter" idx="10"/>
          </p:nvPr>
        </p:nvSpPr>
        <p:spPr>
          <a:xfrm>
            <a:off x="619125" y="1476374"/>
            <a:ext cx="5330825" cy="4320000"/>
          </a:xfrm>
        </p:spPr>
        <p:txBody>
          <a:bodyPr anchor="t">
            <a:normAutofit/>
          </a:bodyPr>
          <a:lstStyle/>
          <a:p>
            <a:pPr>
              <a:spcAft>
                <a:spcPts val="600"/>
              </a:spcAft>
              <a:defRPr sz="1800"/>
            </a:pPr>
            <a:r>
              <a:t>~50% kreeg VT &gt;8 mL/kg</a:t>
            </a:r>
            <a:endParaRPr lang="nl-NL"/>
          </a:p>
          <a:p>
            <a:pPr>
              <a:spcAft>
                <a:spcPts val="600"/>
              </a:spcAft>
              <a:defRPr sz="1800"/>
            </a:pPr>
            <a:r>
              <a:t>36% had ΔP &gt;15 cmH₂O</a:t>
            </a:r>
            <a:endParaRPr lang="nl-NL"/>
          </a:p>
          <a:p>
            <a:pPr>
              <a:spcAft>
                <a:spcPts val="600"/>
              </a:spcAft>
              <a:defRPr sz="1800"/>
            </a:pPr>
            <a:r>
              <a:t>~25% kreeg FiO₂ &gt;60%</a:t>
            </a:r>
            <a:endParaRPr lang="nl-NL"/>
          </a:p>
          <a:p>
            <a:pPr>
              <a:spcAft>
                <a:spcPts val="600"/>
              </a:spcAft>
              <a:defRPr sz="1800"/>
            </a:pPr>
            <a:r>
              <a:t>PARDS-patiënten kregen hogere PEEP, ΔP en FiO₂</a:t>
            </a:r>
            <a:endParaRPr lang="nl-NL"/>
          </a:p>
          <a:p>
            <a:pPr>
              <a:spcAft>
                <a:spcPts val="600"/>
              </a:spcAft>
              <a:defRPr sz="1800"/>
            </a:pPr>
            <a:r>
              <a:t>Mortaliteit: totaal 14%, PARDS 27%, non-PARDS 12%</a:t>
            </a:r>
            <a:endParaRPr lang="nl-NL"/>
          </a:p>
        </p:txBody>
      </p:sp>
      <p:sp>
        <p:nvSpPr>
          <p:cNvPr id="11" name="Slide Number Placeholder 5">
            <a:extLst>
              <a:ext uri="{FF2B5EF4-FFF2-40B4-BE49-F238E27FC236}">
                <a16:creationId xmlns:a16="http://schemas.microsoft.com/office/drawing/2014/main" id="{45B01E33-AB43-1575-A88C-818D7024B71B}"/>
              </a:ext>
            </a:extLst>
          </p:cNvPr>
          <p:cNvSpPr>
            <a:spLocks noGrp="1"/>
          </p:cNvSpPr>
          <p:nvPr>
            <p:ph type="sldNum" sz="quarter" idx="13"/>
          </p:nvPr>
        </p:nvSpPr>
        <p:spPr>
          <a:xfrm>
            <a:off x="11229975" y="6191328"/>
            <a:ext cx="365125" cy="249385"/>
          </a:xfrm>
        </p:spPr>
        <p:txBody>
          <a:bodyPr/>
          <a:lstStyle/>
          <a:p>
            <a:pPr>
              <a:spcAft>
                <a:spcPts val="600"/>
              </a:spcAft>
            </a:pPr>
            <a:fld id="{5A195573-6125-40C3-AA0C-3AC6CFB9F86B}" type="slidenum">
              <a:rPr lang="en-US" smtClean="0"/>
              <a:pPr>
                <a:spcAft>
                  <a:spcPts val="600"/>
                </a:spcAft>
              </a:pPr>
              <a:t>7</a:t>
            </a:fld>
            <a:endParaRPr lang="en-US"/>
          </a:p>
        </p:txBody>
      </p:sp>
      <p:pic>
        <p:nvPicPr>
          <p:cNvPr id="5" name="Afbeelding 4">
            <a:extLst>
              <a:ext uri="{FF2B5EF4-FFF2-40B4-BE49-F238E27FC236}">
                <a16:creationId xmlns:a16="http://schemas.microsoft.com/office/drawing/2014/main" id="{65B8780D-A351-4AF3-151F-2B116024F009}"/>
              </a:ext>
            </a:extLst>
          </p:cNvPr>
          <p:cNvPicPr>
            <a:picLocks noChangeAspect="1"/>
          </p:cNvPicPr>
          <p:nvPr/>
        </p:nvPicPr>
        <p:blipFill>
          <a:blip r:embed="rId2"/>
          <a:stretch>
            <a:fillRect/>
          </a:stretch>
        </p:blipFill>
        <p:spPr>
          <a:xfrm>
            <a:off x="5826431" y="0"/>
            <a:ext cx="6365569" cy="6858000"/>
          </a:xfrm>
          <a:prstGeom prst="rect">
            <a:avLst/>
          </a:prstGeom>
        </p:spPr>
      </p:pic>
    </p:spTree>
    <p:extLst>
      <p:ext uri="{BB962C8B-B14F-4D97-AF65-F5344CB8AC3E}">
        <p14:creationId xmlns:p14="http://schemas.microsoft.com/office/powerpoint/2010/main" val="535494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800"/>
            </a:pPr>
            <a:r>
              <a:t>Belangrijkste wetenschappelijke bevinding</a:t>
            </a:r>
          </a:p>
        </p:txBody>
      </p:sp>
      <p:sp>
        <p:nvSpPr>
          <p:cNvPr id="3" name="Content Placeholder 2"/>
          <p:cNvSpPr>
            <a:spLocks noGrp="1"/>
          </p:cNvSpPr>
          <p:nvPr>
            <p:ph idx="1"/>
          </p:nvPr>
        </p:nvSpPr>
        <p:spPr/>
        <p:txBody>
          <a:bodyPr/>
          <a:lstStyle/>
          <a:p>
            <a:pPr>
              <a:defRPr sz="1800"/>
            </a:pPr>
            <a:r>
              <a:rPr dirty="0" err="1">
                <a:solidFill>
                  <a:srgbClr val="1191FA"/>
                </a:solidFill>
              </a:rPr>
              <a:t>Hogere</a:t>
            </a:r>
            <a:r>
              <a:rPr dirty="0">
                <a:solidFill>
                  <a:srgbClr val="1191FA"/>
                </a:solidFill>
              </a:rPr>
              <a:t> PEEP </a:t>
            </a:r>
            <a:r>
              <a:rPr dirty="0" err="1">
                <a:solidFill>
                  <a:srgbClr val="1191FA"/>
                </a:solidFill>
              </a:rPr>
              <a:t>geassocieerd</a:t>
            </a:r>
            <a:r>
              <a:rPr dirty="0">
                <a:solidFill>
                  <a:srgbClr val="1191FA"/>
                </a:solidFill>
              </a:rPr>
              <a:t> met </a:t>
            </a:r>
            <a:r>
              <a:rPr dirty="0" err="1">
                <a:solidFill>
                  <a:srgbClr val="1191FA"/>
                </a:solidFill>
              </a:rPr>
              <a:t>hogere</a:t>
            </a:r>
            <a:r>
              <a:rPr dirty="0">
                <a:solidFill>
                  <a:srgbClr val="1191FA"/>
                </a:solidFill>
              </a:rPr>
              <a:t> </a:t>
            </a:r>
            <a:r>
              <a:rPr dirty="0" err="1">
                <a:solidFill>
                  <a:srgbClr val="1191FA"/>
                </a:solidFill>
              </a:rPr>
              <a:t>mortaliteit</a:t>
            </a:r>
            <a:endParaRPr dirty="0">
              <a:solidFill>
                <a:srgbClr val="1191FA"/>
              </a:solidFill>
            </a:endParaRPr>
          </a:p>
          <a:p>
            <a:pPr>
              <a:defRPr sz="1800"/>
            </a:pPr>
            <a:r>
              <a:rPr dirty="0" err="1">
                <a:solidFill>
                  <a:srgbClr val="1191FA"/>
                </a:solidFill>
              </a:rPr>
              <a:t>Hogere</a:t>
            </a:r>
            <a:r>
              <a:rPr dirty="0">
                <a:solidFill>
                  <a:srgbClr val="1191FA"/>
                </a:solidFill>
              </a:rPr>
              <a:t> ΔP </a:t>
            </a:r>
            <a:r>
              <a:rPr dirty="0" err="1">
                <a:solidFill>
                  <a:srgbClr val="1191FA"/>
                </a:solidFill>
              </a:rPr>
              <a:t>geassocieerd</a:t>
            </a:r>
            <a:r>
              <a:rPr dirty="0">
                <a:solidFill>
                  <a:srgbClr val="1191FA"/>
                </a:solidFill>
              </a:rPr>
              <a:t> met </a:t>
            </a:r>
            <a:r>
              <a:rPr dirty="0" err="1">
                <a:solidFill>
                  <a:srgbClr val="1191FA"/>
                </a:solidFill>
              </a:rPr>
              <a:t>hogere</a:t>
            </a:r>
            <a:r>
              <a:rPr dirty="0">
                <a:solidFill>
                  <a:srgbClr val="1191FA"/>
                </a:solidFill>
              </a:rPr>
              <a:t> </a:t>
            </a:r>
            <a:r>
              <a:rPr dirty="0" err="1">
                <a:solidFill>
                  <a:srgbClr val="1191FA"/>
                </a:solidFill>
              </a:rPr>
              <a:t>mortaliteit</a:t>
            </a:r>
            <a:endParaRPr dirty="0">
              <a:solidFill>
                <a:srgbClr val="1191FA"/>
              </a:solidFill>
            </a:endParaRPr>
          </a:p>
          <a:p>
            <a:pPr>
              <a:defRPr sz="1800"/>
            </a:pPr>
            <a:r>
              <a:rPr dirty="0" err="1">
                <a:solidFill>
                  <a:srgbClr val="1191FA"/>
                </a:solidFill>
              </a:rPr>
              <a:t>Hogere</a:t>
            </a:r>
            <a:r>
              <a:rPr dirty="0">
                <a:solidFill>
                  <a:srgbClr val="1191FA"/>
                </a:solidFill>
              </a:rPr>
              <a:t> </a:t>
            </a:r>
            <a:r>
              <a:rPr dirty="0" err="1">
                <a:solidFill>
                  <a:srgbClr val="1191FA"/>
                </a:solidFill>
              </a:rPr>
              <a:t>FiO</a:t>
            </a:r>
            <a:r>
              <a:rPr dirty="0">
                <a:solidFill>
                  <a:srgbClr val="1191FA"/>
                </a:solidFill>
              </a:rPr>
              <a:t>₂ </a:t>
            </a:r>
            <a:r>
              <a:rPr dirty="0" err="1">
                <a:solidFill>
                  <a:srgbClr val="1191FA"/>
                </a:solidFill>
              </a:rPr>
              <a:t>geassocieerd</a:t>
            </a:r>
            <a:r>
              <a:rPr dirty="0">
                <a:solidFill>
                  <a:srgbClr val="1191FA"/>
                </a:solidFill>
              </a:rPr>
              <a:t> met </a:t>
            </a:r>
            <a:r>
              <a:rPr dirty="0" err="1">
                <a:solidFill>
                  <a:srgbClr val="1191FA"/>
                </a:solidFill>
              </a:rPr>
              <a:t>hogere</a:t>
            </a:r>
            <a:r>
              <a:rPr dirty="0">
                <a:solidFill>
                  <a:srgbClr val="1191FA"/>
                </a:solidFill>
              </a:rPr>
              <a:t> </a:t>
            </a:r>
            <a:r>
              <a:rPr dirty="0" err="1">
                <a:solidFill>
                  <a:srgbClr val="1191FA"/>
                </a:solidFill>
              </a:rPr>
              <a:t>mortaliteit</a:t>
            </a:r>
            <a:endParaRPr dirty="0">
              <a:solidFill>
                <a:srgbClr val="1191FA"/>
              </a:solidFill>
            </a:endParaRPr>
          </a:p>
          <a:p>
            <a:pPr>
              <a:defRPr sz="1800"/>
            </a:pPr>
            <a:r>
              <a:rPr dirty="0">
                <a:solidFill>
                  <a:srgbClr val="1191FA"/>
                </a:solidFill>
              </a:rPr>
              <a:t>VT </a:t>
            </a:r>
            <a:r>
              <a:rPr dirty="0" err="1">
                <a:solidFill>
                  <a:srgbClr val="1191FA"/>
                </a:solidFill>
              </a:rPr>
              <a:t>niet</a:t>
            </a:r>
            <a:r>
              <a:rPr dirty="0">
                <a:solidFill>
                  <a:srgbClr val="1191FA"/>
                </a:solidFill>
              </a:rPr>
              <a:t> </a:t>
            </a:r>
            <a:r>
              <a:rPr dirty="0" err="1">
                <a:solidFill>
                  <a:srgbClr val="1191FA"/>
                </a:solidFill>
              </a:rPr>
              <a:t>onafhankelijk</a:t>
            </a:r>
            <a:r>
              <a:rPr dirty="0">
                <a:solidFill>
                  <a:srgbClr val="1191FA"/>
                </a:solidFill>
              </a:rPr>
              <a:t> </a:t>
            </a:r>
            <a:r>
              <a:rPr dirty="0" err="1">
                <a:solidFill>
                  <a:srgbClr val="1191FA"/>
                </a:solidFill>
              </a:rPr>
              <a:t>geassocieerd</a:t>
            </a:r>
            <a:endParaRPr dirty="0">
              <a:solidFill>
                <a:srgbClr val="1191FA"/>
              </a:solidFill>
            </a:endParaRPr>
          </a:p>
          <a:p>
            <a:pPr>
              <a:defRPr sz="1800"/>
            </a:pPr>
            <a:r>
              <a:rPr dirty="0">
                <a:solidFill>
                  <a:srgbClr val="1191FA"/>
                </a:solidFill>
              </a:rPr>
              <a:t>ΔP </a:t>
            </a:r>
            <a:r>
              <a:rPr dirty="0" err="1">
                <a:solidFill>
                  <a:srgbClr val="1191FA"/>
                </a:solidFill>
              </a:rPr>
              <a:t>lijkt</a:t>
            </a:r>
            <a:r>
              <a:rPr dirty="0">
                <a:solidFill>
                  <a:srgbClr val="1191FA"/>
                </a:solidFill>
              </a:rPr>
              <a:t> </a:t>
            </a:r>
            <a:r>
              <a:rPr dirty="0" err="1">
                <a:solidFill>
                  <a:srgbClr val="1191FA"/>
                </a:solidFill>
              </a:rPr>
              <a:t>belangrijker</a:t>
            </a:r>
            <a:r>
              <a:rPr dirty="0">
                <a:solidFill>
                  <a:srgbClr val="1191FA"/>
                </a:solidFill>
              </a:rPr>
              <a:t> dan VT </a:t>
            </a:r>
            <a:r>
              <a:rPr dirty="0" err="1">
                <a:solidFill>
                  <a:srgbClr val="1191FA"/>
                </a:solidFill>
              </a:rPr>
              <a:t>alleen</a:t>
            </a:r>
            <a:endParaRPr dirty="0">
              <a:solidFill>
                <a:srgbClr val="1191FA"/>
              </a:solidFill>
            </a:endParaRPr>
          </a:p>
        </p:txBody>
      </p:sp>
      <p:pic>
        <p:nvPicPr>
          <p:cNvPr id="4" name="Afbeelding 3">
            <a:extLst>
              <a:ext uri="{FF2B5EF4-FFF2-40B4-BE49-F238E27FC236}">
                <a16:creationId xmlns:a16="http://schemas.microsoft.com/office/drawing/2014/main" id="{1A3DF120-CB33-2A2B-6053-849C8E9F2AC9}"/>
              </a:ext>
            </a:extLst>
          </p:cNvPr>
          <p:cNvPicPr>
            <a:picLocks noChangeAspect="1"/>
          </p:cNvPicPr>
          <p:nvPr/>
        </p:nvPicPr>
        <p:blipFill>
          <a:blip r:embed="rId2"/>
          <a:stretch>
            <a:fillRect/>
          </a:stretch>
        </p:blipFill>
        <p:spPr>
          <a:xfrm>
            <a:off x="5676323" y="1300017"/>
            <a:ext cx="6473344" cy="40291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55834-852C-4AEB-3071-7F7384BACC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78E8B9-EB36-09E9-CFB2-F758A743CE04}"/>
              </a:ext>
            </a:extLst>
          </p:cNvPr>
          <p:cNvSpPr>
            <a:spLocks noGrp="1"/>
          </p:cNvSpPr>
          <p:nvPr>
            <p:ph type="title"/>
          </p:nvPr>
        </p:nvSpPr>
        <p:spPr/>
        <p:txBody>
          <a:bodyPr/>
          <a:lstStyle/>
          <a:p>
            <a:pPr>
              <a:defRPr sz="2800"/>
            </a:pPr>
            <a:r>
              <a:t>Belangrijkste wetenschappelijke bevinding</a:t>
            </a:r>
          </a:p>
        </p:txBody>
      </p:sp>
      <p:sp>
        <p:nvSpPr>
          <p:cNvPr id="3" name="Content Placeholder 2">
            <a:extLst>
              <a:ext uri="{FF2B5EF4-FFF2-40B4-BE49-F238E27FC236}">
                <a16:creationId xmlns:a16="http://schemas.microsoft.com/office/drawing/2014/main" id="{5037C1C7-266C-2966-4523-6AFD97618166}"/>
              </a:ext>
            </a:extLst>
          </p:cNvPr>
          <p:cNvSpPr>
            <a:spLocks noGrp="1"/>
          </p:cNvSpPr>
          <p:nvPr>
            <p:ph idx="1"/>
          </p:nvPr>
        </p:nvSpPr>
        <p:spPr/>
        <p:txBody>
          <a:bodyPr/>
          <a:lstStyle/>
          <a:p>
            <a:pPr>
              <a:defRPr sz="1800"/>
            </a:pPr>
            <a:r>
              <a:rPr dirty="0" err="1">
                <a:solidFill>
                  <a:srgbClr val="1191FA"/>
                </a:solidFill>
              </a:rPr>
              <a:t>Hogere</a:t>
            </a:r>
            <a:r>
              <a:rPr dirty="0">
                <a:solidFill>
                  <a:srgbClr val="1191FA"/>
                </a:solidFill>
              </a:rPr>
              <a:t> PEEP </a:t>
            </a:r>
            <a:r>
              <a:rPr dirty="0" err="1">
                <a:solidFill>
                  <a:srgbClr val="1191FA"/>
                </a:solidFill>
              </a:rPr>
              <a:t>geassocieerd</a:t>
            </a:r>
            <a:r>
              <a:rPr dirty="0">
                <a:solidFill>
                  <a:srgbClr val="1191FA"/>
                </a:solidFill>
              </a:rPr>
              <a:t> met </a:t>
            </a:r>
            <a:r>
              <a:rPr dirty="0" err="1">
                <a:solidFill>
                  <a:srgbClr val="1191FA"/>
                </a:solidFill>
              </a:rPr>
              <a:t>hogere</a:t>
            </a:r>
            <a:r>
              <a:rPr dirty="0">
                <a:solidFill>
                  <a:srgbClr val="1191FA"/>
                </a:solidFill>
              </a:rPr>
              <a:t> </a:t>
            </a:r>
            <a:r>
              <a:rPr dirty="0" err="1">
                <a:solidFill>
                  <a:srgbClr val="1191FA"/>
                </a:solidFill>
              </a:rPr>
              <a:t>mortaliteit</a:t>
            </a:r>
            <a:endParaRPr dirty="0">
              <a:solidFill>
                <a:srgbClr val="1191FA"/>
              </a:solidFill>
            </a:endParaRPr>
          </a:p>
          <a:p>
            <a:pPr>
              <a:defRPr sz="1800"/>
            </a:pPr>
            <a:r>
              <a:rPr dirty="0" err="1">
                <a:solidFill>
                  <a:srgbClr val="1191FA"/>
                </a:solidFill>
              </a:rPr>
              <a:t>Hogere</a:t>
            </a:r>
            <a:r>
              <a:rPr dirty="0">
                <a:solidFill>
                  <a:srgbClr val="1191FA"/>
                </a:solidFill>
              </a:rPr>
              <a:t> ΔP </a:t>
            </a:r>
            <a:r>
              <a:rPr dirty="0" err="1">
                <a:solidFill>
                  <a:srgbClr val="1191FA"/>
                </a:solidFill>
              </a:rPr>
              <a:t>geassocieerd</a:t>
            </a:r>
            <a:r>
              <a:rPr dirty="0">
                <a:solidFill>
                  <a:srgbClr val="1191FA"/>
                </a:solidFill>
              </a:rPr>
              <a:t> met </a:t>
            </a:r>
            <a:r>
              <a:rPr dirty="0" err="1">
                <a:solidFill>
                  <a:srgbClr val="1191FA"/>
                </a:solidFill>
              </a:rPr>
              <a:t>hogere</a:t>
            </a:r>
            <a:r>
              <a:rPr dirty="0">
                <a:solidFill>
                  <a:srgbClr val="1191FA"/>
                </a:solidFill>
              </a:rPr>
              <a:t> </a:t>
            </a:r>
            <a:r>
              <a:rPr dirty="0" err="1">
                <a:solidFill>
                  <a:srgbClr val="1191FA"/>
                </a:solidFill>
              </a:rPr>
              <a:t>mortaliteit</a:t>
            </a:r>
            <a:endParaRPr dirty="0">
              <a:solidFill>
                <a:srgbClr val="1191FA"/>
              </a:solidFill>
            </a:endParaRPr>
          </a:p>
          <a:p>
            <a:pPr>
              <a:defRPr sz="1800"/>
            </a:pPr>
            <a:r>
              <a:rPr dirty="0" err="1">
                <a:solidFill>
                  <a:srgbClr val="1191FA"/>
                </a:solidFill>
              </a:rPr>
              <a:t>Hogere</a:t>
            </a:r>
            <a:r>
              <a:rPr dirty="0">
                <a:solidFill>
                  <a:srgbClr val="1191FA"/>
                </a:solidFill>
              </a:rPr>
              <a:t> </a:t>
            </a:r>
            <a:r>
              <a:rPr dirty="0" err="1">
                <a:solidFill>
                  <a:srgbClr val="1191FA"/>
                </a:solidFill>
              </a:rPr>
              <a:t>FiO</a:t>
            </a:r>
            <a:r>
              <a:rPr dirty="0">
                <a:solidFill>
                  <a:srgbClr val="1191FA"/>
                </a:solidFill>
              </a:rPr>
              <a:t>₂ </a:t>
            </a:r>
            <a:r>
              <a:rPr dirty="0" err="1">
                <a:solidFill>
                  <a:srgbClr val="1191FA"/>
                </a:solidFill>
              </a:rPr>
              <a:t>geassocieerd</a:t>
            </a:r>
            <a:r>
              <a:rPr dirty="0">
                <a:solidFill>
                  <a:srgbClr val="1191FA"/>
                </a:solidFill>
              </a:rPr>
              <a:t> met </a:t>
            </a:r>
            <a:r>
              <a:rPr dirty="0" err="1">
                <a:solidFill>
                  <a:srgbClr val="1191FA"/>
                </a:solidFill>
              </a:rPr>
              <a:t>hogere</a:t>
            </a:r>
            <a:r>
              <a:rPr dirty="0">
                <a:solidFill>
                  <a:srgbClr val="1191FA"/>
                </a:solidFill>
              </a:rPr>
              <a:t> </a:t>
            </a:r>
            <a:r>
              <a:rPr dirty="0" err="1">
                <a:solidFill>
                  <a:srgbClr val="1191FA"/>
                </a:solidFill>
              </a:rPr>
              <a:t>mortaliteit</a:t>
            </a:r>
            <a:endParaRPr dirty="0">
              <a:solidFill>
                <a:srgbClr val="1191FA"/>
              </a:solidFill>
            </a:endParaRPr>
          </a:p>
          <a:p>
            <a:pPr>
              <a:defRPr sz="1800"/>
            </a:pPr>
            <a:r>
              <a:rPr dirty="0">
                <a:solidFill>
                  <a:srgbClr val="1191FA"/>
                </a:solidFill>
              </a:rPr>
              <a:t>VT </a:t>
            </a:r>
            <a:r>
              <a:rPr dirty="0" err="1">
                <a:solidFill>
                  <a:srgbClr val="1191FA"/>
                </a:solidFill>
              </a:rPr>
              <a:t>niet</a:t>
            </a:r>
            <a:r>
              <a:rPr dirty="0">
                <a:solidFill>
                  <a:srgbClr val="1191FA"/>
                </a:solidFill>
              </a:rPr>
              <a:t> </a:t>
            </a:r>
            <a:r>
              <a:rPr dirty="0" err="1">
                <a:solidFill>
                  <a:srgbClr val="1191FA"/>
                </a:solidFill>
              </a:rPr>
              <a:t>onafhankelijk</a:t>
            </a:r>
            <a:r>
              <a:rPr dirty="0">
                <a:solidFill>
                  <a:srgbClr val="1191FA"/>
                </a:solidFill>
              </a:rPr>
              <a:t> </a:t>
            </a:r>
            <a:r>
              <a:rPr dirty="0" err="1">
                <a:solidFill>
                  <a:srgbClr val="1191FA"/>
                </a:solidFill>
              </a:rPr>
              <a:t>geassocieerd</a:t>
            </a:r>
            <a:endParaRPr dirty="0">
              <a:solidFill>
                <a:srgbClr val="1191FA"/>
              </a:solidFill>
            </a:endParaRPr>
          </a:p>
          <a:p>
            <a:pPr>
              <a:defRPr sz="1800"/>
            </a:pPr>
            <a:r>
              <a:rPr dirty="0">
                <a:solidFill>
                  <a:srgbClr val="1191FA"/>
                </a:solidFill>
              </a:rPr>
              <a:t>ΔP </a:t>
            </a:r>
            <a:r>
              <a:rPr dirty="0" err="1">
                <a:solidFill>
                  <a:srgbClr val="1191FA"/>
                </a:solidFill>
              </a:rPr>
              <a:t>lijkt</a:t>
            </a:r>
            <a:r>
              <a:rPr dirty="0">
                <a:solidFill>
                  <a:srgbClr val="1191FA"/>
                </a:solidFill>
              </a:rPr>
              <a:t> </a:t>
            </a:r>
            <a:r>
              <a:rPr dirty="0" err="1">
                <a:solidFill>
                  <a:srgbClr val="1191FA"/>
                </a:solidFill>
              </a:rPr>
              <a:t>belangrijker</a:t>
            </a:r>
            <a:r>
              <a:rPr dirty="0">
                <a:solidFill>
                  <a:srgbClr val="1191FA"/>
                </a:solidFill>
              </a:rPr>
              <a:t> dan VT </a:t>
            </a:r>
            <a:r>
              <a:rPr dirty="0" err="1">
                <a:solidFill>
                  <a:srgbClr val="1191FA"/>
                </a:solidFill>
              </a:rPr>
              <a:t>alleen</a:t>
            </a:r>
            <a:endParaRPr dirty="0">
              <a:solidFill>
                <a:srgbClr val="1191FA"/>
              </a:solidFill>
            </a:endParaRPr>
          </a:p>
        </p:txBody>
      </p:sp>
      <p:sp>
        <p:nvSpPr>
          <p:cNvPr id="5" name="Tekstvak 4">
            <a:extLst>
              <a:ext uri="{FF2B5EF4-FFF2-40B4-BE49-F238E27FC236}">
                <a16:creationId xmlns:a16="http://schemas.microsoft.com/office/drawing/2014/main" id="{9AC8E04F-2873-6683-AB4A-373AE0D061BF}"/>
              </a:ext>
            </a:extLst>
          </p:cNvPr>
          <p:cNvSpPr txBox="1"/>
          <p:nvPr/>
        </p:nvSpPr>
        <p:spPr>
          <a:xfrm rot="19352729">
            <a:off x="1484267" y="2628274"/>
            <a:ext cx="8866627" cy="584775"/>
          </a:xfrm>
          <a:prstGeom prst="rect">
            <a:avLst/>
          </a:prstGeom>
          <a:noFill/>
        </p:spPr>
        <p:txBody>
          <a:bodyPr wrap="square" rtlCol="0">
            <a:spAutoFit/>
          </a:bodyPr>
          <a:lstStyle/>
          <a:p>
            <a:r>
              <a:rPr lang="en-US" sz="3200" dirty="0" err="1">
                <a:solidFill>
                  <a:srgbClr val="FC6039"/>
                </a:solidFill>
              </a:rPr>
              <a:t>Verbaasd</a:t>
            </a:r>
            <a:r>
              <a:rPr lang="en-US" sz="3200" dirty="0">
                <a:solidFill>
                  <a:srgbClr val="FC6039"/>
                </a:solidFill>
              </a:rPr>
              <a:t> </a:t>
            </a:r>
            <a:r>
              <a:rPr lang="en-US" sz="3200" dirty="0" err="1">
                <a:solidFill>
                  <a:srgbClr val="FC6039"/>
                </a:solidFill>
              </a:rPr>
              <a:t>deze</a:t>
            </a:r>
            <a:r>
              <a:rPr lang="en-US" sz="3200" dirty="0">
                <a:solidFill>
                  <a:srgbClr val="FC6039"/>
                </a:solidFill>
              </a:rPr>
              <a:t> </a:t>
            </a:r>
            <a:r>
              <a:rPr lang="en-US" sz="3200" dirty="0" err="1">
                <a:solidFill>
                  <a:srgbClr val="FC6039"/>
                </a:solidFill>
              </a:rPr>
              <a:t>wetenschappelijke</a:t>
            </a:r>
            <a:r>
              <a:rPr lang="en-US" sz="3200" dirty="0">
                <a:solidFill>
                  <a:srgbClr val="FC6039"/>
                </a:solidFill>
              </a:rPr>
              <a:t> </a:t>
            </a:r>
            <a:r>
              <a:rPr lang="en-US" sz="3200" dirty="0" err="1">
                <a:solidFill>
                  <a:srgbClr val="FC6039"/>
                </a:solidFill>
              </a:rPr>
              <a:t>interpretatie</a:t>
            </a:r>
            <a:r>
              <a:rPr lang="en-US" sz="3200" dirty="0">
                <a:solidFill>
                  <a:srgbClr val="FC6039"/>
                </a:solidFill>
              </a:rPr>
              <a:t>?</a:t>
            </a:r>
          </a:p>
        </p:txBody>
      </p:sp>
    </p:spTree>
    <p:extLst>
      <p:ext uri="{BB962C8B-B14F-4D97-AF65-F5344CB8AC3E}">
        <p14:creationId xmlns:p14="http://schemas.microsoft.com/office/powerpoint/2010/main" val="2356327503"/>
      </p:ext>
    </p:extLst>
  </p:cSld>
  <p:clrMapOvr>
    <a:masterClrMapping/>
  </p:clrMapOvr>
</p:sld>
</file>

<file path=ppt/theme/theme1.xml><?xml version="1.0" encoding="utf-8"?>
<a:theme xmlns:a="http://schemas.openxmlformats.org/drawingml/2006/main" name="UMC PowerPoint NL">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UMC_PowerPoint_NL_Sjabloon.potx" id="{5C694883-5020-4F30-8E49-104A9D7DC58F}" vid="{911BF376-E2D7-4A96-BD06-ABB54AA81F23}"/>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888</TotalTime>
  <Words>425</Words>
  <Application>Microsoft Office PowerPoint</Application>
  <PresentationFormat>Breedbeeld</PresentationFormat>
  <Paragraphs>91</Paragraphs>
  <Slides>13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Aptos</vt:lpstr>
      <vt:lpstr>Arial</vt:lpstr>
      <vt:lpstr>Calibri</vt:lpstr>
      <vt:lpstr>Open Sans</vt:lpstr>
      <vt:lpstr>UMC PowerPoint NL</vt:lpstr>
      <vt:lpstr>Lancet Resp Medicine 1 May 2026 (IF 32.8)</vt:lpstr>
      <vt:lpstr>PowerPoint-presentatie</vt:lpstr>
      <vt:lpstr>Waarom is deze studie belangrijk?</vt:lpstr>
      <vt:lpstr>Hypothese van de studie</vt:lpstr>
      <vt:lpstr>Studieopzet</vt:lpstr>
      <vt:lpstr>Demografie</vt:lpstr>
      <vt:lpstr>Belangrijkste resultaten</vt:lpstr>
      <vt:lpstr>Belangrijkste wetenschappelijke bevinding</vt:lpstr>
      <vt:lpstr>Belangrijkste wetenschappelijke bevinding</vt:lpstr>
      <vt:lpstr>Klinische interpretatie</vt:lpstr>
      <vt:lpstr>Beperkingen</vt:lpstr>
      <vt:lpstr>Conclusie: Toegevoegde waarde van PRoVENT-PED</vt:lpstr>
      <vt:lpstr>De echte impact van PRoVENT-PED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Koomen, E. (Erik)</dc:creator>
  <cp:lastModifiedBy>Wilde, J. de (Joke)</cp:lastModifiedBy>
  <cp:revision>2</cp:revision>
  <dcterms:created xsi:type="dcterms:W3CDTF">2025-05-25T18:33:36Z</dcterms:created>
  <dcterms:modified xsi:type="dcterms:W3CDTF">2026-05-20T06:06:07Z</dcterms:modified>
</cp:coreProperties>
</file>