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6"/>
  </p:notesMasterIdLst>
  <p:handoutMasterIdLst>
    <p:handoutMasterId r:id="rId27"/>
  </p:handoutMasterIdLst>
  <p:sldIdLst>
    <p:sldId id="257" r:id="rId6"/>
    <p:sldId id="256" r:id="rId7"/>
    <p:sldId id="269" r:id="rId8"/>
    <p:sldId id="260" r:id="rId9"/>
    <p:sldId id="261" r:id="rId10"/>
    <p:sldId id="270" r:id="rId11"/>
    <p:sldId id="263" r:id="rId12"/>
    <p:sldId id="264" r:id="rId13"/>
    <p:sldId id="265" r:id="rId14"/>
    <p:sldId id="271" r:id="rId15"/>
    <p:sldId id="275" r:id="rId16"/>
    <p:sldId id="267" r:id="rId17"/>
    <p:sldId id="273" r:id="rId18"/>
    <p:sldId id="274" r:id="rId19"/>
    <p:sldId id="272" r:id="rId20"/>
    <p:sldId id="276" r:id="rId21"/>
    <p:sldId id="277" r:id="rId22"/>
    <p:sldId id="278" r:id="rId23"/>
    <p:sldId id="262"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5" clrIdx="0">
    <p:extLst>
      <p:ext uri="{19B8F6BF-5375-455C-9EA6-DF929625EA0E}">
        <p15:presenceInfo xmlns:p15="http://schemas.microsoft.com/office/powerpoint/2012/main" userId="Microsoft Office User" providerId="None"/>
      </p:ext>
    </p:extLst>
  </p:cmAuthor>
  <p:cmAuthor id="2" name="Marlous van Rossum-Willems" initials="MvRW" lastIdx="23" clrIdx="1">
    <p:extLst>
      <p:ext uri="{19B8F6BF-5375-455C-9EA6-DF929625EA0E}">
        <p15:presenceInfo xmlns:p15="http://schemas.microsoft.com/office/powerpoint/2012/main" userId="S::marlous@dietweebv.onmicrosoft.com::744de9d7-985c-47d3-ae2a-929b9bd79483" providerId="AD"/>
      </p:ext>
    </p:extLst>
  </p:cmAuthor>
  <p:cmAuthor id="3" name="CAV.nl" initials="CAV" lastIdx="27" clrIdx="2">
    <p:extLst>
      <p:ext uri="{19B8F6BF-5375-455C-9EA6-DF929625EA0E}">
        <p15:presenceInfo xmlns:p15="http://schemas.microsoft.com/office/powerpoint/2012/main" userId="CAV.n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7CE443-60E5-44C8-B70B-0D31943EF4EE}" v="73" dt="2026-04-12T12:59:17.235"/>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6807" autoAdjust="0"/>
  </p:normalViewPr>
  <p:slideViewPr>
    <p:cSldViewPr snapToGrid="0">
      <p:cViewPr varScale="1">
        <p:scale>
          <a:sx n="120" d="100"/>
          <a:sy n="120" d="100"/>
        </p:scale>
        <p:origin x="114" y="108"/>
      </p:cViewPr>
      <p:guideLst/>
    </p:cSldViewPr>
  </p:slideViewPr>
  <p:outlineViewPr>
    <p:cViewPr>
      <p:scale>
        <a:sx n="33" d="100"/>
        <a:sy n="33" d="100"/>
      </p:scale>
      <p:origin x="0" y="-1212"/>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88" d="100"/>
          <a:sy n="88" d="100"/>
        </p:scale>
        <p:origin x="412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AB8308-0B5F-4FD1-A22C-64E03B019B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CB20AD31-8954-4DA8-B0A3-0046B0627A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CF39EF-5AB7-4014-9F5F-EB58495B10D6}" type="datetimeFigureOut">
              <a:rPr lang="nl-NL" smtClean="0"/>
              <a:t>1-6-2026</a:t>
            </a:fld>
            <a:endParaRPr lang="nl-NL"/>
          </a:p>
        </p:txBody>
      </p:sp>
      <p:sp>
        <p:nvSpPr>
          <p:cNvPr id="4" name="Footer Placeholder 3">
            <a:extLst>
              <a:ext uri="{FF2B5EF4-FFF2-40B4-BE49-F238E27FC236}">
                <a16:creationId xmlns:a16="http://schemas.microsoft.com/office/drawing/2014/main" id="{C02A9E75-6852-4F54-A1DD-1CC8035FBB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783D0F4D-BC9C-41E7-9255-73E652E685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7A0ECC-5D03-407C-A91C-F8B708F00133}" type="slidenum">
              <a:rPr lang="nl-NL" smtClean="0"/>
              <a:t>‹nr.›</a:t>
            </a:fld>
            <a:endParaRPr lang="nl-NL"/>
          </a:p>
        </p:txBody>
      </p:sp>
    </p:spTree>
    <p:extLst>
      <p:ext uri="{BB962C8B-B14F-4D97-AF65-F5344CB8AC3E}">
        <p14:creationId xmlns:p14="http://schemas.microsoft.com/office/powerpoint/2010/main" val="1089593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5E2B4-F42D-47E2-B7F2-6C135D6BFAE9}" type="datetimeFigureOut">
              <a:rPr lang="nl-NL" smtClean="0"/>
              <a:t>1-6-2026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4705B-BA61-44C3-B827-071B55B257D1}" type="slidenum">
              <a:rPr lang="nl-NL" smtClean="0"/>
              <a:t>‹nr.›</a:t>
            </a:fld>
            <a:endParaRPr lang="nl-NL"/>
          </a:p>
        </p:txBody>
      </p:sp>
    </p:spTree>
    <p:extLst>
      <p:ext uri="{BB962C8B-B14F-4D97-AF65-F5344CB8AC3E}">
        <p14:creationId xmlns:p14="http://schemas.microsoft.com/office/powerpoint/2010/main" val="335545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Om </a:t>
            </a:r>
            <a:r>
              <a:rPr lang="nl-NL" dirty="0" err="1"/>
              <a:t>mortaliteits</a:t>
            </a:r>
            <a:r>
              <a:rPr lang="nl-NL" dirty="0"/>
              <a:t> voorspellingen te vergelijken tussen dag o en dag 7 werden 2 logistische modellen gebruikt. Op dag 0 werden alle IC </a:t>
            </a:r>
            <a:r>
              <a:rPr lang="nl-NL" dirty="0" err="1"/>
              <a:t>patienten</a:t>
            </a:r>
            <a:r>
              <a:rPr lang="nl-NL" dirty="0"/>
              <a:t> en hun data gebruikt. Voor dag 7 werd alle data van dag 0 gebruikt + alle aanvullende data voor dag 7gebruikt. Voor alle </a:t>
            </a:r>
            <a:r>
              <a:rPr lang="nl-NL" dirty="0" err="1"/>
              <a:t>patienten</a:t>
            </a:r>
            <a:r>
              <a:rPr lang="nl-NL" dirty="0"/>
              <a:t> werd een mortaliteit voorspeld, maar als je op dag 7 overleden was, werd die mortaliteitsschatting naar 100% gezet. Door deze verschillen te bekijken kun je dus zien of je voorspelling veranderd over de tijd.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6</a:t>
            </a:fld>
            <a:endParaRPr lang="nl-NL"/>
          </a:p>
        </p:txBody>
      </p:sp>
    </p:spTree>
    <p:extLst>
      <p:ext uri="{BB962C8B-B14F-4D97-AF65-F5344CB8AC3E}">
        <p14:creationId xmlns:p14="http://schemas.microsoft.com/office/powerpoint/2010/main" val="2652714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dag 1 werden de </a:t>
            </a:r>
            <a:r>
              <a:rPr lang="nl-NL" dirty="0" err="1"/>
              <a:t>patienten</a:t>
            </a:r>
            <a:r>
              <a:rPr lang="nl-NL" dirty="0"/>
              <a:t> verdeeld in 3 groepen:</a:t>
            </a:r>
          </a:p>
          <a:p>
            <a:r>
              <a:rPr lang="nl-NL" dirty="0" err="1"/>
              <a:t>Poor</a:t>
            </a:r>
            <a:r>
              <a:rPr lang="nl-NL" dirty="0"/>
              <a:t> </a:t>
            </a:r>
            <a:r>
              <a:rPr lang="nl-NL" dirty="0" err="1"/>
              <a:t>predicted</a:t>
            </a:r>
            <a:r>
              <a:rPr lang="nl-NL" dirty="0"/>
              <a:t> </a:t>
            </a:r>
            <a:r>
              <a:rPr lang="nl-NL" dirty="0" err="1"/>
              <a:t>surival</a:t>
            </a:r>
            <a:r>
              <a:rPr lang="nl-NL" dirty="0"/>
              <a:t> (47% kans &lt; 0,33)</a:t>
            </a:r>
          </a:p>
          <a:p>
            <a:r>
              <a:rPr lang="nl-NL" dirty="0" err="1"/>
              <a:t>Uncertain</a:t>
            </a:r>
            <a:r>
              <a:rPr lang="nl-NL" dirty="0"/>
              <a:t> </a:t>
            </a:r>
            <a:r>
              <a:rPr lang="nl-NL" dirty="0" err="1"/>
              <a:t>predicated</a:t>
            </a:r>
            <a:r>
              <a:rPr lang="nl-NL" dirty="0"/>
              <a:t> survival (49% kans tussen 0,33-0,66)</a:t>
            </a:r>
          </a:p>
          <a:p>
            <a:r>
              <a:rPr lang="nl-NL" dirty="0" err="1"/>
              <a:t>Favorable</a:t>
            </a:r>
            <a:r>
              <a:rPr lang="nl-NL" dirty="0"/>
              <a:t> </a:t>
            </a:r>
            <a:r>
              <a:rPr lang="nl-NL" dirty="0" err="1"/>
              <a:t>predicated</a:t>
            </a:r>
            <a:r>
              <a:rPr lang="nl-NL" dirty="0"/>
              <a:t> survival (5% kans &gt;0,66)</a:t>
            </a:r>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12</a:t>
            </a:fld>
            <a:endParaRPr lang="nl-NL"/>
          </a:p>
        </p:txBody>
      </p:sp>
    </p:spTree>
    <p:extLst>
      <p:ext uri="{BB962C8B-B14F-4D97-AF65-F5344CB8AC3E}">
        <p14:creationId xmlns:p14="http://schemas.microsoft.com/office/powerpoint/2010/main" val="505550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wordt gebruik gemaakt van </a:t>
            </a:r>
            <a:r>
              <a:rPr lang="nl-NL" dirty="0" err="1"/>
              <a:t>entropy</a:t>
            </a:r>
            <a:r>
              <a:rPr lang="nl-NL" dirty="0"/>
              <a:t>, wat iets wil zeggen over hoeveel chaos er in je data zit. Door gebruik te maken of te corrigeren voor de </a:t>
            </a:r>
            <a:r>
              <a:rPr lang="nl-NL" dirty="0" err="1"/>
              <a:t>entropy</a:t>
            </a:r>
            <a:r>
              <a:rPr lang="nl-NL" dirty="0"/>
              <a:t> maak je je voorspelling nauwkeuriger. </a:t>
            </a:r>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19</a:t>
            </a:fld>
            <a:endParaRPr lang="nl-NL"/>
          </a:p>
        </p:txBody>
      </p:sp>
    </p:spTree>
    <p:extLst>
      <p:ext uri="{BB962C8B-B14F-4D97-AF65-F5344CB8AC3E}">
        <p14:creationId xmlns:p14="http://schemas.microsoft.com/office/powerpoint/2010/main" val="2296020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8.JPG"/><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8.JPG"/><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svg"/><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svg"/><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svg"/><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svg"/><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0B8CDF4-463C-49A4-AB31-5818F8BEE00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Rectangle 106">
            <a:extLst>
              <a:ext uri="{FF2B5EF4-FFF2-40B4-BE49-F238E27FC236}">
                <a16:creationId xmlns:a16="http://schemas.microsoft.com/office/drawing/2014/main" id="{5CCFF727-AEA4-47F9-8031-DD6F1286F7A5}"/>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B560B550-79F4-4E2A-A15F-FBCA4DCDD99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271730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626427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7" name="Groep 26">
            <a:extLst>
              <a:ext uri="{FF2B5EF4-FFF2-40B4-BE49-F238E27FC236}">
                <a16:creationId xmlns:a16="http://schemas.microsoft.com/office/drawing/2014/main" id="{11B9781A-04F6-47DE-A461-DE883D73C801}"/>
              </a:ext>
            </a:extLst>
          </p:cNvPr>
          <p:cNvGrpSpPr/>
          <p:nvPr userDrawn="1"/>
        </p:nvGrpSpPr>
        <p:grpSpPr>
          <a:xfrm>
            <a:off x="-2463800" y="0"/>
            <a:ext cx="2329217" cy="2718588"/>
            <a:chOff x="-2463800" y="0"/>
            <a:chExt cx="2329217" cy="2718588"/>
          </a:xfrm>
        </p:grpSpPr>
        <p:sp>
          <p:nvSpPr>
            <p:cNvPr id="28" name="Rectangle 106">
              <a:extLst>
                <a:ext uri="{FF2B5EF4-FFF2-40B4-BE49-F238E27FC236}">
                  <a16:creationId xmlns:a16="http://schemas.microsoft.com/office/drawing/2014/main" id="{60DC901B-1F3B-46B9-B420-4E591AA305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9" name="Group 22">
              <a:extLst>
                <a:ext uri="{FF2B5EF4-FFF2-40B4-BE49-F238E27FC236}">
                  <a16:creationId xmlns:a16="http://schemas.microsoft.com/office/drawing/2014/main" id="{82427DA8-D4BB-4557-9561-11410C947889}"/>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6379DDA6-5E1B-479E-9909-00306D11551B}"/>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CC985201-CA17-48C4-AB94-F2CF609D591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CAA7EE08-8684-4178-8E75-391EFE130C9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1" name="Graphic 19" descr="Close with solid fill">
                <a:extLst>
                  <a:ext uri="{FF2B5EF4-FFF2-40B4-BE49-F238E27FC236}">
                    <a16:creationId xmlns:a16="http://schemas.microsoft.com/office/drawing/2014/main" id="{AF2582DB-38B0-4321-A92F-1C3A1721DE13}"/>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29149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9EE315FD-B1F3-4C92-9B4A-3C72737AADFB}"/>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9" name="Groep 28">
            <a:extLst>
              <a:ext uri="{FF2B5EF4-FFF2-40B4-BE49-F238E27FC236}">
                <a16:creationId xmlns:a16="http://schemas.microsoft.com/office/drawing/2014/main" id="{32259F25-5396-430C-91D2-0ECF5150D533}"/>
              </a:ext>
            </a:extLst>
          </p:cNvPr>
          <p:cNvGrpSpPr/>
          <p:nvPr userDrawn="1"/>
        </p:nvGrpSpPr>
        <p:grpSpPr>
          <a:xfrm>
            <a:off x="-2463800" y="0"/>
            <a:ext cx="2329217" cy="2718588"/>
            <a:chOff x="-2463800" y="0"/>
            <a:chExt cx="2329217" cy="2718588"/>
          </a:xfrm>
        </p:grpSpPr>
        <p:sp>
          <p:nvSpPr>
            <p:cNvPr id="30" name="Rectangle 106">
              <a:extLst>
                <a:ext uri="{FF2B5EF4-FFF2-40B4-BE49-F238E27FC236}">
                  <a16:creationId xmlns:a16="http://schemas.microsoft.com/office/drawing/2014/main" id="{28281BEF-1E40-4931-B948-31D87EB5610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1" name="Group 22">
              <a:extLst>
                <a:ext uri="{FF2B5EF4-FFF2-40B4-BE49-F238E27FC236}">
                  <a16:creationId xmlns:a16="http://schemas.microsoft.com/office/drawing/2014/main" id="{75024DCA-1B27-4687-BC61-08A2E09CB0FE}"/>
                </a:ext>
              </a:extLst>
            </p:cNvPr>
            <p:cNvGrpSpPr/>
            <p:nvPr userDrawn="1"/>
          </p:nvGrpSpPr>
          <p:grpSpPr>
            <a:xfrm>
              <a:off x="-2318863" y="1050055"/>
              <a:ext cx="2044800" cy="534731"/>
              <a:chOff x="-2108199" y="3333735"/>
              <a:chExt cx="2314576" cy="605280"/>
            </a:xfrm>
          </p:grpSpPr>
          <p:grpSp>
            <p:nvGrpSpPr>
              <p:cNvPr id="32" name="Group 9">
                <a:extLst>
                  <a:ext uri="{FF2B5EF4-FFF2-40B4-BE49-F238E27FC236}">
                    <a16:creationId xmlns:a16="http://schemas.microsoft.com/office/drawing/2014/main" id="{C7C79A87-8C92-4C89-A3CB-70FAC87BBE3D}"/>
                  </a:ext>
                </a:extLst>
              </p:cNvPr>
              <p:cNvGrpSpPr/>
              <p:nvPr userDrawn="1"/>
            </p:nvGrpSpPr>
            <p:grpSpPr>
              <a:xfrm>
                <a:off x="-2108199" y="3333735"/>
                <a:ext cx="2314576" cy="605280"/>
                <a:chOff x="-1062434" y="2679700"/>
                <a:chExt cx="2314576" cy="605280"/>
              </a:xfrm>
            </p:grpSpPr>
            <p:pic>
              <p:nvPicPr>
                <p:cNvPr id="34" name="Picture 5">
                  <a:extLst>
                    <a:ext uri="{FF2B5EF4-FFF2-40B4-BE49-F238E27FC236}">
                      <a16:creationId xmlns:a16="http://schemas.microsoft.com/office/drawing/2014/main" id="{C1FC5642-72AB-48BA-9D79-E63BF3AF4079}"/>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B5534AF8-5901-4935-95AB-8D0E61FE6FE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3" name="Graphic 19" descr="Close with solid fill">
                <a:extLst>
                  <a:ext uri="{FF2B5EF4-FFF2-40B4-BE49-F238E27FC236}">
                    <a16:creationId xmlns:a16="http://schemas.microsoft.com/office/drawing/2014/main" id="{42893893-B889-414D-BBEF-53DE43539BD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524198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Rectangle 106">
            <a:extLst>
              <a:ext uri="{FF2B5EF4-FFF2-40B4-BE49-F238E27FC236}">
                <a16:creationId xmlns:a16="http://schemas.microsoft.com/office/drawing/2014/main" id="{4F240A4F-2ECD-488D-A71F-589F1B4DC751}"/>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DAFBE1FE-90C7-46AD-8EE8-A420DA026830}"/>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AA205AF7-9F62-4071-8F0E-835D74F6FDD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3458F50F-4A8F-4D9A-AB3D-891EADFD4A7F}"/>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7637B90-82E7-40D1-9E01-B0ED55269C27}"/>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8E159CDA-86C6-494A-810A-6922DB08FC22}"/>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B347F4DE-79AE-425E-9D9F-0B301410D64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6AB1E71A-D077-4F75-9C63-6C495D04354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954447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7" name="Rectangle 106">
            <a:extLst>
              <a:ext uri="{FF2B5EF4-FFF2-40B4-BE49-F238E27FC236}">
                <a16:creationId xmlns:a16="http://schemas.microsoft.com/office/drawing/2014/main" id="{A1C51CFD-BF38-415B-ABE4-C56751958305}"/>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92AF4C17-C6F1-4F5A-B726-5D5831EA75CC}"/>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036DA269-7C38-4C42-BCDB-5357D38352CF}"/>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929BF5C2-8C3B-47EB-BB57-4BE7DAD9341E}"/>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BF20745-9578-4B06-85B8-7B246CC94CC2}"/>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3FC0C1F8-0478-4A6A-88FB-A531ACE66E70}"/>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2EB62DBB-33E8-402E-89CA-544509A1555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EF30FA5C-59D1-45A5-9D0D-FBF19FAB8B0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660470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6242050" y="1476375"/>
            <a:ext cx="5330825" cy="3981449"/>
          </a:xfrm>
          <a:blipFill>
            <a:blip r:embed="rId3"/>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899D78AE-AC52-4454-B4BF-5BA82980E328}"/>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A1EC2772-97F6-4175-8C76-7477D5E724C7}"/>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D4383079-9F0E-429E-BB57-7A986101D33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27E3F61C-087F-4DA5-BB3E-8EEAC9238968}"/>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A9DCFE25-3BAA-4549-94FA-BDD4421CC99D}"/>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1437F93B-7BAE-4D35-8F0A-C97F9FE67D8B}"/>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EB60D608-F82F-45A2-B3A7-D3EE22A998E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D7B57F96-7DF8-48AC-BA17-1E437C51805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482176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afbeelding klei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0F8960A-8517-423E-9815-4FF5C91B160F}"/>
              </a:ext>
            </a:extLst>
          </p:cNvPr>
          <p:cNvSpPr>
            <a:spLocks noGrp="1"/>
          </p:cNvSpPr>
          <p:nvPr>
            <p:ph type="pic" sz="quarter" idx="12" hasCustomPrompt="1"/>
          </p:nvPr>
        </p:nvSpPr>
        <p:spPr>
          <a:xfrm>
            <a:off x="6246814" y="1524000"/>
            <a:ext cx="5343910" cy="3982485"/>
          </a:xfrm>
          <a:custGeom>
            <a:avLst/>
            <a:gdLst>
              <a:gd name="connsiteX0" fmla="*/ 0 w 5343910"/>
              <a:gd name="connsiteY0" fmla="*/ 0 h 3982485"/>
              <a:gd name="connsiteX1" fmla="*/ 4936755 w 5343910"/>
              <a:gd name="connsiteY1" fmla="*/ 0 h 3982485"/>
              <a:gd name="connsiteX2" fmla="*/ 5343910 w 5343910"/>
              <a:gd name="connsiteY2" fmla="*/ 407155 h 3982485"/>
              <a:gd name="connsiteX3" fmla="*/ 5343910 w 5343910"/>
              <a:gd name="connsiteY3" fmla="*/ 3982485 h 3982485"/>
              <a:gd name="connsiteX4" fmla="*/ 407155 w 5343910"/>
              <a:gd name="connsiteY4" fmla="*/ 3982485 h 3982485"/>
              <a:gd name="connsiteX5" fmla="*/ 0 w 5343910"/>
              <a:gd name="connsiteY5" fmla="*/ 3575330 h 398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3910" h="3982485">
                <a:moveTo>
                  <a:pt x="0" y="0"/>
                </a:moveTo>
                <a:lnTo>
                  <a:pt x="4936755" y="0"/>
                </a:lnTo>
                <a:cubicBezTo>
                  <a:pt x="5161963" y="0"/>
                  <a:pt x="5343910" y="181947"/>
                  <a:pt x="5343910" y="407155"/>
                </a:cubicBezTo>
                <a:lnTo>
                  <a:pt x="5343910" y="3982485"/>
                </a:lnTo>
                <a:lnTo>
                  <a:pt x="407155" y="3982485"/>
                </a:lnTo>
                <a:cubicBezTo>
                  <a:pt x="181947" y="3982485"/>
                  <a:pt x="0" y="3800538"/>
                  <a:pt x="0" y="357533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653349" y="5647464"/>
            <a:ext cx="4941751"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9" name="Groep 28">
            <a:extLst>
              <a:ext uri="{FF2B5EF4-FFF2-40B4-BE49-F238E27FC236}">
                <a16:creationId xmlns:a16="http://schemas.microsoft.com/office/drawing/2014/main" id="{36B31425-2440-4CEB-88AA-F5C3BD4F068F}"/>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D52CDAA1-9059-4660-A784-3B10B51CDF3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320AF3D7-C05A-4E95-911E-742F14D4D0E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F1CEF859-550A-42D7-9D9B-8B24175B0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AB4B685-A4B0-42FC-BBFD-C1CB02CD6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80B49682-359C-45F6-A819-EC7A7B583F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49E9B1B0-D157-43AD-874B-8D86AE13FD8F}"/>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58CC4DA-45D0-4746-834E-AE2FAC2AB5B7}"/>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2EB74185-98A0-4EA0-8F95-237A7132B2A8}"/>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560106DA-13E6-410E-BBF0-8C3122BFAE65}"/>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E10BC917-DB44-49EA-9EBD-F02BECC168D6}"/>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2" name="Groep 31">
              <a:extLst>
                <a:ext uri="{FF2B5EF4-FFF2-40B4-BE49-F238E27FC236}">
                  <a16:creationId xmlns:a16="http://schemas.microsoft.com/office/drawing/2014/main" id="{596A6224-D195-42E5-80E0-7D95846A0FC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2CCFFD31-9D78-4006-A7D8-7D73D54F62E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92C2201D-B892-4C59-835F-76B1B1CAD7F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3" name="Afbeelding 32">
              <a:extLst>
                <a:ext uri="{FF2B5EF4-FFF2-40B4-BE49-F238E27FC236}">
                  <a16:creationId xmlns:a16="http://schemas.microsoft.com/office/drawing/2014/main" id="{5BDDE0CA-DC17-4ECB-83E6-798FED46D14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58" name="Groep 57">
            <a:extLst>
              <a:ext uri="{FF2B5EF4-FFF2-40B4-BE49-F238E27FC236}">
                <a16:creationId xmlns:a16="http://schemas.microsoft.com/office/drawing/2014/main" id="{13A245B0-715B-45D4-8B3D-077A0B459790}"/>
              </a:ext>
            </a:extLst>
          </p:cNvPr>
          <p:cNvGrpSpPr/>
          <p:nvPr userDrawn="1"/>
        </p:nvGrpSpPr>
        <p:grpSpPr>
          <a:xfrm>
            <a:off x="-2463800" y="0"/>
            <a:ext cx="2329217" cy="2718588"/>
            <a:chOff x="-2463800" y="0"/>
            <a:chExt cx="2329217" cy="2718588"/>
          </a:xfrm>
        </p:grpSpPr>
        <p:sp>
          <p:nvSpPr>
            <p:cNvPr id="59" name="Rectangle 106">
              <a:extLst>
                <a:ext uri="{FF2B5EF4-FFF2-40B4-BE49-F238E27FC236}">
                  <a16:creationId xmlns:a16="http://schemas.microsoft.com/office/drawing/2014/main" id="{55F11C7C-6E24-4BFB-B0F3-597FC0840B4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60" name="Group 22">
              <a:extLst>
                <a:ext uri="{FF2B5EF4-FFF2-40B4-BE49-F238E27FC236}">
                  <a16:creationId xmlns:a16="http://schemas.microsoft.com/office/drawing/2014/main" id="{442922A8-351C-4E15-A12C-2859261985B6}"/>
                </a:ext>
              </a:extLst>
            </p:cNvPr>
            <p:cNvGrpSpPr/>
            <p:nvPr userDrawn="1"/>
          </p:nvGrpSpPr>
          <p:grpSpPr>
            <a:xfrm>
              <a:off x="-2318863" y="1050055"/>
              <a:ext cx="2044800" cy="534731"/>
              <a:chOff x="-2108199" y="3333735"/>
              <a:chExt cx="2314576" cy="605280"/>
            </a:xfrm>
          </p:grpSpPr>
          <p:grpSp>
            <p:nvGrpSpPr>
              <p:cNvPr id="61" name="Group 9">
                <a:extLst>
                  <a:ext uri="{FF2B5EF4-FFF2-40B4-BE49-F238E27FC236}">
                    <a16:creationId xmlns:a16="http://schemas.microsoft.com/office/drawing/2014/main" id="{798350B7-14E7-482F-87E9-09E880493BFC}"/>
                  </a:ext>
                </a:extLst>
              </p:cNvPr>
              <p:cNvGrpSpPr/>
              <p:nvPr userDrawn="1"/>
            </p:nvGrpSpPr>
            <p:grpSpPr>
              <a:xfrm>
                <a:off x="-2108199" y="3333735"/>
                <a:ext cx="2314576" cy="605280"/>
                <a:chOff x="-1062434" y="2679700"/>
                <a:chExt cx="2314576" cy="605280"/>
              </a:xfrm>
            </p:grpSpPr>
            <p:pic>
              <p:nvPicPr>
                <p:cNvPr id="63" name="Picture 5">
                  <a:extLst>
                    <a:ext uri="{FF2B5EF4-FFF2-40B4-BE49-F238E27FC236}">
                      <a16:creationId xmlns:a16="http://schemas.microsoft.com/office/drawing/2014/main" id="{F097A544-9997-4258-8716-93F4EE1B6C63}"/>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64" name="Rectangle 21">
                  <a:extLst>
                    <a:ext uri="{FF2B5EF4-FFF2-40B4-BE49-F238E27FC236}">
                      <a16:creationId xmlns:a16="http://schemas.microsoft.com/office/drawing/2014/main" id="{017159F5-F984-479F-831F-B4CFFEF2131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62" name="Graphic 19" descr="Close with solid fill">
                <a:extLst>
                  <a:ext uri="{FF2B5EF4-FFF2-40B4-BE49-F238E27FC236}">
                    <a16:creationId xmlns:a16="http://schemas.microsoft.com/office/drawing/2014/main" id="{1198A984-F4AB-44D9-80D0-F14639461EF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252425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 met afbeelding groo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E8B08A7-7635-430D-9C22-7D9B8213D1BB}"/>
              </a:ext>
            </a:extLst>
          </p:cNvPr>
          <p:cNvSpPr>
            <a:spLocks noGrp="1"/>
          </p:cNvSpPr>
          <p:nvPr>
            <p:ph type="pic" sz="quarter" idx="12" hasCustomPrompt="1"/>
          </p:nvPr>
        </p:nvSpPr>
        <p:spPr>
          <a:xfrm>
            <a:off x="6242052" y="0"/>
            <a:ext cx="5949948" cy="5504973"/>
          </a:xfrm>
          <a:custGeom>
            <a:avLst/>
            <a:gdLst>
              <a:gd name="connsiteX0" fmla="*/ 0 w 5949948"/>
              <a:gd name="connsiteY0" fmla="*/ 0 h 5504973"/>
              <a:gd name="connsiteX1" fmla="*/ 5949948 w 5949948"/>
              <a:gd name="connsiteY1" fmla="*/ 0 h 5504973"/>
              <a:gd name="connsiteX2" fmla="*/ 5949948 w 5949948"/>
              <a:gd name="connsiteY2" fmla="*/ 5504973 h 5504973"/>
              <a:gd name="connsiteX3" fmla="*/ 610251 w 5949948"/>
              <a:gd name="connsiteY3" fmla="*/ 5504973 h 5504973"/>
              <a:gd name="connsiteX4" fmla="*/ 0 w 5949948"/>
              <a:gd name="connsiteY4" fmla="*/ 4894722 h 550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948" h="5504973">
                <a:moveTo>
                  <a:pt x="0" y="0"/>
                </a:moveTo>
                <a:lnTo>
                  <a:pt x="5949948" y="0"/>
                </a:lnTo>
                <a:lnTo>
                  <a:pt x="5949948" y="5504973"/>
                </a:lnTo>
                <a:lnTo>
                  <a:pt x="610251" y="5504973"/>
                </a:lnTo>
                <a:cubicBezTo>
                  <a:pt x="273342" y="5504973"/>
                  <a:pt x="0" y="5231632"/>
                  <a:pt x="0" y="489472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5330825"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881813" y="5656891"/>
            <a:ext cx="4713287"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646F98F3-FA89-44C8-97FA-51E866C043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9" name="Groep 28">
            <a:extLst>
              <a:ext uri="{FF2B5EF4-FFF2-40B4-BE49-F238E27FC236}">
                <a16:creationId xmlns:a16="http://schemas.microsoft.com/office/drawing/2014/main" id="{0784C64F-EB2A-4162-B5A6-EFE2CF697FB9}"/>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E2BD2581-61FB-4588-ACC3-18FD442A3B5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06252602-0922-43E8-9126-A395B505E98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3E9D0137-6060-44E1-B536-EE45D44B5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3E4C210-2C62-4CD5-8310-7F8358EB3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511934B8-BD63-4BB8-BDFD-58EF2B5E9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D97A68CE-BD27-4B47-9CBD-3CBF6C64099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E0FAF4A-82EC-45CE-A891-DB54B8B16D05}"/>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671A16EB-CCED-4DBC-B98A-D410A1CE1726}"/>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07D8F517-9DC1-4E2C-80C1-A4257C42FF7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CCCA038C-9264-472F-B526-BC74CCB65B6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2" name="Groep 31">
              <a:extLst>
                <a:ext uri="{FF2B5EF4-FFF2-40B4-BE49-F238E27FC236}">
                  <a16:creationId xmlns:a16="http://schemas.microsoft.com/office/drawing/2014/main" id="{7EB39E36-ED86-478B-B0F7-F0727106BF7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7812477D-D97E-4BAB-A71A-8FE0FD30EE02}"/>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8EE94037-39BF-4451-A1D1-DB2960711AB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3" name="Afbeelding 32">
              <a:extLst>
                <a:ext uri="{FF2B5EF4-FFF2-40B4-BE49-F238E27FC236}">
                  <a16:creationId xmlns:a16="http://schemas.microsoft.com/office/drawing/2014/main" id="{BC26731C-8742-4FBC-ACC1-17E71424657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58" name="Rectangle 106">
            <a:extLst>
              <a:ext uri="{FF2B5EF4-FFF2-40B4-BE49-F238E27FC236}">
                <a16:creationId xmlns:a16="http://schemas.microsoft.com/office/drawing/2014/main" id="{A06EA6D4-9CFE-4970-988F-62786DE8010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59" name="Groep 58">
            <a:extLst>
              <a:ext uri="{FF2B5EF4-FFF2-40B4-BE49-F238E27FC236}">
                <a16:creationId xmlns:a16="http://schemas.microsoft.com/office/drawing/2014/main" id="{29E30F0B-44E8-4459-936E-E1791F6801FB}"/>
              </a:ext>
            </a:extLst>
          </p:cNvPr>
          <p:cNvGrpSpPr/>
          <p:nvPr userDrawn="1"/>
        </p:nvGrpSpPr>
        <p:grpSpPr>
          <a:xfrm>
            <a:off x="-2463800" y="0"/>
            <a:ext cx="2329217" cy="2718588"/>
            <a:chOff x="-2463800" y="0"/>
            <a:chExt cx="2329217" cy="2718588"/>
          </a:xfrm>
        </p:grpSpPr>
        <p:sp>
          <p:nvSpPr>
            <p:cNvPr id="60" name="Rectangle 106">
              <a:extLst>
                <a:ext uri="{FF2B5EF4-FFF2-40B4-BE49-F238E27FC236}">
                  <a16:creationId xmlns:a16="http://schemas.microsoft.com/office/drawing/2014/main" id="{4E3D30B1-1954-425E-AD5F-52EEA9273E2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61" name="Group 22">
              <a:extLst>
                <a:ext uri="{FF2B5EF4-FFF2-40B4-BE49-F238E27FC236}">
                  <a16:creationId xmlns:a16="http://schemas.microsoft.com/office/drawing/2014/main" id="{695F6F48-69EE-47B5-8D19-5328D49AFE90}"/>
                </a:ext>
              </a:extLst>
            </p:cNvPr>
            <p:cNvGrpSpPr/>
            <p:nvPr userDrawn="1"/>
          </p:nvGrpSpPr>
          <p:grpSpPr>
            <a:xfrm>
              <a:off x="-2318863" y="1050055"/>
              <a:ext cx="2044800" cy="534731"/>
              <a:chOff x="-2108199" y="3333735"/>
              <a:chExt cx="2314576" cy="605280"/>
            </a:xfrm>
          </p:grpSpPr>
          <p:grpSp>
            <p:nvGrpSpPr>
              <p:cNvPr id="70" name="Group 9">
                <a:extLst>
                  <a:ext uri="{FF2B5EF4-FFF2-40B4-BE49-F238E27FC236}">
                    <a16:creationId xmlns:a16="http://schemas.microsoft.com/office/drawing/2014/main" id="{C267ACD7-31CC-4A9C-BCBD-8249ADCCE4C9}"/>
                  </a:ext>
                </a:extLst>
              </p:cNvPr>
              <p:cNvGrpSpPr/>
              <p:nvPr userDrawn="1"/>
            </p:nvGrpSpPr>
            <p:grpSpPr>
              <a:xfrm>
                <a:off x="-2108199" y="3333735"/>
                <a:ext cx="2314576" cy="605280"/>
                <a:chOff x="-1062434" y="2679700"/>
                <a:chExt cx="2314576" cy="605280"/>
              </a:xfrm>
            </p:grpSpPr>
            <p:pic>
              <p:nvPicPr>
                <p:cNvPr id="72" name="Picture 5">
                  <a:extLst>
                    <a:ext uri="{FF2B5EF4-FFF2-40B4-BE49-F238E27FC236}">
                      <a16:creationId xmlns:a16="http://schemas.microsoft.com/office/drawing/2014/main" id="{18F8BEFD-0681-4917-A7BF-04FE22A44ECB}"/>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73" name="Rectangle 21">
                  <a:extLst>
                    <a:ext uri="{FF2B5EF4-FFF2-40B4-BE49-F238E27FC236}">
                      <a16:creationId xmlns:a16="http://schemas.microsoft.com/office/drawing/2014/main" id="{E732D06B-C761-4977-8FB5-83F79A45C53C}"/>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1" name="Graphic 19" descr="Close with solid fill">
                <a:extLst>
                  <a:ext uri="{FF2B5EF4-FFF2-40B4-BE49-F238E27FC236}">
                    <a16:creationId xmlns:a16="http://schemas.microsoft.com/office/drawing/2014/main" id="{42679DDE-A769-42F3-AE99-687989EB114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5" name="Slide Number Placeholder 4">
            <a:extLst>
              <a:ext uri="{FF2B5EF4-FFF2-40B4-BE49-F238E27FC236}">
                <a16:creationId xmlns:a16="http://schemas.microsoft.com/office/drawing/2014/main" id="{4F10E8FA-A150-4B0B-8D46-B1DF1CB43E39}"/>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438380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paginagroo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564127E-D772-4F30-A6F2-266E8FA2E9DD}"/>
              </a:ext>
            </a:extLst>
          </p:cNvPr>
          <p:cNvSpPr>
            <a:spLocks noGrp="1"/>
          </p:cNvSpPr>
          <p:nvPr>
            <p:ph type="pic" sz="quarter" idx="12" hasCustomPrompt="1"/>
          </p:nvPr>
        </p:nvSpPr>
        <p:spPr>
          <a:xfrm>
            <a:off x="603196" y="1"/>
            <a:ext cx="11588804" cy="5397889"/>
          </a:xfrm>
          <a:custGeom>
            <a:avLst/>
            <a:gdLst>
              <a:gd name="connsiteX0" fmla="*/ 0 w 11588804"/>
              <a:gd name="connsiteY0" fmla="*/ 0 h 5397889"/>
              <a:gd name="connsiteX1" fmla="*/ 11588804 w 11588804"/>
              <a:gd name="connsiteY1" fmla="*/ 0 h 5397889"/>
              <a:gd name="connsiteX2" fmla="*/ 11588804 w 11588804"/>
              <a:gd name="connsiteY2" fmla="*/ 5397889 h 5397889"/>
              <a:gd name="connsiteX3" fmla="*/ 609937 w 11588804"/>
              <a:gd name="connsiteY3" fmla="*/ 5397889 h 5397889"/>
              <a:gd name="connsiteX4" fmla="*/ 0 w 11588804"/>
              <a:gd name="connsiteY4" fmla="*/ 4787952 h 53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8804" h="5397889">
                <a:moveTo>
                  <a:pt x="0" y="0"/>
                </a:moveTo>
                <a:lnTo>
                  <a:pt x="11588804" y="0"/>
                </a:lnTo>
                <a:lnTo>
                  <a:pt x="11588804" y="5397889"/>
                </a:lnTo>
                <a:lnTo>
                  <a:pt x="609937" y="5397889"/>
                </a:lnTo>
                <a:cubicBezTo>
                  <a:pt x="273201" y="5397889"/>
                  <a:pt x="0" y="5124688"/>
                  <a:pt x="0" y="478795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1190625" y="5533251"/>
            <a:ext cx="10404476"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20" name="Rectangle 106">
            <a:extLst>
              <a:ext uri="{FF2B5EF4-FFF2-40B4-BE49-F238E27FC236}">
                <a16:creationId xmlns:a16="http://schemas.microsoft.com/office/drawing/2014/main" id="{98C4478D-0D03-406A-AF2B-FBE68F22363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1" name="Groep 20">
            <a:extLst>
              <a:ext uri="{FF2B5EF4-FFF2-40B4-BE49-F238E27FC236}">
                <a16:creationId xmlns:a16="http://schemas.microsoft.com/office/drawing/2014/main" id="{DD1A860E-45B8-4574-9AD0-10ED16AB2C9B}"/>
              </a:ext>
            </a:extLst>
          </p:cNvPr>
          <p:cNvGrpSpPr/>
          <p:nvPr userDrawn="1"/>
        </p:nvGrpSpPr>
        <p:grpSpPr>
          <a:xfrm>
            <a:off x="12326583" y="1"/>
            <a:ext cx="2329217" cy="5718810"/>
            <a:chOff x="12326583" y="1"/>
            <a:chExt cx="2329217" cy="5718810"/>
          </a:xfrm>
        </p:grpSpPr>
        <p:sp>
          <p:nvSpPr>
            <p:cNvPr id="37" name="Rectangle 106">
              <a:extLst>
                <a:ext uri="{FF2B5EF4-FFF2-40B4-BE49-F238E27FC236}">
                  <a16:creationId xmlns:a16="http://schemas.microsoft.com/office/drawing/2014/main" id="{1A68CBE2-5D0E-44AE-9122-CB4188164E65}"/>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8" name="Groep 37">
              <a:extLst>
                <a:ext uri="{FF2B5EF4-FFF2-40B4-BE49-F238E27FC236}">
                  <a16:creationId xmlns:a16="http://schemas.microsoft.com/office/drawing/2014/main" id="{59A7CE74-9B46-4367-A761-12CDD51D2F13}"/>
                </a:ext>
              </a:extLst>
            </p:cNvPr>
            <p:cNvGrpSpPr>
              <a:grpSpLocks noChangeAspect="1"/>
            </p:cNvGrpSpPr>
            <p:nvPr userDrawn="1"/>
          </p:nvGrpSpPr>
          <p:grpSpPr>
            <a:xfrm>
              <a:off x="12616299" y="4739224"/>
              <a:ext cx="1766851" cy="793244"/>
              <a:chOff x="2766083" y="6357983"/>
              <a:chExt cx="1485890" cy="667104"/>
            </a:xfrm>
          </p:grpSpPr>
          <p:pic>
            <p:nvPicPr>
              <p:cNvPr id="43" name="Picture 15">
                <a:extLst>
                  <a:ext uri="{FF2B5EF4-FFF2-40B4-BE49-F238E27FC236}">
                    <a16:creationId xmlns:a16="http://schemas.microsoft.com/office/drawing/2014/main" id="{81561C30-F868-4E59-9385-B75C90427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4" name="Picture 18">
                <a:extLst>
                  <a:ext uri="{FF2B5EF4-FFF2-40B4-BE49-F238E27FC236}">
                    <a16:creationId xmlns:a16="http://schemas.microsoft.com/office/drawing/2014/main" id="{87758E39-6283-4120-9660-0868AC5B0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5" name="Picture 19">
                <a:extLst>
                  <a:ext uri="{FF2B5EF4-FFF2-40B4-BE49-F238E27FC236}">
                    <a16:creationId xmlns:a16="http://schemas.microsoft.com/office/drawing/2014/main" id="{EF54CCEC-E40F-4744-8F08-7B56D3D578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6" name="Straight Arrow Connector 23">
                <a:extLst>
                  <a:ext uri="{FF2B5EF4-FFF2-40B4-BE49-F238E27FC236}">
                    <a16:creationId xmlns:a16="http://schemas.microsoft.com/office/drawing/2014/main" id="{EDD509BF-EFB9-44E9-A26C-2D6D7823BEA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24">
                <a:extLst>
                  <a:ext uri="{FF2B5EF4-FFF2-40B4-BE49-F238E27FC236}">
                    <a16:creationId xmlns:a16="http://schemas.microsoft.com/office/drawing/2014/main" id="{5ED4C97D-6E78-4EAF-BD93-9EE39097F486}"/>
                  </a:ext>
                </a:extLst>
              </p:cNvPr>
              <p:cNvCxnSpPr>
                <a:stCxn id="43" idx="0"/>
                <a:endCxn id="4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26">
                <a:extLst>
                  <a:ext uri="{FF2B5EF4-FFF2-40B4-BE49-F238E27FC236}">
                    <a16:creationId xmlns:a16="http://schemas.microsoft.com/office/drawing/2014/main" id="{264AF252-7CF6-401B-8878-4BB3C1686BD5}"/>
                  </a:ext>
                </a:extLst>
              </p:cNvPr>
              <p:cNvCxnSpPr>
                <a:stCxn id="43" idx="3"/>
                <a:endCxn id="4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27">
                <a:extLst>
                  <a:ext uri="{FF2B5EF4-FFF2-40B4-BE49-F238E27FC236}">
                    <a16:creationId xmlns:a16="http://schemas.microsoft.com/office/drawing/2014/main" id="{22DCC81C-E411-44CB-B8BC-5F41ED1F510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Oval 28">
                <a:extLst>
                  <a:ext uri="{FF2B5EF4-FFF2-40B4-BE49-F238E27FC236}">
                    <a16:creationId xmlns:a16="http://schemas.microsoft.com/office/drawing/2014/main" id="{D4E158C6-7EEF-4DDA-AA7D-F1CE8FC46FA8}"/>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9" name="Groep 38">
              <a:extLst>
                <a:ext uri="{FF2B5EF4-FFF2-40B4-BE49-F238E27FC236}">
                  <a16:creationId xmlns:a16="http://schemas.microsoft.com/office/drawing/2014/main" id="{5AD9ED47-9C35-4A97-A41E-34BC9DBC6500}"/>
                </a:ext>
              </a:extLst>
            </p:cNvPr>
            <p:cNvGrpSpPr/>
            <p:nvPr userDrawn="1"/>
          </p:nvGrpSpPr>
          <p:grpSpPr>
            <a:xfrm>
              <a:off x="12610022" y="1108316"/>
              <a:ext cx="425380" cy="577954"/>
              <a:chOff x="-37364" y="4061531"/>
              <a:chExt cx="571037" cy="775855"/>
            </a:xfrm>
          </p:grpSpPr>
          <p:pic>
            <p:nvPicPr>
              <p:cNvPr id="41" name="Afbeelding 40">
                <a:extLst>
                  <a:ext uri="{FF2B5EF4-FFF2-40B4-BE49-F238E27FC236}">
                    <a16:creationId xmlns:a16="http://schemas.microsoft.com/office/drawing/2014/main" id="{BAA1ADD2-62AC-4CD1-96E2-2C0E12AD21FA}"/>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2" name="Rectangle 21">
                <a:extLst>
                  <a:ext uri="{FF2B5EF4-FFF2-40B4-BE49-F238E27FC236}">
                    <a16:creationId xmlns:a16="http://schemas.microsoft.com/office/drawing/2014/main" id="{EE8DE1CF-F98A-4FE4-B179-1BDD301E9015}"/>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0" name="Afbeelding 39">
              <a:extLst>
                <a:ext uri="{FF2B5EF4-FFF2-40B4-BE49-F238E27FC236}">
                  <a16:creationId xmlns:a16="http://schemas.microsoft.com/office/drawing/2014/main" id="{24D28329-76ED-432F-A6B8-4B326CA024C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485190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ofdstuk dia met achtergrondafbeeld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A2303D10-7A22-4D77-961C-6FBC031E10F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Graphic 4">
            <a:extLst>
              <a:ext uri="{FF2B5EF4-FFF2-40B4-BE49-F238E27FC236}">
                <a16:creationId xmlns:a16="http://schemas.microsoft.com/office/drawing/2014/main" id="{D131E5D0-3ED7-4EA0-A958-994E40B1573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chemeClr val="bg1"/>
                </a:solidFill>
              </a:defRPr>
            </a:lvl1pPr>
          </a:lstStyle>
          <a:p>
            <a:r>
              <a:rPr lang="nl-NL" dirty="0"/>
              <a:t>Klik om titel toe te voegen</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5A195573-6125-40C3-AA0C-3AC6CFB9F86B}" type="slidenum">
              <a:rPr lang="en-US" smtClean="0"/>
              <a:pPr/>
              <a:t>‹nr.›</a:t>
            </a:fld>
            <a:endParaRPr lang="en-US" dirty="0"/>
          </a:p>
        </p:txBody>
      </p:sp>
      <p:pic>
        <p:nvPicPr>
          <p:cNvPr id="9" name="Graphic 8">
            <a:extLst>
              <a:ext uri="{FF2B5EF4-FFF2-40B4-BE49-F238E27FC236}">
                <a16:creationId xmlns:a16="http://schemas.microsoft.com/office/drawing/2014/main" id="{A9759F2D-2ACC-441B-878C-F9F591B825F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2568142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oofdstuk dia zonder achtergrondafbeelding">
    <p:bg>
      <p:bgPr>
        <a:solidFill>
          <a:srgbClr val="C2E4FF"/>
        </a:solidFill>
        <a:effectLst/>
      </p:bgPr>
    </p:bg>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C6A9B036-C851-464B-A4B4-FD651AEC886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rgbClr val="1191FA"/>
                </a:solidFill>
              </a:defRPr>
            </a:lvl1pPr>
          </a:lstStyle>
          <a:p>
            <a:r>
              <a:rPr lang="nl-NL" dirty="0"/>
              <a:t>Klik om titel toe te voegen</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E7051C55-7AB7-4B7F-8A89-8A8FB4EDE13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76263" y="6059262"/>
            <a:ext cx="2556000" cy="486530"/>
          </a:xfrm>
          <a:prstGeom prst="rect">
            <a:avLst/>
          </a:prstGeom>
        </p:spPr>
      </p:pic>
      <p:pic>
        <p:nvPicPr>
          <p:cNvPr id="13" name="Graphic 12">
            <a:extLst>
              <a:ext uri="{FF2B5EF4-FFF2-40B4-BE49-F238E27FC236}">
                <a16:creationId xmlns:a16="http://schemas.microsoft.com/office/drawing/2014/main" id="{E69A62B5-D55E-4596-885C-F7885BD617A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9076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53" name="Rectangle 3">
            <a:extLst>
              <a:ext uri="{FF2B5EF4-FFF2-40B4-BE49-F238E27FC236}">
                <a16:creationId xmlns:a16="http://schemas.microsoft.com/office/drawing/2014/main" id="{2B10D285-94EA-4EB1-817D-9B5894023DF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1" name="Picture Placeholder 20">
            <a:extLst>
              <a:ext uri="{FF2B5EF4-FFF2-40B4-BE49-F238E27FC236}">
                <a16:creationId xmlns:a16="http://schemas.microsoft.com/office/drawing/2014/main" id="{F053FC1F-0C87-464E-9626-4AA4ADFCB446}"/>
              </a:ext>
            </a:extLst>
          </p:cNvPr>
          <p:cNvSpPr>
            <a:spLocks noGrp="1"/>
          </p:cNvSpPr>
          <p:nvPr>
            <p:ph type="pic" sz="quarter" idx="12" hasCustomPrompt="1"/>
          </p:nvPr>
        </p:nvSpPr>
        <p:spPr>
          <a:xfrm>
            <a:off x="614838" y="0"/>
            <a:ext cx="11577160" cy="4144674"/>
          </a:xfrm>
          <a:custGeom>
            <a:avLst/>
            <a:gdLst>
              <a:gd name="connsiteX0" fmla="*/ 0 w 11577160"/>
              <a:gd name="connsiteY0" fmla="*/ 0 h 4144674"/>
              <a:gd name="connsiteX1" fmla="*/ 11577160 w 11577160"/>
              <a:gd name="connsiteY1" fmla="*/ 0 h 4144674"/>
              <a:gd name="connsiteX2" fmla="*/ 11577160 w 11577160"/>
              <a:gd name="connsiteY2" fmla="*/ 3713070 h 4144674"/>
              <a:gd name="connsiteX3" fmla="*/ 4823817 w 11577160"/>
              <a:gd name="connsiteY3" fmla="*/ 3713070 h 4144674"/>
              <a:gd name="connsiteX4" fmla="*/ 4392212 w 11577160"/>
              <a:gd name="connsiteY4" fmla="*/ 4144674 h 4144674"/>
              <a:gd name="connsiteX5" fmla="*/ 609325 w 11577160"/>
              <a:gd name="connsiteY5" fmla="*/ 4144674 h 4144674"/>
              <a:gd name="connsiteX6" fmla="*/ 0 w 11577160"/>
              <a:gd name="connsiteY6" fmla="*/ 3535350 h 414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7160" h="4144674">
                <a:moveTo>
                  <a:pt x="0" y="0"/>
                </a:moveTo>
                <a:lnTo>
                  <a:pt x="11577160" y="0"/>
                </a:lnTo>
                <a:lnTo>
                  <a:pt x="11577160" y="3713070"/>
                </a:lnTo>
                <a:lnTo>
                  <a:pt x="4823817" y="3713070"/>
                </a:lnTo>
                <a:cubicBezTo>
                  <a:pt x="4585165" y="3713070"/>
                  <a:pt x="4392212" y="3906022"/>
                  <a:pt x="4392212" y="4144674"/>
                </a:cubicBezTo>
                <a:lnTo>
                  <a:pt x="609325" y="4144674"/>
                </a:lnTo>
                <a:cubicBezTo>
                  <a:pt x="272927" y="4144674"/>
                  <a:pt x="0" y="3871747"/>
                  <a:pt x="0" y="353535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979594"/>
            <a:ext cx="6153150" cy="1123949"/>
          </a:xfrm>
        </p:spPr>
        <p:txBody>
          <a:bodyPr anchor="b" anchorCtr="0">
            <a:noAutofit/>
          </a:bodyPr>
          <a:lstStyle>
            <a:lvl1pPr>
              <a:lnSpc>
                <a:spcPct val="80000"/>
              </a:lnSpc>
              <a:defRPr sz="4000" spc="-60" baseline="0">
                <a:solidFill>
                  <a:schemeClr val="bg2"/>
                </a:solidFill>
              </a:defRPr>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5419726" y="5472971"/>
            <a:ext cx="6152400" cy="590400"/>
          </a:xfrm>
        </p:spPr>
        <p:txBody>
          <a:bodyPr/>
          <a:lstStyle>
            <a:lvl1pPr>
              <a:lnSpc>
                <a:spcPct val="80000"/>
              </a:lnSpc>
              <a:defRPr sz="4000" spc="-60" baseline="0">
                <a:solidFill>
                  <a:srgbClr val="1191FA"/>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 name="Groep 2">
            <a:extLst>
              <a:ext uri="{FF2B5EF4-FFF2-40B4-BE49-F238E27FC236}">
                <a16:creationId xmlns:a16="http://schemas.microsoft.com/office/drawing/2014/main" id="{6F02B3C6-631D-4822-B4DB-C6F757FD8769}"/>
              </a:ext>
            </a:extLst>
          </p:cNvPr>
          <p:cNvGrpSpPr/>
          <p:nvPr userDrawn="1"/>
        </p:nvGrpSpPr>
        <p:grpSpPr>
          <a:xfrm>
            <a:off x="12326583" y="1"/>
            <a:ext cx="2329217" cy="5718810"/>
            <a:chOff x="12326583" y="1"/>
            <a:chExt cx="2329217" cy="5718810"/>
          </a:xfrm>
        </p:grpSpPr>
        <p:sp>
          <p:nvSpPr>
            <p:cNvPr id="38" name="Rectangle 106">
              <a:extLst>
                <a:ext uri="{FF2B5EF4-FFF2-40B4-BE49-F238E27FC236}">
                  <a16:creationId xmlns:a16="http://schemas.microsoft.com/office/drawing/2014/main" id="{A6DFDEE3-7213-4A1B-BD16-73602857A5E0}"/>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9" name="Groep 38">
              <a:extLst>
                <a:ext uri="{FF2B5EF4-FFF2-40B4-BE49-F238E27FC236}">
                  <a16:creationId xmlns:a16="http://schemas.microsoft.com/office/drawing/2014/main" id="{09E4CED3-BB4A-4110-B81E-CE2A557D2D70}"/>
                </a:ext>
              </a:extLst>
            </p:cNvPr>
            <p:cNvGrpSpPr>
              <a:grpSpLocks noChangeAspect="1"/>
            </p:cNvGrpSpPr>
            <p:nvPr userDrawn="1"/>
          </p:nvGrpSpPr>
          <p:grpSpPr>
            <a:xfrm>
              <a:off x="12616299" y="4739224"/>
              <a:ext cx="1766851" cy="793244"/>
              <a:chOff x="2766083" y="6357983"/>
              <a:chExt cx="1485890" cy="667104"/>
            </a:xfrm>
          </p:grpSpPr>
          <p:pic>
            <p:nvPicPr>
              <p:cNvPr id="45" name="Picture 15">
                <a:extLst>
                  <a:ext uri="{FF2B5EF4-FFF2-40B4-BE49-F238E27FC236}">
                    <a16:creationId xmlns:a16="http://schemas.microsoft.com/office/drawing/2014/main" id="{56B0DA35-602A-47A3-A33B-1A42C766D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6" name="Picture 18">
                <a:extLst>
                  <a:ext uri="{FF2B5EF4-FFF2-40B4-BE49-F238E27FC236}">
                    <a16:creationId xmlns:a16="http://schemas.microsoft.com/office/drawing/2014/main" id="{4B0AA089-9CA7-4986-9B0B-1E2EA8A814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7" name="Picture 19">
                <a:extLst>
                  <a:ext uri="{FF2B5EF4-FFF2-40B4-BE49-F238E27FC236}">
                    <a16:creationId xmlns:a16="http://schemas.microsoft.com/office/drawing/2014/main" id="{161FA9E9-975D-48C8-80CC-B71ED5E6EC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8" name="Straight Arrow Connector 23">
                <a:extLst>
                  <a:ext uri="{FF2B5EF4-FFF2-40B4-BE49-F238E27FC236}">
                    <a16:creationId xmlns:a16="http://schemas.microsoft.com/office/drawing/2014/main" id="{F075B050-4DB9-4B32-BE98-3384B146B6C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24">
                <a:extLst>
                  <a:ext uri="{FF2B5EF4-FFF2-40B4-BE49-F238E27FC236}">
                    <a16:creationId xmlns:a16="http://schemas.microsoft.com/office/drawing/2014/main" id="{D9EDB32F-0592-4CEA-A31B-520DCEBC33A8}"/>
                  </a:ext>
                </a:extLst>
              </p:cNvPr>
              <p:cNvCxnSpPr>
                <a:stCxn id="45" idx="0"/>
                <a:endCxn id="4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26">
                <a:extLst>
                  <a:ext uri="{FF2B5EF4-FFF2-40B4-BE49-F238E27FC236}">
                    <a16:creationId xmlns:a16="http://schemas.microsoft.com/office/drawing/2014/main" id="{2FD2F19B-CE2C-4067-8970-A800CEABDCD1}"/>
                  </a:ext>
                </a:extLst>
              </p:cNvPr>
              <p:cNvCxnSpPr>
                <a:stCxn id="45" idx="3"/>
                <a:endCxn id="4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27">
                <a:extLst>
                  <a:ext uri="{FF2B5EF4-FFF2-40B4-BE49-F238E27FC236}">
                    <a16:creationId xmlns:a16="http://schemas.microsoft.com/office/drawing/2014/main" id="{A21F9A8E-4718-437A-9C9C-614F8D8E6116}"/>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Oval 28">
                <a:extLst>
                  <a:ext uri="{FF2B5EF4-FFF2-40B4-BE49-F238E27FC236}">
                    <a16:creationId xmlns:a16="http://schemas.microsoft.com/office/drawing/2014/main" id="{0EF24A99-15FA-417C-9DA9-29E89F9F4EFB}"/>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0" name="Groep 39">
              <a:extLst>
                <a:ext uri="{FF2B5EF4-FFF2-40B4-BE49-F238E27FC236}">
                  <a16:creationId xmlns:a16="http://schemas.microsoft.com/office/drawing/2014/main" id="{44ACFC89-278E-4429-96AD-D9AF4F35723A}"/>
                </a:ext>
              </a:extLst>
            </p:cNvPr>
            <p:cNvGrpSpPr/>
            <p:nvPr userDrawn="1"/>
          </p:nvGrpSpPr>
          <p:grpSpPr>
            <a:xfrm>
              <a:off x="12610022" y="1108316"/>
              <a:ext cx="425380" cy="577954"/>
              <a:chOff x="-37364" y="4061531"/>
              <a:chExt cx="571037" cy="775855"/>
            </a:xfrm>
          </p:grpSpPr>
          <p:pic>
            <p:nvPicPr>
              <p:cNvPr id="43" name="Afbeelding 42">
                <a:extLst>
                  <a:ext uri="{FF2B5EF4-FFF2-40B4-BE49-F238E27FC236}">
                    <a16:creationId xmlns:a16="http://schemas.microsoft.com/office/drawing/2014/main" id="{76D1C94F-2678-4538-8AE7-A8F1AE44B733}"/>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4" name="Rectangle 21">
                <a:extLst>
                  <a:ext uri="{FF2B5EF4-FFF2-40B4-BE49-F238E27FC236}">
                    <a16:creationId xmlns:a16="http://schemas.microsoft.com/office/drawing/2014/main" id="{C0795D33-419B-4D90-B7D0-F23B0A229481}"/>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1" name="Afbeelding 40">
              <a:extLst>
                <a:ext uri="{FF2B5EF4-FFF2-40B4-BE49-F238E27FC236}">
                  <a16:creationId xmlns:a16="http://schemas.microsoft.com/office/drawing/2014/main" id="{BBCF88BC-C930-469B-B044-AF9EF5C457A2}"/>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27" name="Graphic 26">
            <a:extLst>
              <a:ext uri="{FF2B5EF4-FFF2-40B4-BE49-F238E27FC236}">
                <a16:creationId xmlns:a16="http://schemas.microsoft.com/office/drawing/2014/main" id="{1A3DCED0-55B9-4533-B805-E10051A19596}"/>
              </a:ext>
            </a:extLst>
          </p:cNvPr>
          <p:cNvPicPr>
            <a:picLocks noChangeAspect="1"/>
          </p:cNvPicPr>
          <p:nvPr userDrawn="1"/>
        </p:nvPicPr>
        <p:blipFill>
          <a:blip>
            <a:extLst>
              <a:ext uri="{96DAC541-7B7A-43D3-8B79-37D633B846F1}">
                <asvg:svgBlip xmlns:asvg="http://schemas.microsoft.com/office/drawing/2016/SVG/main" r:embed="rId7"/>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11902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264275" y="1476375"/>
            <a:ext cx="533082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tabel toe te voegen</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1" name="Rectangle 106">
            <a:extLst>
              <a:ext uri="{FF2B5EF4-FFF2-40B4-BE49-F238E27FC236}">
                <a16:creationId xmlns:a16="http://schemas.microsoft.com/office/drawing/2014/main" id="{730C924B-F91D-43CC-A0C8-A160AAD5E487}"/>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grpSp>
        <p:nvGrpSpPr>
          <p:cNvPr id="13" name="Groep 12">
            <a:extLst>
              <a:ext uri="{FF2B5EF4-FFF2-40B4-BE49-F238E27FC236}">
                <a16:creationId xmlns:a16="http://schemas.microsoft.com/office/drawing/2014/main" id="{0D738BE7-6A7E-46F7-8BF1-965AD4F71B8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E3A6B80D-90EB-4816-8F06-1FF0DE11125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CCB39D30-1E27-408F-80D8-32932B5B9480}"/>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1F50881A-2BBC-44BE-9D27-9754AB68E97E}"/>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C357F009-954B-42E8-9AFE-44B6234E24EC}"/>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B5B3C759-A389-411C-B870-027A6960A40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5B652822-ACAD-45A5-ADBF-D119E46F5B24}"/>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20" name="Rectangle 106">
            <a:extLst>
              <a:ext uri="{FF2B5EF4-FFF2-40B4-BE49-F238E27FC236}">
                <a16:creationId xmlns:a16="http://schemas.microsoft.com/office/drawing/2014/main" id="{B96D5399-79A2-4DBB-833B-CAEFBB9F023F}"/>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2308845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19125" y="1476375"/>
            <a:ext cx="1097597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tabel toe te voegen</a:t>
            </a:r>
          </a:p>
        </p:txBody>
      </p:sp>
      <p:sp>
        <p:nvSpPr>
          <p:cNvPr id="7" name="Rectangle 106">
            <a:extLst>
              <a:ext uri="{FF2B5EF4-FFF2-40B4-BE49-F238E27FC236}">
                <a16:creationId xmlns:a16="http://schemas.microsoft.com/office/drawing/2014/main" id="{A5A0DE91-09F1-4A57-AEC5-58AD14C7204C}"/>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6" name="Rectangle 106">
            <a:extLst>
              <a:ext uri="{FF2B5EF4-FFF2-40B4-BE49-F238E27FC236}">
                <a16:creationId xmlns:a16="http://schemas.microsoft.com/office/drawing/2014/main" id="{556C8F8E-76A1-4304-BF89-408C069A3681}"/>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1915588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39D28042-45AB-4F8C-A0C9-EF684DE5B4DB}"/>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3FB83E7A-138B-4198-9501-4160394F1F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8" name="Group 22">
              <a:extLst>
                <a:ext uri="{FF2B5EF4-FFF2-40B4-BE49-F238E27FC236}">
                  <a16:creationId xmlns:a16="http://schemas.microsoft.com/office/drawing/2014/main" id="{4B9181B1-0FC2-43EA-A5E5-7F2684792BD0}"/>
                </a:ext>
              </a:extLst>
            </p:cNvPr>
            <p:cNvGrpSpPr/>
            <p:nvPr userDrawn="1"/>
          </p:nvGrpSpPr>
          <p:grpSpPr>
            <a:xfrm>
              <a:off x="-2318863" y="1050055"/>
              <a:ext cx="2044800" cy="534731"/>
              <a:chOff x="-2108199" y="3333735"/>
              <a:chExt cx="2314576" cy="605280"/>
            </a:xfrm>
          </p:grpSpPr>
          <p:grpSp>
            <p:nvGrpSpPr>
              <p:cNvPr id="19" name="Group 9">
                <a:extLst>
                  <a:ext uri="{FF2B5EF4-FFF2-40B4-BE49-F238E27FC236}">
                    <a16:creationId xmlns:a16="http://schemas.microsoft.com/office/drawing/2014/main" id="{41B5B16A-7983-4922-B06F-1B9FB8222C3A}"/>
                  </a:ext>
                </a:extLst>
              </p:cNvPr>
              <p:cNvGrpSpPr/>
              <p:nvPr userDrawn="1"/>
            </p:nvGrpSpPr>
            <p:grpSpPr>
              <a:xfrm>
                <a:off x="-2108199" y="3333735"/>
                <a:ext cx="2314576" cy="605280"/>
                <a:chOff x="-1062434" y="2679700"/>
                <a:chExt cx="2314576" cy="605280"/>
              </a:xfrm>
            </p:grpSpPr>
            <p:pic>
              <p:nvPicPr>
                <p:cNvPr id="25" name="Picture 5">
                  <a:extLst>
                    <a:ext uri="{FF2B5EF4-FFF2-40B4-BE49-F238E27FC236}">
                      <a16:creationId xmlns:a16="http://schemas.microsoft.com/office/drawing/2014/main" id="{6F924BE0-7547-4ADB-B5C8-6B1AD42860BB}"/>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6" name="Rectangle 21">
                  <a:extLst>
                    <a:ext uri="{FF2B5EF4-FFF2-40B4-BE49-F238E27FC236}">
                      <a16:creationId xmlns:a16="http://schemas.microsoft.com/office/drawing/2014/main" id="{65EA48B2-4247-424F-AA38-1B9E1BF2236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4" name="Graphic 19" descr="Close with solid fill">
                <a:extLst>
                  <a:ext uri="{FF2B5EF4-FFF2-40B4-BE49-F238E27FC236}">
                    <a16:creationId xmlns:a16="http://schemas.microsoft.com/office/drawing/2014/main" id="{9CB9F003-E90D-4944-83B7-1D24E4D23F3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364962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626427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59203073-DE59-416A-AA44-7F372A9FDBB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F5FFBB0E-E7AA-4195-BFDA-AD4AAE8AF17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D1B56FAE-4A4A-4024-A4A6-138655FC3BEA}"/>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4445C993-2037-441B-9505-E53F3662739F}"/>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883BEEDD-CF51-4837-AC93-782143669D62}"/>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EEB4948F-4504-49F1-AE4F-FDEE036985B4}"/>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6AB26215-EC34-49DB-ABEE-8F7B0EEAA60F}"/>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360385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494588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7350500"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8139953" y="1476374"/>
            <a:ext cx="3455147"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13" name="Groep 12">
            <a:extLst>
              <a:ext uri="{FF2B5EF4-FFF2-40B4-BE49-F238E27FC236}">
                <a16:creationId xmlns:a16="http://schemas.microsoft.com/office/drawing/2014/main" id="{5E83B0FA-B23A-496C-B195-75212D27D47C}"/>
              </a:ext>
            </a:extLst>
          </p:cNvPr>
          <p:cNvGrpSpPr/>
          <p:nvPr userDrawn="1"/>
        </p:nvGrpSpPr>
        <p:grpSpPr>
          <a:xfrm>
            <a:off x="-2463800" y="0"/>
            <a:ext cx="2329217" cy="2718588"/>
            <a:chOff x="-2463800" y="0"/>
            <a:chExt cx="2329217" cy="2718588"/>
          </a:xfrm>
        </p:grpSpPr>
        <p:sp>
          <p:nvSpPr>
            <p:cNvPr id="15" name="Rectangle 106">
              <a:extLst>
                <a:ext uri="{FF2B5EF4-FFF2-40B4-BE49-F238E27FC236}">
                  <a16:creationId xmlns:a16="http://schemas.microsoft.com/office/drawing/2014/main" id="{A74CD945-E3B1-44BB-9078-0B33E75FD2D3}"/>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5EBB861B-324D-4050-98CB-5FC1944AA212}"/>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C496B105-25C3-46D5-9ED3-09FABD170D3C}"/>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4823FC08-9FD5-40F2-BE2D-08A85D82899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84EFE7DE-989D-4C7A-8CF0-BE5D23DA2A0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39A81122-C4E6-45E7-B5B7-9AE166503FB8}"/>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948920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4" y="1476375"/>
            <a:ext cx="1097597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10001250" y="5372657"/>
            <a:ext cx="1593849" cy="423718"/>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730325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lvl1pPr>
              <a:defRPr>
                <a:solidFill>
                  <a:schemeClr val="bg2"/>
                </a:solidFill>
              </a:defRPr>
            </a:lvl1pPr>
          </a:lstStyle>
          <a:p>
            <a:r>
              <a:rPr lang="nl-NL" noProof="0" dirty="0"/>
              <a:t>Klik om titel toe te voegen</a:t>
            </a:r>
          </a:p>
        </p:txBody>
      </p:sp>
      <p:sp>
        <p:nvSpPr>
          <p:cNvPr id="3" name="Slide Number Placeholder 2">
            <a:extLst>
              <a:ext uri="{FF2B5EF4-FFF2-40B4-BE49-F238E27FC236}">
                <a16:creationId xmlns:a16="http://schemas.microsoft.com/office/drawing/2014/main" id="{CEB75032-741F-4B01-ACC6-003B393EAA7E}"/>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17220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674776"/>
            <a:ext cx="6153150" cy="1123949"/>
          </a:xfrm>
        </p:spPr>
        <p:txBody>
          <a:bodyPr anchor="b" anchorCtr="0">
            <a:noAutofit/>
          </a:bodyPr>
          <a:lstStyle>
            <a:lvl1pPr>
              <a:lnSpc>
                <a:spcPct val="80000"/>
              </a:lnSpc>
              <a:defRPr sz="4000" spc="-60" baseline="0"/>
            </a:lvl1pPr>
          </a:lstStyle>
          <a:p>
            <a:r>
              <a:rPr lang="nl-NL" noProof="0" dirty="0"/>
              <a:t>Klik om titel toe te voegen</a:t>
            </a:r>
          </a:p>
        </p:txBody>
      </p:sp>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7" name="Picture Placeholder 16">
            <a:extLst>
              <a:ext uri="{FF2B5EF4-FFF2-40B4-BE49-F238E27FC236}">
                <a16:creationId xmlns:a16="http://schemas.microsoft.com/office/drawing/2014/main" id="{4013582F-7574-4439-B6C2-A497946DF6E2}"/>
              </a:ext>
            </a:extLst>
          </p:cNvPr>
          <p:cNvSpPr>
            <a:spLocks noGrp="1"/>
          </p:cNvSpPr>
          <p:nvPr>
            <p:ph type="pic" sz="quarter" idx="13" hasCustomPrompt="1"/>
          </p:nvPr>
        </p:nvSpPr>
        <p:spPr>
          <a:xfrm>
            <a:off x="614838" y="0"/>
            <a:ext cx="11577162" cy="4815396"/>
          </a:xfrm>
          <a:custGeom>
            <a:avLst/>
            <a:gdLst>
              <a:gd name="connsiteX0" fmla="*/ 0 w 11577162"/>
              <a:gd name="connsiteY0" fmla="*/ 0 h 4815396"/>
              <a:gd name="connsiteX1" fmla="*/ 11577162 w 11577162"/>
              <a:gd name="connsiteY1" fmla="*/ 0 h 4815396"/>
              <a:gd name="connsiteX2" fmla="*/ 11577162 w 11577162"/>
              <a:gd name="connsiteY2" fmla="*/ 287354 h 4815396"/>
              <a:gd name="connsiteX3" fmla="*/ 11577162 w 11577162"/>
              <a:gd name="connsiteY3" fmla="*/ 4096437 h 4815396"/>
              <a:gd name="connsiteX4" fmla="*/ 11577162 w 11577162"/>
              <a:gd name="connsiteY4" fmla="*/ 4383791 h 4815396"/>
              <a:gd name="connsiteX5" fmla="*/ 4823818 w 11577162"/>
              <a:gd name="connsiteY5" fmla="*/ 4383791 h 4815396"/>
              <a:gd name="connsiteX6" fmla="*/ 4392213 w 11577162"/>
              <a:gd name="connsiteY6" fmla="*/ 4815396 h 4815396"/>
              <a:gd name="connsiteX7" fmla="*/ 609324 w 11577162"/>
              <a:gd name="connsiteY7" fmla="*/ 4815396 h 4815396"/>
              <a:gd name="connsiteX8" fmla="*/ 0 w 11577162"/>
              <a:gd name="connsiteY8" fmla="*/ 4206072 h 4815396"/>
              <a:gd name="connsiteX9" fmla="*/ 0 w 11577162"/>
              <a:gd name="connsiteY9" fmla="*/ 3918718 h 4815396"/>
              <a:gd name="connsiteX10" fmla="*/ 0 w 11577162"/>
              <a:gd name="connsiteY10" fmla="*/ 287354 h 481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2" h="4815396">
                <a:moveTo>
                  <a:pt x="0" y="0"/>
                </a:moveTo>
                <a:lnTo>
                  <a:pt x="11577162" y="0"/>
                </a:lnTo>
                <a:lnTo>
                  <a:pt x="11577162" y="287354"/>
                </a:lnTo>
                <a:lnTo>
                  <a:pt x="11577162" y="4096437"/>
                </a:lnTo>
                <a:lnTo>
                  <a:pt x="11577162" y="4383791"/>
                </a:lnTo>
                <a:lnTo>
                  <a:pt x="4823818" y="4383791"/>
                </a:lnTo>
                <a:cubicBezTo>
                  <a:pt x="4585166" y="4383791"/>
                  <a:pt x="4392213" y="4576744"/>
                  <a:pt x="4392213" y="4815396"/>
                </a:cubicBezTo>
                <a:lnTo>
                  <a:pt x="609324" y="4815396"/>
                </a:lnTo>
                <a:cubicBezTo>
                  <a:pt x="272927" y="4815396"/>
                  <a:pt x="0" y="4542470"/>
                  <a:pt x="0" y="4206072"/>
                </a:cubicBezTo>
                <a:lnTo>
                  <a:pt x="0" y="391871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CB5DB861-8B0B-40B1-99FF-85C4858E4B12}"/>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82EE33D4-AA65-41B1-83EC-3D251607DDC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8" name="Groep 27">
              <a:extLst>
                <a:ext uri="{FF2B5EF4-FFF2-40B4-BE49-F238E27FC236}">
                  <a16:creationId xmlns:a16="http://schemas.microsoft.com/office/drawing/2014/main" id="{C0C46775-E42B-43A7-B81A-A74507767902}"/>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25984700-EAE1-44D3-9316-FD98FE07A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1" name="Picture 18">
                <a:extLst>
                  <a:ext uri="{FF2B5EF4-FFF2-40B4-BE49-F238E27FC236}">
                    <a16:creationId xmlns:a16="http://schemas.microsoft.com/office/drawing/2014/main" id="{669A3E3A-C277-4FFF-B6C2-BB9596820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2" name="Picture 19">
                <a:extLst>
                  <a:ext uri="{FF2B5EF4-FFF2-40B4-BE49-F238E27FC236}">
                    <a16:creationId xmlns:a16="http://schemas.microsoft.com/office/drawing/2014/main" id="{DA9896DE-5DEB-41CA-B66E-D75203FD4C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3" name="Straight Arrow Connector 23">
                <a:extLst>
                  <a:ext uri="{FF2B5EF4-FFF2-40B4-BE49-F238E27FC236}">
                    <a16:creationId xmlns:a16="http://schemas.microsoft.com/office/drawing/2014/main" id="{0A36B336-429E-4AC7-A54A-1BA88CD6FF11}"/>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24">
                <a:extLst>
                  <a:ext uri="{FF2B5EF4-FFF2-40B4-BE49-F238E27FC236}">
                    <a16:creationId xmlns:a16="http://schemas.microsoft.com/office/drawing/2014/main" id="{8169E45F-AFD0-4641-821C-4D17C579F61B}"/>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26">
                <a:extLst>
                  <a:ext uri="{FF2B5EF4-FFF2-40B4-BE49-F238E27FC236}">
                    <a16:creationId xmlns:a16="http://schemas.microsoft.com/office/drawing/2014/main" id="{7C687A62-0D55-4435-B630-40E05DA905C0}"/>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27">
                <a:extLst>
                  <a:ext uri="{FF2B5EF4-FFF2-40B4-BE49-F238E27FC236}">
                    <a16:creationId xmlns:a16="http://schemas.microsoft.com/office/drawing/2014/main" id="{FAB01E32-74A3-4B31-8901-4E67FAEC8C69}"/>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Oval 28">
                <a:extLst>
                  <a:ext uri="{FF2B5EF4-FFF2-40B4-BE49-F238E27FC236}">
                    <a16:creationId xmlns:a16="http://schemas.microsoft.com/office/drawing/2014/main" id="{2FF34830-8954-4D30-83D4-99C4F4C46681}"/>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29" name="Groep 28">
              <a:extLst>
                <a:ext uri="{FF2B5EF4-FFF2-40B4-BE49-F238E27FC236}">
                  <a16:creationId xmlns:a16="http://schemas.microsoft.com/office/drawing/2014/main" id="{59790C7E-A250-4548-8C93-F6D117591529}"/>
                </a:ext>
              </a:extLst>
            </p:cNvPr>
            <p:cNvGrpSpPr/>
            <p:nvPr userDrawn="1"/>
          </p:nvGrpSpPr>
          <p:grpSpPr>
            <a:xfrm>
              <a:off x="12610022" y="1108316"/>
              <a:ext cx="425380" cy="577954"/>
              <a:chOff x="-37364" y="4061531"/>
              <a:chExt cx="571037" cy="775855"/>
            </a:xfrm>
          </p:grpSpPr>
          <p:pic>
            <p:nvPicPr>
              <p:cNvPr id="31" name="Afbeelding 30">
                <a:extLst>
                  <a:ext uri="{FF2B5EF4-FFF2-40B4-BE49-F238E27FC236}">
                    <a16:creationId xmlns:a16="http://schemas.microsoft.com/office/drawing/2014/main" id="{6959E222-0F9E-420F-B497-C6B18DA7B14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C53C7EA7-4CE8-40A2-8B08-7BF4C44624D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0" name="Afbeelding 29">
              <a:extLst>
                <a:ext uri="{FF2B5EF4-FFF2-40B4-BE49-F238E27FC236}">
                  <a16:creationId xmlns:a16="http://schemas.microsoft.com/office/drawing/2014/main" id="{E2ED972A-1323-4811-843D-EE7A1E381B2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35" name="Graphic 34">
            <a:extLst>
              <a:ext uri="{FF2B5EF4-FFF2-40B4-BE49-F238E27FC236}">
                <a16:creationId xmlns:a16="http://schemas.microsoft.com/office/drawing/2014/main" id="{116A8EBF-29E2-4EED-AEB3-921647B13B38}"/>
              </a:ext>
            </a:extLst>
          </p:cNvPr>
          <p:cNvPicPr>
            <a:picLocks noChangeAspect="1"/>
          </p:cNvPicPr>
          <p:nvPr userDrawn="1"/>
        </p:nvPicPr>
        <p:blipFill>
          <a:blip>
            <a:extLst>
              <a:ext uri="{96DAC541-7B7A-43D3-8B79-37D633B846F1}">
                <asvg:svgBlip xmlns:asvg="http://schemas.microsoft.com/office/drawing/2016/SVG/main" r:embed="rId7"/>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17133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67" name="Rectangle 3">
            <a:extLst>
              <a:ext uri="{FF2B5EF4-FFF2-40B4-BE49-F238E27FC236}">
                <a16:creationId xmlns:a16="http://schemas.microsoft.com/office/drawing/2014/main" id="{F5EF8DCD-9292-462B-A74B-D8652305D139}"/>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Picture Placeholder 13">
            <a:extLst>
              <a:ext uri="{FF2B5EF4-FFF2-40B4-BE49-F238E27FC236}">
                <a16:creationId xmlns:a16="http://schemas.microsoft.com/office/drawing/2014/main" id="{0C409B38-ACCF-4D90-961D-C94121FA2E9A}"/>
              </a:ext>
            </a:extLst>
          </p:cNvPr>
          <p:cNvSpPr>
            <a:spLocks noGrp="1"/>
          </p:cNvSpPr>
          <p:nvPr>
            <p:ph type="pic" sz="quarter" idx="12" hasCustomPrompt="1"/>
          </p:nvPr>
        </p:nvSpPr>
        <p:spPr>
          <a:xfrm>
            <a:off x="614838" y="0"/>
            <a:ext cx="11577160" cy="4704629"/>
          </a:xfrm>
          <a:custGeom>
            <a:avLst/>
            <a:gdLst>
              <a:gd name="connsiteX0" fmla="*/ 0 w 11577160"/>
              <a:gd name="connsiteY0" fmla="*/ 0 h 4704629"/>
              <a:gd name="connsiteX1" fmla="*/ 11577160 w 11577160"/>
              <a:gd name="connsiteY1" fmla="*/ 0 h 4704629"/>
              <a:gd name="connsiteX2" fmla="*/ 11577160 w 11577160"/>
              <a:gd name="connsiteY2" fmla="*/ 559955 h 4704629"/>
              <a:gd name="connsiteX3" fmla="*/ 11577160 w 11577160"/>
              <a:gd name="connsiteY3" fmla="*/ 3713070 h 4704629"/>
              <a:gd name="connsiteX4" fmla="*/ 11577160 w 11577160"/>
              <a:gd name="connsiteY4" fmla="*/ 4273025 h 4704629"/>
              <a:gd name="connsiteX5" fmla="*/ 4823817 w 11577160"/>
              <a:gd name="connsiteY5" fmla="*/ 4273025 h 4704629"/>
              <a:gd name="connsiteX6" fmla="*/ 4392212 w 11577160"/>
              <a:gd name="connsiteY6" fmla="*/ 4704629 h 4704629"/>
              <a:gd name="connsiteX7" fmla="*/ 609325 w 11577160"/>
              <a:gd name="connsiteY7" fmla="*/ 4704629 h 4704629"/>
              <a:gd name="connsiteX8" fmla="*/ 0 w 11577160"/>
              <a:gd name="connsiteY8" fmla="*/ 4095305 h 4704629"/>
              <a:gd name="connsiteX9" fmla="*/ 0 w 11577160"/>
              <a:gd name="connsiteY9" fmla="*/ 3535350 h 4704629"/>
              <a:gd name="connsiteX10" fmla="*/ 0 w 11577160"/>
              <a:gd name="connsiteY10" fmla="*/ 559955 h 470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0" h="4704629">
                <a:moveTo>
                  <a:pt x="0" y="0"/>
                </a:moveTo>
                <a:lnTo>
                  <a:pt x="11577160" y="0"/>
                </a:lnTo>
                <a:lnTo>
                  <a:pt x="11577160" y="559955"/>
                </a:lnTo>
                <a:lnTo>
                  <a:pt x="11577160" y="3713070"/>
                </a:lnTo>
                <a:lnTo>
                  <a:pt x="11577160" y="4273025"/>
                </a:lnTo>
                <a:lnTo>
                  <a:pt x="4823817" y="4273025"/>
                </a:lnTo>
                <a:cubicBezTo>
                  <a:pt x="4585165" y="4273025"/>
                  <a:pt x="4392212" y="4465977"/>
                  <a:pt x="4392212" y="4704629"/>
                </a:cubicBezTo>
                <a:lnTo>
                  <a:pt x="609325" y="4704629"/>
                </a:lnTo>
                <a:cubicBezTo>
                  <a:pt x="272927" y="4704629"/>
                  <a:pt x="0" y="4431702"/>
                  <a:pt x="0" y="4095305"/>
                </a:cubicBezTo>
                <a:lnTo>
                  <a:pt x="0" y="3535350"/>
                </a:lnTo>
                <a:lnTo>
                  <a:pt x="0" y="559955"/>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557165"/>
            <a:ext cx="6153150" cy="553998"/>
          </a:xfrm>
        </p:spPr>
        <p:txBody>
          <a:bodyPr anchor="b" anchorCtr="0">
            <a:noAutofit/>
          </a:bodyPr>
          <a:lstStyle>
            <a:lvl1pPr>
              <a:lnSpc>
                <a:spcPct val="80000"/>
              </a:lnSpc>
              <a:defRPr sz="4000" spc="-60" baseline="0"/>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spcAft>
                <a:spcPts val="0"/>
              </a:spcAft>
              <a:defRPr sz="1800"/>
            </a:lvl1pPr>
          </a:lstStyle>
          <a:p>
            <a:pPr lvl="0"/>
            <a:r>
              <a:rPr lang="nl-NL" noProof="0" dirty="0"/>
              <a:t>Klik om afdeling en datum toe te voegen</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24" name="Rectangle 106">
            <a:extLst>
              <a:ext uri="{FF2B5EF4-FFF2-40B4-BE49-F238E27FC236}">
                <a16:creationId xmlns:a16="http://schemas.microsoft.com/office/drawing/2014/main" id="{5F4E91A0-0FF3-4F74-BC79-0E25FFDFE1C8}"/>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Text Placeholder 25">
            <a:extLst>
              <a:ext uri="{FF2B5EF4-FFF2-40B4-BE49-F238E27FC236}">
                <a16:creationId xmlns:a16="http://schemas.microsoft.com/office/drawing/2014/main" id="{35170365-DF7B-4447-9BBE-72F81EAD074D}"/>
              </a:ext>
            </a:extLst>
          </p:cNvPr>
          <p:cNvSpPr>
            <a:spLocks noGrp="1"/>
          </p:cNvSpPr>
          <p:nvPr>
            <p:ph type="body" sz="quarter" idx="13" hasCustomPrompt="1"/>
          </p:nvPr>
        </p:nvSpPr>
        <p:spPr>
          <a:xfrm>
            <a:off x="5419726" y="5465351"/>
            <a:ext cx="6152400" cy="590400"/>
          </a:xfrm>
        </p:spPr>
        <p:txBody>
          <a:bodyPr/>
          <a:lstStyle>
            <a:lvl1pPr>
              <a:spcAft>
                <a:spcPts val="0"/>
              </a:spcAft>
              <a:defRPr sz="4000" spc="-60" baseline="0">
                <a:solidFill>
                  <a:srgbClr val="1191FA"/>
                </a:solidFill>
              </a:defRPr>
            </a:lvl1pPr>
          </a:lstStyle>
          <a:p>
            <a:pPr lvl="0"/>
            <a:r>
              <a:rPr lang="nl-NL" noProof="0" dirty="0"/>
              <a:t>Klik om subtitel toe te voegen</a:t>
            </a:r>
          </a:p>
        </p:txBody>
      </p:sp>
      <p:sp>
        <p:nvSpPr>
          <p:cNvPr id="44" name="Rectangle 106">
            <a:extLst>
              <a:ext uri="{FF2B5EF4-FFF2-40B4-BE49-F238E27FC236}">
                <a16:creationId xmlns:a16="http://schemas.microsoft.com/office/drawing/2014/main" id="{14C71E34-1C29-46E8-BE04-DA89BD902DB8}"/>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6" name="Groep 25">
            <a:extLst>
              <a:ext uri="{FF2B5EF4-FFF2-40B4-BE49-F238E27FC236}">
                <a16:creationId xmlns:a16="http://schemas.microsoft.com/office/drawing/2014/main" id="{9AD2E2F5-B151-4ADE-9A71-9093046C0006}"/>
              </a:ext>
            </a:extLst>
          </p:cNvPr>
          <p:cNvGrpSpPr/>
          <p:nvPr userDrawn="1"/>
        </p:nvGrpSpPr>
        <p:grpSpPr>
          <a:xfrm>
            <a:off x="12326583" y="1"/>
            <a:ext cx="2329217" cy="5718810"/>
            <a:chOff x="12326583" y="1"/>
            <a:chExt cx="2329217" cy="5718810"/>
          </a:xfrm>
        </p:grpSpPr>
        <p:sp>
          <p:nvSpPr>
            <p:cNvPr id="28" name="Rectangle 106">
              <a:extLst>
                <a:ext uri="{FF2B5EF4-FFF2-40B4-BE49-F238E27FC236}">
                  <a16:creationId xmlns:a16="http://schemas.microsoft.com/office/drawing/2014/main" id="{3CD94BA0-0267-440D-9403-EB6AC15F3CBB}"/>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9" name="Groep 28">
              <a:extLst>
                <a:ext uri="{FF2B5EF4-FFF2-40B4-BE49-F238E27FC236}">
                  <a16:creationId xmlns:a16="http://schemas.microsoft.com/office/drawing/2014/main" id="{4ADA60EB-391A-4591-A7B2-222A228C900C}"/>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E7BD03A9-F5C9-4856-91FF-0333E4BB89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5" name="Picture 18">
                <a:extLst>
                  <a:ext uri="{FF2B5EF4-FFF2-40B4-BE49-F238E27FC236}">
                    <a16:creationId xmlns:a16="http://schemas.microsoft.com/office/drawing/2014/main" id="{15ABCB50-9BE8-470E-A959-335067E61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6" name="Picture 19">
                <a:extLst>
                  <a:ext uri="{FF2B5EF4-FFF2-40B4-BE49-F238E27FC236}">
                    <a16:creationId xmlns:a16="http://schemas.microsoft.com/office/drawing/2014/main" id="{B364A9D9-9853-4E42-B33F-4AFFE5CAC3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7" name="Straight Arrow Connector 23">
                <a:extLst>
                  <a:ext uri="{FF2B5EF4-FFF2-40B4-BE49-F238E27FC236}">
                    <a16:creationId xmlns:a16="http://schemas.microsoft.com/office/drawing/2014/main" id="{034AF327-7D22-4EA3-B370-2D580F58FA40}"/>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24">
                <a:extLst>
                  <a:ext uri="{FF2B5EF4-FFF2-40B4-BE49-F238E27FC236}">
                    <a16:creationId xmlns:a16="http://schemas.microsoft.com/office/drawing/2014/main" id="{DA1E1BE1-7B02-42FF-BC46-D7A4BAFFD677}"/>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26">
                <a:extLst>
                  <a:ext uri="{FF2B5EF4-FFF2-40B4-BE49-F238E27FC236}">
                    <a16:creationId xmlns:a16="http://schemas.microsoft.com/office/drawing/2014/main" id="{CE0EB8CD-4829-4C62-8977-866BCD7C7F73}"/>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27">
                <a:extLst>
                  <a:ext uri="{FF2B5EF4-FFF2-40B4-BE49-F238E27FC236}">
                    <a16:creationId xmlns:a16="http://schemas.microsoft.com/office/drawing/2014/main" id="{967BDB17-4484-4F67-A2E3-46A55F7A463B}"/>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Oval 28">
                <a:extLst>
                  <a:ext uri="{FF2B5EF4-FFF2-40B4-BE49-F238E27FC236}">
                    <a16:creationId xmlns:a16="http://schemas.microsoft.com/office/drawing/2014/main" id="{1913D9FD-89D9-494B-AB64-9711ECE2D22F}"/>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0" name="Groep 29">
              <a:extLst>
                <a:ext uri="{FF2B5EF4-FFF2-40B4-BE49-F238E27FC236}">
                  <a16:creationId xmlns:a16="http://schemas.microsoft.com/office/drawing/2014/main" id="{656E2387-6F28-4A32-8156-2DE2B8445320}"/>
                </a:ext>
              </a:extLst>
            </p:cNvPr>
            <p:cNvGrpSpPr/>
            <p:nvPr userDrawn="1"/>
          </p:nvGrpSpPr>
          <p:grpSpPr>
            <a:xfrm>
              <a:off x="12610022" y="1108316"/>
              <a:ext cx="425380" cy="577954"/>
              <a:chOff x="-37364" y="4061531"/>
              <a:chExt cx="571037" cy="775855"/>
            </a:xfrm>
          </p:grpSpPr>
          <p:pic>
            <p:nvPicPr>
              <p:cNvPr id="32" name="Afbeelding 31">
                <a:extLst>
                  <a:ext uri="{FF2B5EF4-FFF2-40B4-BE49-F238E27FC236}">
                    <a16:creationId xmlns:a16="http://schemas.microsoft.com/office/drawing/2014/main" id="{082EE115-37CA-48A1-ACA3-E91EF742B8BF}"/>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71365FEE-2563-4E49-8418-A7F15E0D9F9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1" name="Afbeelding 30">
              <a:extLst>
                <a:ext uri="{FF2B5EF4-FFF2-40B4-BE49-F238E27FC236}">
                  <a16:creationId xmlns:a16="http://schemas.microsoft.com/office/drawing/2014/main" id="{3CFCD0A1-E4BA-473A-81E8-B7002DCB3455}"/>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42" name="Graphic 41">
            <a:extLst>
              <a:ext uri="{FF2B5EF4-FFF2-40B4-BE49-F238E27FC236}">
                <a16:creationId xmlns:a16="http://schemas.microsoft.com/office/drawing/2014/main" id="{2CCDB123-BEB0-4E37-AE2C-D208BD1138D3}"/>
              </a:ext>
            </a:extLst>
          </p:cNvPr>
          <p:cNvPicPr>
            <a:picLocks noChangeAspect="1"/>
          </p:cNvPicPr>
          <p:nvPr userDrawn="1"/>
        </p:nvPicPr>
        <p:blipFill>
          <a:blip>
            <a:extLst>
              <a:ext uri="{96DAC541-7B7A-43D3-8B79-37D633B846F1}">
                <asvg:svgBlip xmlns:asvg="http://schemas.microsoft.com/office/drawing/2016/SVG/main" r:embed="rId7"/>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803472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61" name="Rectangle 3">
            <a:extLst>
              <a:ext uri="{FF2B5EF4-FFF2-40B4-BE49-F238E27FC236}">
                <a16:creationId xmlns:a16="http://schemas.microsoft.com/office/drawing/2014/main" id="{E5520479-9DAB-498A-956C-B48E2928D85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5244727"/>
            <a:ext cx="6153150" cy="553998"/>
          </a:xfrm>
        </p:spPr>
        <p:txBody>
          <a:bodyPr anchor="b" anchorCtr="0">
            <a:noAutofit/>
          </a:bodyPr>
          <a:lstStyle>
            <a:lvl1pPr>
              <a:lnSpc>
                <a:spcPct val="100000"/>
              </a:lnSpc>
              <a:defRPr sz="4000" spc="-60" baseline="0"/>
            </a:lvl1pPr>
          </a:lstStyle>
          <a:p>
            <a:r>
              <a:rPr lang="nl-NL" noProof="0" dirty="0"/>
              <a:t>Klik om titel toe te voegen</a:t>
            </a:r>
          </a:p>
        </p:txBody>
      </p:sp>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5" name="Picture Placeholder 14">
            <a:extLst>
              <a:ext uri="{FF2B5EF4-FFF2-40B4-BE49-F238E27FC236}">
                <a16:creationId xmlns:a16="http://schemas.microsoft.com/office/drawing/2014/main" id="{1D99B095-1501-4B59-8DD9-77BC4593140D}"/>
              </a:ext>
            </a:extLst>
          </p:cNvPr>
          <p:cNvSpPr>
            <a:spLocks noGrp="1"/>
          </p:cNvSpPr>
          <p:nvPr>
            <p:ph type="pic" sz="quarter" idx="14" hasCustomPrompt="1"/>
          </p:nvPr>
        </p:nvSpPr>
        <p:spPr>
          <a:xfrm>
            <a:off x="614838" y="0"/>
            <a:ext cx="11577162" cy="5394374"/>
          </a:xfrm>
          <a:custGeom>
            <a:avLst/>
            <a:gdLst>
              <a:gd name="connsiteX0" fmla="*/ 0 w 11577162"/>
              <a:gd name="connsiteY0" fmla="*/ 0 h 5394374"/>
              <a:gd name="connsiteX1" fmla="*/ 11577162 w 11577162"/>
              <a:gd name="connsiteY1" fmla="*/ 0 h 5394374"/>
              <a:gd name="connsiteX2" fmla="*/ 11577162 w 11577162"/>
              <a:gd name="connsiteY2" fmla="*/ 287354 h 5394374"/>
              <a:gd name="connsiteX3" fmla="*/ 11577162 w 11577162"/>
              <a:gd name="connsiteY3" fmla="*/ 578978 h 5394374"/>
              <a:gd name="connsiteX4" fmla="*/ 11577162 w 11577162"/>
              <a:gd name="connsiteY4" fmla="*/ 866332 h 5394374"/>
              <a:gd name="connsiteX5" fmla="*/ 11577162 w 11577162"/>
              <a:gd name="connsiteY5" fmla="*/ 4096437 h 5394374"/>
              <a:gd name="connsiteX6" fmla="*/ 11577162 w 11577162"/>
              <a:gd name="connsiteY6" fmla="*/ 4383791 h 5394374"/>
              <a:gd name="connsiteX7" fmla="*/ 11577162 w 11577162"/>
              <a:gd name="connsiteY7" fmla="*/ 4675415 h 5394374"/>
              <a:gd name="connsiteX8" fmla="*/ 11577162 w 11577162"/>
              <a:gd name="connsiteY8" fmla="*/ 4962769 h 5394374"/>
              <a:gd name="connsiteX9" fmla="*/ 4823818 w 11577162"/>
              <a:gd name="connsiteY9" fmla="*/ 4962769 h 5394374"/>
              <a:gd name="connsiteX10" fmla="*/ 4392213 w 11577162"/>
              <a:gd name="connsiteY10" fmla="*/ 5394374 h 5394374"/>
              <a:gd name="connsiteX11" fmla="*/ 609324 w 11577162"/>
              <a:gd name="connsiteY11" fmla="*/ 5394374 h 5394374"/>
              <a:gd name="connsiteX12" fmla="*/ 0 w 11577162"/>
              <a:gd name="connsiteY12" fmla="*/ 4785050 h 5394374"/>
              <a:gd name="connsiteX13" fmla="*/ 0 w 11577162"/>
              <a:gd name="connsiteY13" fmla="*/ 4497696 h 5394374"/>
              <a:gd name="connsiteX14" fmla="*/ 0 w 11577162"/>
              <a:gd name="connsiteY14" fmla="*/ 4206072 h 5394374"/>
              <a:gd name="connsiteX15" fmla="*/ 0 w 11577162"/>
              <a:gd name="connsiteY15" fmla="*/ 3918718 h 5394374"/>
              <a:gd name="connsiteX16" fmla="*/ 0 w 11577162"/>
              <a:gd name="connsiteY16" fmla="*/ 866332 h 5394374"/>
              <a:gd name="connsiteX17" fmla="*/ 0 w 11577162"/>
              <a:gd name="connsiteY17" fmla="*/ 578978 h 5394374"/>
              <a:gd name="connsiteX18" fmla="*/ 0 w 11577162"/>
              <a:gd name="connsiteY18" fmla="*/ 287354 h 539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77162" h="5394374">
                <a:moveTo>
                  <a:pt x="0" y="0"/>
                </a:moveTo>
                <a:lnTo>
                  <a:pt x="11577162" y="0"/>
                </a:lnTo>
                <a:lnTo>
                  <a:pt x="11577162" y="287354"/>
                </a:lnTo>
                <a:lnTo>
                  <a:pt x="11577162" y="578978"/>
                </a:lnTo>
                <a:lnTo>
                  <a:pt x="11577162" y="866332"/>
                </a:lnTo>
                <a:lnTo>
                  <a:pt x="11577162" y="4096437"/>
                </a:lnTo>
                <a:lnTo>
                  <a:pt x="11577162" y="4383791"/>
                </a:lnTo>
                <a:lnTo>
                  <a:pt x="11577162" y="4675415"/>
                </a:lnTo>
                <a:lnTo>
                  <a:pt x="11577162" y="4962769"/>
                </a:lnTo>
                <a:lnTo>
                  <a:pt x="4823818" y="4962769"/>
                </a:lnTo>
                <a:cubicBezTo>
                  <a:pt x="4585166" y="4962769"/>
                  <a:pt x="4392213" y="5155722"/>
                  <a:pt x="4392213" y="5394374"/>
                </a:cubicBezTo>
                <a:lnTo>
                  <a:pt x="609324" y="5394374"/>
                </a:lnTo>
                <a:cubicBezTo>
                  <a:pt x="272927" y="5394374"/>
                  <a:pt x="0" y="5121448"/>
                  <a:pt x="0" y="4785050"/>
                </a:cubicBezTo>
                <a:lnTo>
                  <a:pt x="0" y="4497696"/>
                </a:lnTo>
                <a:lnTo>
                  <a:pt x="0" y="4206072"/>
                </a:lnTo>
                <a:lnTo>
                  <a:pt x="0" y="3918718"/>
                </a:lnTo>
                <a:lnTo>
                  <a:pt x="0" y="866332"/>
                </a:lnTo>
                <a:lnTo>
                  <a:pt x="0" y="57897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3" name="Rectangle 106">
            <a:extLst>
              <a:ext uri="{FF2B5EF4-FFF2-40B4-BE49-F238E27FC236}">
                <a16:creationId xmlns:a16="http://schemas.microsoft.com/office/drawing/2014/main" id="{CFF65860-E1F0-447E-9D6A-0D2CD930F7CE}"/>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60" name="Rectangle 106">
            <a:extLst>
              <a:ext uri="{FF2B5EF4-FFF2-40B4-BE49-F238E27FC236}">
                <a16:creationId xmlns:a16="http://schemas.microsoft.com/office/drawing/2014/main" id="{277AB3C3-E037-4640-B717-8C67D9D494E7}"/>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89178FDE-BAE0-43E7-AA1A-06482FFE70D0}"/>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79063005-F1F2-4D01-B0B5-A49EF674AE07}"/>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7" name="Groep 26">
              <a:extLst>
                <a:ext uri="{FF2B5EF4-FFF2-40B4-BE49-F238E27FC236}">
                  <a16:creationId xmlns:a16="http://schemas.microsoft.com/office/drawing/2014/main" id="{9DA16140-637C-4113-B03C-56E860934D1E}"/>
                </a:ext>
              </a:extLst>
            </p:cNvPr>
            <p:cNvGrpSpPr>
              <a:grpSpLocks noChangeAspect="1"/>
            </p:cNvGrpSpPr>
            <p:nvPr userDrawn="1"/>
          </p:nvGrpSpPr>
          <p:grpSpPr>
            <a:xfrm>
              <a:off x="12616299" y="4739224"/>
              <a:ext cx="1766851" cy="793244"/>
              <a:chOff x="2766083" y="6357983"/>
              <a:chExt cx="1485890" cy="667104"/>
            </a:xfrm>
          </p:grpSpPr>
          <p:pic>
            <p:nvPicPr>
              <p:cNvPr id="32" name="Picture 15">
                <a:extLst>
                  <a:ext uri="{FF2B5EF4-FFF2-40B4-BE49-F238E27FC236}">
                    <a16:creationId xmlns:a16="http://schemas.microsoft.com/office/drawing/2014/main" id="{36FCE058-5E9B-4FD6-ACC6-37514A9F0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3" name="Picture 18">
                <a:extLst>
                  <a:ext uri="{FF2B5EF4-FFF2-40B4-BE49-F238E27FC236}">
                    <a16:creationId xmlns:a16="http://schemas.microsoft.com/office/drawing/2014/main" id="{CCC80EA5-C81F-4D8A-B10E-2B60F9DCA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4" name="Picture 19">
                <a:extLst>
                  <a:ext uri="{FF2B5EF4-FFF2-40B4-BE49-F238E27FC236}">
                    <a16:creationId xmlns:a16="http://schemas.microsoft.com/office/drawing/2014/main" id="{2AD5621E-6CAC-42BF-A25D-A5987E6E3B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5" name="Straight Arrow Connector 23">
                <a:extLst>
                  <a:ext uri="{FF2B5EF4-FFF2-40B4-BE49-F238E27FC236}">
                    <a16:creationId xmlns:a16="http://schemas.microsoft.com/office/drawing/2014/main" id="{9058038B-1BC4-49E6-ABDC-8AB5443379A4}"/>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24">
                <a:extLst>
                  <a:ext uri="{FF2B5EF4-FFF2-40B4-BE49-F238E27FC236}">
                    <a16:creationId xmlns:a16="http://schemas.microsoft.com/office/drawing/2014/main" id="{E8165268-5D35-469D-8597-6D7F95736D85}"/>
                  </a:ext>
                </a:extLst>
              </p:cNvPr>
              <p:cNvCxnSpPr>
                <a:stCxn id="32" idx="0"/>
                <a:endCxn id="3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26">
                <a:extLst>
                  <a:ext uri="{FF2B5EF4-FFF2-40B4-BE49-F238E27FC236}">
                    <a16:creationId xmlns:a16="http://schemas.microsoft.com/office/drawing/2014/main" id="{21453590-87D7-4817-B0AF-397D57FE1D36}"/>
                  </a:ext>
                </a:extLst>
              </p:cNvPr>
              <p:cNvCxnSpPr>
                <a:stCxn id="32" idx="3"/>
                <a:endCxn id="3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27">
                <a:extLst>
                  <a:ext uri="{FF2B5EF4-FFF2-40B4-BE49-F238E27FC236}">
                    <a16:creationId xmlns:a16="http://schemas.microsoft.com/office/drawing/2014/main" id="{711094D4-2046-48AD-9187-123542806E9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Oval 28">
                <a:extLst>
                  <a:ext uri="{FF2B5EF4-FFF2-40B4-BE49-F238E27FC236}">
                    <a16:creationId xmlns:a16="http://schemas.microsoft.com/office/drawing/2014/main" id="{31143F47-FD36-49F8-9826-41682785F043}"/>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28" name="Groep 27">
              <a:extLst>
                <a:ext uri="{FF2B5EF4-FFF2-40B4-BE49-F238E27FC236}">
                  <a16:creationId xmlns:a16="http://schemas.microsoft.com/office/drawing/2014/main" id="{CC553825-F1A0-4F3F-BF73-52CEAF84DB83}"/>
                </a:ext>
              </a:extLst>
            </p:cNvPr>
            <p:cNvGrpSpPr/>
            <p:nvPr userDrawn="1"/>
          </p:nvGrpSpPr>
          <p:grpSpPr>
            <a:xfrm>
              <a:off x="12610022" y="1108316"/>
              <a:ext cx="425380" cy="577954"/>
              <a:chOff x="-37364" y="4061531"/>
              <a:chExt cx="571037" cy="775855"/>
            </a:xfrm>
          </p:grpSpPr>
          <p:pic>
            <p:nvPicPr>
              <p:cNvPr id="30" name="Afbeelding 29">
                <a:extLst>
                  <a:ext uri="{FF2B5EF4-FFF2-40B4-BE49-F238E27FC236}">
                    <a16:creationId xmlns:a16="http://schemas.microsoft.com/office/drawing/2014/main" id="{45C84A41-9738-4507-8304-0BA722E1CC2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1" name="Rectangle 21">
                <a:extLst>
                  <a:ext uri="{FF2B5EF4-FFF2-40B4-BE49-F238E27FC236}">
                    <a16:creationId xmlns:a16="http://schemas.microsoft.com/office/drawing/2014/main" id="{F88C8D67-DCA7-4464-9858-FCF662DD034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29" name="Afbeelding 28">
              <a:extLst>
                <a:ext uri="{FF2B5EF4-FFF2-40B4-BE49-F238E27FC236}">
                  <a16:creationId xmlns:a16="http://schemas.microsoft.com/office/drawing/2014/main" id="{ABBF3883-BF5F-4F6D-AAFC-4C8A3EEE973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40" name="Graphic 39">
            <a:extLst>
              <a:ext uri="{FF2B5EF4-FFF2-40B4-BE49-F238E27FC236}">
                <a16:creationId xmlns:a16="http://schemas.microsoft.com/office/drawing/2014/main" id="{F543C340-19DC-4792-8963-3937598541D5}"/>
              </a:ext>
            </a:extLst>
          </p:cNvPr>
          <p:cNvPicPr>
            <a:picLocks noChangeAspect="1"/>
          </p:cNvPicPr>
          <p:nvPr userDrawn="1"/>
        </p:nvPicPr>
        <p:blipFill>
          <a:blip>
            <a:extLst>
              <a:ext uri="{96DAC541-7B7A-43D3-8B79-37D633B846F1}">
                <asvg:svgBlip xmlns:asvg="http://schemas.microsoft.com/office/drawing/2016/SVG/main" r:embed="rId7"/>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90730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1">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0B8FC82-B2D7-4277-A3F9-11F9C6775F0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1"/>
            <a:ext cx="12192002" cy="6858001"/>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194918"/>
            <a:ext cx="6152400" cy="1123949"/>
          </a:xfrm>
        </p:spPr>
        <p:txBody>
          <a:bodyPr anchor="b" anchorCtr="0">
            <a:noAutofit/>
          </a:bodyPr>
          <a:lstStyle>
            <a:lvl1pPr>
              <a:lnSpc>
                <a:spcPct val="80000"/>
              </a:lnSpc>
              <a:defRPr sz="4000" spc="-60" baseline="0"/>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5419726" y="4768849"/>
            <a:ext cx="6152400" cy="590400"/>
          </a:xfrm>
        </p:spPr>
        <p:txBody>
          <a:bodyPr/>
          <a:lstStyle>
            <a:lvl1pPr>
              <a:defRPr sz="4000" spc="-60" baseline="0">
                <a:solidFill>
                  <a:srgbClr val="1191FA"/>
                </a:solidFill>
              </a:defRPr>
            </a:lvl1pPr>
          </a:lstStyle>
          <a:p>
            <a:pPr lvl="0"/>
            <a:r>
              <a:rPr lang="nl-NL" noProof="0" dirty="0"/>
              <a:t>Klik om subtitel toe te voegen</a:t>
            </a:r>
          </a:p>
        </p:txBody>
      </p:sp>
      <p:pic>
        <p:nvPicPr>
          <p:cNvPr id="9" name="Graphic 8">
            <a:extLst>
              <a:ext uri="{FF2B5EF4-FFF2-40B4-BE49-F238E27FC236}">
                <a16:creationId xmlns:a16="http://schemas.microsoft.com/office/drawing/2014/main" id="{0F40FA24-7A5D-49CB-834F-4190E2A4EBE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5981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2">
    <p:bg>
      <p:bgPr>
        <a:solidFill>
          <a:schemeClr val="bg1"/>
        </a:solid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422760" y="2286197"/>
            <a:ext cx="8333981" cy="1123949"/>
          </a:xfrm>
        </p:spPr>
        <p:txBody>
          <a:bodyPr anchor="b" anchorCtr="0">
            <a:noAutofit/>
          </a:bodyPr>
          <a:lstStyle>
            <a:lvl1pPr>
              <a:lnSpc>
                <a:spcPct val="80000"/>
              </a:lnSpc>
              <a:defRPr sz="4800" spc="-60" baseline="0"/>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1422760" y="4624705"/>
            <a:ext cx="8333980" cy="232858"/>
          </a:xfrm>
        </p:spPr>
        <p:txBody>
          <a:bodyPr>
            <a:noAutofit/>
          </a:bodyPr>
          <a:lstStyle>
            <a:lvl1pPr>
              <a:lnSpc>
                <a:spcPct val="80000"/>
              </a:lnSpc>
              <a:spcAft>
                <a:spcPts val="0"/>
              </a:spcAft>
              <a:defRPr sz="230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422761" y="3784712"/>
            <a:ext cx="8333980" cy="590400"/>
          </a:xfrm>
        </p:spPr>
        <p:txBody>
          <a:bodyPr/>
          <a:lstStyle>
            <a:lvl1pPr>
              <a:defRPr sz="4800" spc="-60" baseline="0">
                <a:solidFill>
                  <a:srgbClr val="1191FA"/>
                </a:solidFill>
              </a:defRPr>
            </a:lvl1pPr>
          </a:lstStyle>
          <a:p>
            <a:pPr lvl="0"/>
            <a:r>
              <a:rPr lang="nl-NL" noProof="0" dirty="0"/>
              <a:t>Klik om subtitel toe te voegen</a:t>
            </a:r>
          </a:p>
        </p:txBody>
      </p:sp>
      <p:pic>
        <p:nvPicPr>
          <p:cNvPr id="9" name="Graphic 8">
            <a:extLst>
              <a:ext uri="{FF2B5EF4-FFF2-40B4-BE49-F238E27FC236}">
                <a16:creationId xmlns:a16="http://schemas.microsoft.com/office/drawing/2014/main" id="{05DED11D-96FC-40B4-87C4-76DE5439BDE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69118" y="5840001"/>
            <a:ext cx="3517200" cy="669493"/>
          </a:xfrm>
          <a:prstGeom prst="rect">
            <a:avLst/>
          </a:prstGeom>
        </p:spPr>
      </p:pic>
      <p:pic>
        <p:nvPicPr>
          <p:cNvPr id="12" name="Graphic 11">
            <a:extLst>
              <a:ext uri="{FF2B5EF4-FFF2-40B4-BE49-F238E27FC236}">
                <a16:creationId xmlns:a16="http://schemas.microsoft.com/office/drawing/2014/main" id="{CCA16013-E907-4322-9C36-9AA55C8DA795}"/>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l="1" t="13983" r="717" b="30830"/>
          <a:stretch/>
        </p:blipFill>
        <p:spPr>
          <a:xfrm>
            <a:off x="87461" y="0"/>
            <a:ext cx="12104539" cy="3784712"/>
          </a:xfrm>
          <a:prstGeom prst="rect">
            <a:avLst/>
          </a:prstGeom>
        </p:spPr>
      </p:pic>
    </p:spTree>
    <p:extLst>
      <p:ext uri="{BB962C8B-B14F-4D97-AF65-F5344CB8AC3E}">
        <p14:creationId xmlns:p14="http://schemas.microsoft.com/office/powerpoint/2010/main" val="189221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grpSp>
        <p:nvGrpSpPr>
          <p:cNvPr id="3" name="Groep 2">
            <a:extLst>
              <a:ext uri="{FF2B5EF4-FFF2-40B4-BE49-F238E27FC236}">
                <a16:creationId xmlns:a16="http://schemas.microsoft.com/office/drawing/2014/main" id="{2CF7D35E-BD38-4E1D-A1A4-DCE809B613B2}"/>
              </a:ext>
            </a:extLst>
          </p:cNvPr>
          <p:cNvGrpSpPr/>
          <p:nvPr userDrawn="1"/>
        </p:nvGrpSpPr>
        <p:grpSpPr>
          <a:xfrm>
            <a:off x="-2463800" y="0"/>
            <a:ext cx="2329217" cy="2718588"/>
            <a:chOff x="-2463800" y="0"/>
            <a:chExt cx="2329217" cy="2718588"/>
          </a:xfrm>
        </p:grpSpPr>
        <p:sp>
          <p:nvSpPr>
            <p:cNvPr id="29" name="Rectangle 106">
              <a:extLst>
                <a:ext uri="{FF2B5EF4-FFF2-40B4-BE49-F238E27FC236}">
                  <a16:creationId xmlns:a16="http://schemas.microsoft.com/office/drawing/2014/main" id="{8EFECCA7-ADC2-45D3-A6C3-E5EDB3B498E7}"/>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0" name="Group 22">
              <a:extLst>
                <a:ext uri="{FF2B5EF4-FFF2-40B4-BE49-F238E27FC236}">
                  <a16:creationId xmlns:a16="http://schemas.microsoft.com/office/drawing/2014/main" id="{5012CF3D-ADB2-4D14-BF7C-A9FD5145CF7F}"/>
                </a:ext>
              </a:extLst>
            </p:cNvPr>
            <p:cNvGrpSpPr/>
            <p:nvPr userDrawn="1"/>
          </p:nvGrpSpPr>
          <p:grpSpPr>
            <a:xfrm>
              <a:off x="-2318863" y="1050055"/>
              <a:ext cx="2044800" cy="534731"/>
              <a:chOff x="-2108199" y="3333735"/>
              <a:chExt cx="2314576" cy="605280"/>
            </a:xfrm>
          </p:grpSpPr>
          <p:grpSp>
            <p:nvGrpSpPr>
              <p:cNvPr id="31" name="Group 9">
                <a:extLst>
                  <a:ext uri="{FF2B5EF4-FFF2-40B4-BE49-F238E27FC236}">
                    <a16:creationId xmlns:a16="http://schemas.microsoft.com/office/drawing/2014/main" id="{B5876244-CC7A-4388-B381-62B883FC1285}"/>
                  </a:ext>
                </a:extLst>
              </p:cNvPr>
              <p:cNvGrpSpPr/>
              <p:nvPr userDrawn="1"/>
            </p:nvGrpSpPr>
            <p:grpSpPr>
              <a:xfrm>
                <a:off x="-2108199" y="3333735"/>
                <a:ext cx="2314576" cy="605280"/>
                <a:chOff x="-1062434" y="2679700"/>
                <a:chExt cx="2314576" cy="605280"/>
              </a:xfrm>
            </p:grpSpPr>
            <p:pic>
              <p:nvPicPr>
                <p:cNvPr id="33" name="Picture 5">
                  <a:extLst>
                    <a:ext uri="{FF2B5EF4-FFF2-40B4-BE49-F238E27FC236}">
                      <a16:creationId xmlns:a16="http://schemas.microsoft.com/office/drawing/2014/main" id="{BCFA0C2F-F1B3-48A7-872C-B7C11C1FD90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3AAB3979-EBA7-4D1A-AF18-C6B82FB03B27}"/>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2" name="Graphic 19" descr="Close with solid fill">
                <a:extLst>
                  <a:ext uri="{FF2B5EF4-FFF2-40B4-BE49-F238E27FC236}">
                    <a16:creationId xmlns:a16="http://schemas.microsoft.com/office/drawing/2014/main" id="{5A99591B-19E3-4428-AAEA-EB23D7911F4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12" name="Text Placeholder 12">
            <a:extLst>
              <a:ext uri="{FF2B5EF4-FFF2-40B4-BE49-F238E27FC236}">
                <a16:creationId xmlns:a16="http://schemas.microsoft.com/office/drawing/2014/main" id="{DBE59BA6-D22F-4AAF-B420-086CE5FA7AFA}"/>
              </a:ext>
            </a:extLst>
          </p:cNvPr>
          <p:cNvSpPr>
            <a:spLocks noGrp="1"/>
          </p:cNvSpPr>
          <p:nvPr userDrawn="1">
            <p:ph type="body" sz="quarter" idx="10" hasCustomPrompt="1"/>
          </p:nvPr>
        </p:nvSpPr>
        <p:spPr>
          <a:xfrm>
            <a:off x="619125" y="1529540"/>
            <a:ext cx="10966451" cy="4320000"/>
          </a:xfrm>
        </p:spPr>
        <p:txBody>
          <a:bodyPr/>
          <a:lstStyle>
            <a:lvl1pPr marL="0" indent="0">
              <a:lnSpc>
                <a:spcPct val="80000"/>
              </a:lnSpc>
              <a:spcBef>
                <a:spcPts val="0"/>
              </a:spcBef>
              <a:buFont typeface="+mj-lt"/>
              <a:buNone/>
              <a:defRPr b="1">
                <a:solidFill>
                  <a:schemeClr val="tx2"/>
                </a:solidFill>
              </a:defRPr>
            </a:lvl1pPr>
            <a:lvl2pPr marL="0" indent="0">
              <a:lnSpc>
                <a:spcPct val="80000"/>
              </a:lnSpc>
              <a:spcBef>
                <a:spcPts val="0"/>
              </a:spcBef>
              <a:buNone/>
              <a:defRPr>
                <a:solidFill>
                  <a:schemeClr val="bg2"/>
                </a:solidFill>
              </a:defRPr>
            </a:lvl2pPr>
            <a:lvl3pPr marL="360000" indent="-360000">
              <a:lnSpc>
                <a:spcPct val="80000"/>
              </a:lnSpc>
              <a:spcBef>
                <a:spcPts val="0"/>
              </a:spcBef>
              <a:buFont typeface="+mj-lt"/>
              <a:buAutoNum type="arabicPeriod"/>
              <a:defRPr/>
            </a:lvl3pPr>
            <a:lvl4pPr marL="630000">
              <a:lnSpc>
                <a:spcPct val="80000"/>
              </a:lnSpc>
              <a:spcBef>
                <a:spcPts val="0"/>
              </a:spcBef>
              <a:defRPr/>
            </a:lvl4pPr>
            <a:lvl5pPr>
              <a:lnSpc>
                <a:spcPts val="2800"/>
              </a:lnSpc>
              <a:spcBef>
                <a:spcPts val="1200"/>
              </a:spcBef>
              <a:defRPr/>
            </a:lvl5pPr>
          </a:lstStyle>
          <a:p>
            <a:pPr lvl="0"/>
            <a:r>
              <a:rPr lang="nl-NL" noProof="0" dirty="0"/>
              <a:t>Klik om kop toe te voegen</a:t>
            </a:r>
          </a:p>
          <a:p>
            <a:pPr lvl="1"/>
            <a:r>
              <a:rPr lang="nl-NL" noProof="0" dirty="0" err="1"/>
              <a:t>Subkop</a:t>
            </a:r>
            <a:endParaRPr lang="nl-NL" noProof="0" dirty="0"/>
          </a:p>
          <a:p>
            <a:pPr lvl="2"/>
            <a:r>
              <a:rPr lang="nl-NL" noProof="0" dirty="0"/>
              <a:t>Agendapunt</a:t>
            </a:r>
          </a:p>
          <a:p>
            <a:pPr lvl="3"/>
            <a:r>
              <a:rPr lang="nl-NL" noProof="0" dirty="0" err="1"/>
              <a:t>Bullet</a:t>
            </a:r>
            <a:r>
              <a:rPr lang="nl-NL" noProof="0" dirty="0"/>
              <a:t> niveau</a:t>
            </a:r>
          </a:p>
        </p:txBody>
      </p:sp>
      <p:sp>
        <p:nvSpPr>
          <p:cNvPr id="4" name="Slide Number Placeholder 3">
            <a:extLst>
              <a:ext uri="{FF2B5EF4-FFF2-40B4-BE49-F238E27FC236}">
                <a16:creationId xmlns:a16="http://schemas.microsoft.com/office/drawing/2014/main" id="{FC7632C6-E4C5-4388-B122-E2FF62E3DB65}"/>
              </a:ext>
            </a:extLst>
          </p:cNvPr>
          <p:cNvSpPr>
            <a:spLocks noGrp="1"/>
          </p:cNvSpPr>
          <p:nvPr>
            <p:ph type="sldNum" sz="quarter" idx="11"/>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055090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619125" y="1530000"/>
            <a:ext cx="10966451" cy="4320000"/>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70000">
              <a:lnSpc>
                <a:spcPct val="80000"/>
              </a:lnSpc>
              <a:spcBef>
                <a:spcPts val="0"/>
              </a:spcBef>
              <a:spcAft>
                <a:spcPts val="0"/>
              </a:spcAft>
              <a:defRPr/>
            </a:lvl4pPr>
            <a:lvl5pPr marL="540000">
              <a:lnSpc>
                <a:spcPct val="80000"/>
              </a:lnSpc>
              <a:spcBef>
                <a:spcPts val="0"/>
              </a:spcBef>
              <a:spcAft>
                <a:spcPts val="0"/>
              </a:spcAft>
              <a:defRPr/>
            </a:lvl5pPr>
            <a:lvl6pPr marL="810000">
              <a:lnSpc>
                <a:spcPct val="80000"/>
              </a:lnSpc>
              <a:spcBef>
                <a:spcPts val="0"/>
              </a:spcBef>
              <a:spcAft>
                <a:spcPts val="0"/>
              </a:spcAft>
              <a:defRPr/>
            </a:lvl6pPr>
            <a:lvl7pPr marL="1080000">
              <a:lnSpc>
                <a:spcPct val="80000"/>
              </a:lnSpc>
              <a:spcBef>
                <a:spcPts val="0"/>
              </a:spcBef>
              <a:spcAft>
                <a:spcPts val="0"/>
              </a:spcAft>
              <a:defRPr/>
            </a:lvl7pPr>
          </a:lstStyle>
          <a:p>
            <a:pPr lvl="0"/>
            <a:r>
              <a:rPr lang="nl-NL" noProof="0" dirty="0"/>
              <a:t>Klik om kop toe te voegen</a:t>
            </a:r>
          </a:p>
          <a:p>
            <a:pPr lvl="1"/>
            <a:r>
              <a:rPr lang="nl-NL" noProof="0" dirty="0" err="1"/>
              <a:t>Subkop</a:t>
            </a:r>
            <a:endParaRPr lang="nl-NL" noProof="0" dirty="0"/>
          </a:p>
          <a:p>
            <a:pPr lvl="2"/>
            <a:r>
              <a:rPr lang="nl-NL" noProof="0" dirty="0"/>
              <a:t>Body tekst</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p:txBody>
      </p:sp>
      <p:grpSp>
        <p:nvGrpSpPr>
          <p:cNvPr id="26" name="Groep 25">
            <a:extLst>
              <a:ext uri="{FF2B5EF4-FFF2-40B4-BE49-F238E27FC236}">
                <a16:creationId xmlns:a16="http://schemas.microsoft.com/office/drawing/2014/main" id="{08A15A47-0960-4D45-B4FF-EF3A0BAEF993}"/>
              </a:ext>
            </a:extLst>
          </p:cNvPr>
          <p:cNvGrpSpPr/>
          <p:nvPr userDrawn="1"/>
        </p:nvGrpSpPr>
        <p:grpSpPr>
          <a:xfrm>
            <a:off x="-2463800" y="0"/>
            <a:ext cx="2329217" cy="2718588"/>
            <a:chOff x="-2463800" y="0"/>
            <a:chExt cx="2329217" cy="2718588"/>
          </a:xfrm>
        </p:grpSpPr>
        <p:sp>
          <p:nvSpPr>
            <p:cNvPr id="27" name="Rectangle 106">
              <a:extLst>
                <a:ext uri="{FF2B5EF4-FFF2-40B4-BE49-F238E27FC236}">
                  <a16:creationId xmlns:a16="http://schemas.microsoft.com/office/drawing/2014/main" id="{A1DB3519-1E30-4471-AD4C-6DDC3B82DFD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8" name="Group 22">
              <a:extLst>
                <a:ext uri="{FF2B5EF4-FFF2-40B4-BE49-F238E27FC236}">
                  <a16:creationId xmlns:a16="http://schemas.microsoft.com/office/drawing/2014/main" id="{612871E4-A9D5-43D2-AE74-F57FE2965C84}"/>
                </a:ext>
              </a:extLst>
            </p:cNvPr>
            <p:cNvGrpSpPr/>
            <p:nvPr userDrawn="1"/>
          </p:nvGrpSpPr>
          <p:grpSpPr>
            <a:xfrm>
              <a:off x="-2318863" y="1050055"/>
              <a:ext cx="2044800" cy="534731"/>
              <a:chOff x="-2108199" y="3333735"/>
              <a:chExt cx="2314576" cy="605280"/>
            </a:xfrm>
          </p:grpSpPr>
          <p:grpSp>
            <p:nvGrpSpPr>
              <p:cNvPr id="29" name="Group 9">
                <a:extLst>
                  <a:ext uri="{FF2B5EF4-FFF2-40B4-BE49-F238E27FC236}">
                    <a16:creationId xmlns:a16="http://schemas.microsoft.com/office/drawing/2014/main" id="{7D793679-3082-42EF-9205-D87BB9DE0281}"/>
                  </a:ext>
                </a:extLst>
              </p:cNvPr>
              <p:cNvGrpSpPr/>
              <p:nvPr userDrawn="1"/>
            </p:nvGrpSpPr>
            <p:grpSpPr>
              <a:xfrm>
                <a:off x="-2108199" y="3333735"/>
                <a:ext cx="2314576" cy="605280"/>
                <a:chOff x="-1062434" y="2679700"/>
                <a:chExt cx="2314576" cy="605280"/>
              </a:xfrm>
            </p:grpSpPr>
            <p:pic>
              <p:nvPicPr>
                <p:cNvPr id="31" name="Picture 5">
                  <a:extLst>
                    <a:ext uri="{FF2B5EF4-FFF2-40B4-BE49-F238E27FC236}">
                      <a16:creationId xmlns:a16="http://schemas.microsoft.com/office/drawing/2014/main" id="{D145A39A-1240-4A8F-9798-FB32AB4DCC5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1B96E3E2-C2BE-4C80-BF91-326F6FF78E7E}"/>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0" name="Graphic 19" descr="Close with solid fill">
                <a:extLst>
                  <a:ext uri="{FF2B5EF4-FFF2-40B4-BE49-F238E27FC236}">
                    <a16:creationId xmlns:a16="http://schemas.microsoft.com/office/drawing/2014/main" id="{69DF857E-8B49-467D-A623-BD02BF2EAB1A}"/>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4E165EC0-D73C-4C51-9202-7CAC512A781B}"/>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5738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619125" y="460376"/>
            <a:ext cx="10975975" cy="659242"/>
          </a:xfrm>
          <a:prstGeom prst="rect">
            <a:avLst/>
          </a:prstGeom>
        </p:spPr>
        <p:txBody>
          <a:bodyPr vert="horz" lIns="0" tIns="0" rIns="0" bIns="0" rtlCol="0" anchor="t" anchorCtr="0">
            <a:noAutofit/>
          </a:bodyPr>
          <a:lstStyle/>
          <a:p>
            <a:r>
              <a:rPr lang="nl-NL" noProof="0" dirty="0"/>
              <a:t>Klik om titel toe te voegen</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619125" y="1528807"/>
            <a:ext cx="10975975" cy="4320000"/>
          </a:xfrm>
          <a:prstGeom prst="rect">
            <a:avLst/>
          </a:prstGeom>
        </p:spPr>
        <p:txBody>
          <a:bodyPr vert="horz" lIns="0" tIns="0" rIns="0" bIns="0" rtlCol="0" anchor="t" anchorCtr="0">
            <a:noAutofit/>
          </a:bodyPr>
          <a:lstStyle/>
          <a:p>
            <a:pPr lvl="0"/>
            <a:r>
              <a:rPr lang="nl-NL" noProof="0" dirty="0"/>
              <a:t>Klik om tekst toe te voegen</a:t>
            </a:r>
          </a:p>
          <a:p>
            <a:pPr lvl="1"/>
            <a:r>
              <a:rPr lang="nl-NL" noProof="0" dirty="0" err="1"/>
              <a:t>Bullet</a:t>
            </a:r>
            <a:r>
              <a:rPr lang="nl-NL" noProof="0" dirty="0"/>
              <a:t> niveau 1</a:t>
            </a:r>
          </a:p>
          <a:p>
            <a:pPr lvl="2"/>
            <a:r>
              <a:rPr lang="nl-NL" noProof="0" dirty="0" err="1"/>
              <a:t>Bullet</a:t>
            </a:r>
            <a:r>
              <a:rPr lang="nl-NL" noProof="0" dirty="0"/>
              <a:t> niveau 2</a:t>
            </a:r>
          </a:p>
          <a:p>
            <a:pPr lvl="3"/>
            <a:r>
              <a:rPr lang="nl-NL" noProof="0" dirty="0" err="1"/>
              <a:t>Bullet</a:t>
            </a:r>
            <a:r>
              <a:rPr lang="nl-NL" noProof="0" dirty="0"/>
              <a:t> niveau 3</a:t>
            </a:r>
          </a:p>
          <a:p>
            <a:pPr lvl="4"/>
            <a:r>
              <a:rPr lang="nl-NL" noProof="0" dirty="0" err="1"/>
              <a:t>Bullet</a:t>
            </a:r>
            <a:r>
              <a:rPr lang="nl-NL" noProof="0" dirty="0"/>
              <a:t> niveau 4</a:t>
            </a:r>
          </a:p>
          <a:p>
            <a:pPr lvl="5"/>
            <a:r>
              <a:rPr lang="nl-NL" noProof="0" dirty="0" err="1"/>
              <a:t>Bullet</a:t>
            </a:r>
            <a:r>
              <a:rPr lang="nl-NL" noProof="0" dirty="0"/>
              <a:t> niveau 5</a:t>
            </a:r>
          </a:p>
          <a:p>
            <a:pPr lvl="6"/>
            <a:r>
              <a:rPr lang="nl-NL" noProof="0" dirty="0" err="1"/>
              <a:t>Bullet</a:t>
            </a:r>
            <a:r>
              <a:rPr lang="nl-NL" noProof="0" dirty="0"/>
              <a:t> niveau 6</a:t>
            </a:r>
          </a:p>
        </p:txBody>
      </p:sp>
      <p:sp>
        <p:nvSpPr>
          <p:cNvPr id="5" name="Rectangle 106">
            <a:extLst>
              <a:ext uri="{FF2B5EF4-FFF2-40B4-BE49-F238E27FC236}">
                <a16:creationId xmlns:a16="http://schemas.microsoft.com/office/drawing/2014/main" id="{B83BCE7B-6D56-42B9-957A-8CFBA841ED3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cxnSp>
        <p:nvCxnSpPr>
          <p:cNvPr id="7" name="Straight Connector 6">
            <a:extLst>
              <a:ext uri="{FF2B5EF4-FFF2-40B4-BE49-F238E27FC236}">
                <a16:creationId xmlns:a16="http://schemas.microsoft.com/office/drawing/2014/main" id="{0C382846-0594-4291-9CB1-B6452D54A367}"/>
              </a:ext>
            </a:extLst>
          </p:cNvPr>
          <p:cNvCxnSpPr>
            <a:cxnSpLocks/>
          </p:cNvCxnSpPr>
          <p:nvPr userDrawn="1"/>
        </p:nvCxnSpPr>
        <p:spPr>
          <a:xfrm>
            <a:off x="628649" y="1125970"/>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11229975" y="6191328"/>
            <a:ext cx="365125" cy="249385"/>
          </a:xfrm>
          <a:prstGeom prst="rect">
            <a:avLst/>
          </a:prstGeom>
        </p:spPr>
        <p:txBody>
          <a:bodyPr vert="horz" lIns="0" tIns="0" rIns="0" bIns="0" rtlCol="0" anchor="ctr"/>
          <a:lstStyle>
            <a:lvl1pPr algn="r">
              <a:defRPr sz="1200">
                <a:solidFill>
                  <a:schemeClr val="tx1"/>
                </a:solidFill>
              </a:defRPr>
            </a:lvl1pPr>
          </a:lstStyle>
          <a:p>
            <a:fld id="{5A195573-6125-40C3-AA0C-3AC6CFB9F86B}" type="slidenum">
              <a:rPr lang="en-US" smtClean="0"/>
              <a:pPr/>
              <a:t>‹nr.›</a:t>
            </a:fld>
            <a:endParaRPr lang="en-US" dirty="0"/>
          </a:p>
        </p:txBody>
      </p:sp>
      <p:pic>
        <p:nvPicPr>
          <p:cNvPr id="9" name="Graphic 8">
            <a:extLst>
              <a:ext uri="{FF2B5EF4-FFF2-40B4-BE49-F238E27FC236}">
                <a16:creationId xmlns:a16="http://schemas.microsoft.com/office/drawing/2014/main" id="{C73F4658-9387-4F5E-B7A6-8DB6678A9A81}"/>
              </a:ext>
            </a:extLst>
          </p:cNvPr>
          <p:cNvPicPr>
            <a:picLocks noChangeAspect="1"/>
          </p:cNvPicPr>
          <p:nvPr userDrawn="1"/>
        </p:nvPicPr>
        <p:blipFill>
          <a:blip>
            <a:extLst>
              <a:ext uri="{96DAC541-7B7A-43D3-8B79-37D633B846F1}">
                <asvg:svgBlip xmlns:asvg="http://schemas.microsoft.com/office/drawing/2016/SVG/main" r:embed="rId29"/>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1243466960"/>
      </p:ext>
    </p:extLst>
  </p:cSld>
  <p:clrMap bg1="lt1" tx1="dk1" bg2="lt2" tx2="dk2" accent1="accent1" accent2="accent2" accent3="accent3" accent4="accent4" accent5="accent5" accent6="accent6" hlink="hlink" folHlink="folHlink"/>
  <p:sldLayoutIdLst>
    <p:sldLayoutId id="2147483674" r:id="rId1"/>
    <p:sldLayoutId id="2147483652" r:id="rId2"/>
    <p:sldLayoutId id="2147483653" r:id="rId3"/>
    <p:sldLayoutId id="2147483671" r:id="rId4"/>
    <p:sldLayoutId id="2147483672" r:id="rId5"/>
    <p:sldLayoutId id="2147483651" r:id="rId6"/>
    <p:sldLayoutId id="2147483677" r:id="rId7"/>
    <p:sldLayoutId id="2147483675" r:id="rId8"/>
    <p:sldLayoutId id="2147483650" r:id="rId9"/>
    <p:sldLayoutId id="2147483655" r:id="rId10"/>
    <p:sldLayoutId id="2147483659" r:id="rId11"/>
    <p:sldLayoutId id="2147483676" r:id="rId12"/>
    <p:sldLayoutId id="2147483657" r:id="rId13"/>
    <p:sldLayoutId id="2147483658" r:id="rId14"/>
    <p:sldLayoutId id="2147483665" r:id="rId15"/>
    <p:sldLayoutId id="2147483666" r:id="rId16"/>
    <p:sldLayoutId id="2147483667" r:id="rId17"/>
    <p:sldLayoutId id="2147483656" r:id="rId18"/>
    <p:sldLayoutId id="2147483654" r:id="rId19"/>
    <p:sldLayoutId id="2147483668" r:id="rId20"/>
    <p:sldLayoutId id="2147483669" r:id="rId21"/>
    <p:sldLayoutId id="2147483660" r:id="rId22"/>
    <p:sldLayoutId id="2147483661" r:id="rId23"/>
    <p:sldLayoutId id="2147483662" r:id="rId24"/>
    <p:sldLayoutId id="2147483664" r:id="rId25"/>
    <p:sldLayoutId id="2147483663" r:id="rId26"/>
    <p:sldLayoutId id="2147483673" r:id="rId27"/>
  </p:sldLayoutIdLst>
  <p:hf hdr="0" ftr="0" dt="0"/>
  <p:txStyles>
    <p:titleStyle>
      <a:lvl1pPr algn="l" defTabSz="914400" rtl="0" eaLnBrk="1" latinLnBrk="0" hangingPunct="1">
        <a:lnSpc>
          <a:spcPct val="80000"/>
        </a:lnSpc>
        <a:spcBef>
          <a:spcPct val="0"/>
        </a:spcBef>
        <a:buNone/>
        <a:defRPr sz="4000" kern="1200" spc="-60" baseline="0">
          <a:solidFill>
            <a:schemeClr val="bg2"/>
          </a:solidFill>
          <a:latin typeface="+mj-lt"/>
          <a:ea typeface="+mj-ea"/>
          <a:cs typeface="+mj-cs"/>
        </a:defRPr>
      </a:lvl1pPr>
    </p:titleStyle>
    <p:bodyStyle>
      <a:lvl1pPr marL="0" indent="0" algn="l" defTabSz="914400"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800" kern="1200" dirty="0">
          <a:solidFill>
            <a:schemeClr val="tx1"/>
          </a:solidFill>
          <a:latin typeface="+mn-lt"/>
          <a:ea typeface="+mn-ea"/>
          <a:cs typeface="+mn-cs"/>
        </a:defRPr>
      </a:lvl1pPr>
      <a:lvl2pPr marL="26987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2pPr>
      <a:lvl3pPr marL="53975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3pPr>
      <a:lvl4pPr marL="80962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4pPr>
      <a:lvl5pPr marL="107950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5pPr>
      <a:lvl6pPr marL="135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6pPr>
      <a:lvl7pPr marL="162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00E6DC-A1EA-4D20-8035-DBEED6820275}"/>
              </a:ext>
            </a:extLst>
          </p:cNvPr>
          <p:cNvSpPr>
            <a:spLocks noGrp="1"/>
          </p:cNvSpPr>
          <p:nvPr>
            <p:ph type="title"/>
          </p:nvPr>
        </p:nvSpPr>
        <p:spPr/>
        <p:txBody>
          <a:bodyPr/>
          <a:lstStyle/>
          <a:p>
            <a:r>
              <a:rPr lang="en-US" dirty="0"/>
              <a:t>Journal club </a:t>
            </a:r>
          </a:p>
        </p:txBody>
      </p:sp>
      <p:sp>
        <p:nvSpPr>
          <p:cNvPr id="4" name="Text Placeholder 3">
            <a:extLst>
              <a:ext uri="{FF2B5EF4-FFF2-40B4-BE49-F238E27FC236}">
                <a16:creationId xmlns:a16="http://schemas.microsoft.com/office/drawing/2014/main" id="{51524366-7BB0-4750-9F09-C1847A4ECE2C}"/>
              </a:ext>
            </a:extLst>
          </p:cNvPr>
          <p:cNvSpPr>
            <a:spLocks noGrp="1"/>
          </p:cNvSpPr>
          <p:nvPr>
            <p:ph type="body" sz="quarter" idx="11"/>
          </p:nvPr>
        </p:nvSpPr>
        <p:spPr/>
        <p:txBody>
          <a:bodyPr/>
          <a:lstStyle/>
          <a:p>
            <a:r>
              <a:rPr lang="en-US" dirty="0"/>
              <a:t>Linda van Wagenberg </a:t>
            </a:r>
          </a:p>
          <a:p>
            <a:r>
              <a:rPr lang="en-US" dirty="0"/>
              <a:t>13-4-2026</a:t>
            </a:r>
          </a:p>
        </p:txBody>
      </p:sp>
      <p:sp>
        <p:nvSpPr>
          <p:cNvPr id="5" name="Text Placeholder 4">
            <a:extLst>
              <a:ext uri="{FF2B5EF4-FFF2-40B4-BE49-F238E27FC236}">
                <a16:creationId xmlns:a16="http://schemas.microsoft.com/office/drawing/2014/main" id="{089D2756-906D-44DC-815E-1D591E467F09}"/>
              </a:ext>
            </a:extLst>
          </p:cNvPr>
          <p:cNvSpPr>
            <a:spLocks noGrp="1"/>
          </p:cNvSpPr>
          <p:nvPr>
            <p:ph type="body" sz="quarter" idx="13"/>
          </p:nvPr>
        </p:nvSpPr>
        <p:spPr/>
        <p:txBody>
          <a:bodyPr/>
          <a:lstStyle/>
          <a:p>
            <a:r>
              <a:rPr lang="en-US" sz="1800" dirty="0"/>
              <a:t>Minimal Gain in Prognostic Certainty for Patients With Hematologic Malignancies Over 2 Weeks of Intensive Care: An Analysis to Inform Time-Limited Trials</a:t>
            </a:r>
          </a:p>
        </p:txBody>
      </p:sp>
      <p:pic>
        <p:nvPicPr>
          <p:cNvPr id="2" name="Tijdelijke aanduiding voor afbeelding 1">
            <a:extLst>
              <a:ext uri="{FF2B5EF4-FFF2-40B4-BE49-F238E27FC236}">
                <a16:creationId xmlns:a16="http://schemas.microsoft.com/office/drawing/2014/main" id="{05B6E135-6D52-7CC4-F24B-0B65DCB602E6}"/>
              </a:ext>
            </a:extLst>
          </p:cNvPr>
          <p:cNvPicPr>
            <a:picLocks noGrp="1" noChangeAspect="1"/>
          </p:cNvPicPr>
          <p:nvPr>
            <p:ph type="pic" sz="quarter" idx="12"/>
          </p:nvPr>
        </p:nvPicPr>
        <p:blipFill>
          <a:blip r:embed="rId2"/>
          <a:srcRect t="15583" b="15583"/>
          <a:stretch>
            <a:fillRect/>
          </a:stretch>
        </p:blipFill>
        <p:spPr>
          <a:xfrm>
            <a:off x="614363" y="0"/>
            <a:ext cx="11577637" cy="4144963"/>
          </a:xfrm>
          <a:prstGeom prst="rect">
            <a:avLst/>
          </a:prstGeom>
        </p:spPr>
      </p:pic>
    </p:spTree>
    <p:extLst>
      <p:ext uri="{BB962C8B-B14F-4D97-AF65-F5344CB8AC3E}">
        <p14:creationId xmlns:p14="http://schemas.microsoft.com/office/powerpoint/2010/main" val="630799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B901BE-699A-E01A-78BD-1A706B7A27D2}"/>
              </a:ext>
            </a:extLst>
          </p:cNvPr>
          <p:cNvSpPr>
            <a:spLocks noGrp="1"/>
          </p:cNvSpPr>
          <p:nvPr>
            <p:ph type="title"/>
          </p:nvPr>
        </p:nvSpPr>
        <p:spPr/>
        <p:txBody>
          <a:bodyPr/>
          <a:lstStyle/>
          <a:p>
            <a:r>
              <a:rPr lang="nl-NL" dirty="0"/>
              <a:t>Uitkomsten voorspelmodellen</a:t>
            </a:r>
          </a:p>
        </p:txBody>
      </p:sp>
      <p:sp>
        <p:nvSpPr>
          <p:cNvPr id="3" name="Tijdelijke aanduiding voor tekst 2">
            <a:extLst>
              <a:ext uri="{FF2B5EF4-FFF2-40B4-BE49-F238E27FC236}">
                <a16:creationId xmlns:a16="http://schemas.microsoft.com/office/drawing/2014/main" id="{23B5AB8D-A529-4BAE-1C86-B23F4F46C956}"/>
              </a:ext>
            </a:extLst>
          </p:cNvPr>
          <p:cNvSpPr>
            <a:spLocks noGrp="1"/>
          </p:cNvSpPr>
          <p:nvPr>
            <p:ph type="body" sz="quarter" idx="11"/>
          </p:nvPr>
        </p:nvSpPr>
        <p:spPr>
          <a:xfrm>
            <a:off x="628649" y="1494032"/>
            <a:ext cx="10966451" cy="4320000"/>
          </a:xfrm>
        </p:spPr>
        <p:txBody>
          <a:bodyPr/>
          <a:lstStyle/>
          <a:p>
            <a:r>
              <a:rPr lang="en-US" b="0" dirty="0"/>
              <a:t>AUROC van de </a:t>
            </a:r>
            <a:r>
              <a:rPr lang="en-US" b="0" dirty="0" err="1"/>
              <a:t>modellen</a:t>
            </a:r>
            <a:r>
              <a:rPr lang="en-US" b="0" dirty="0"/>
              <a:t> </a:t>
            </a:r>
            <a:r>
              <a:rPr lang="en-US" b="0" dirty="0" err="1"/>
              <a:t>geeft</a:t>
            </a:r>
            <a:r>
              <a:rPr lang="en-US" b="0" dirty="0"/>
              <a:t> </a:t>
            </a:r>
            <a:r>
              <a:rPr lang="en-US" b="0" dirty="0" err="1"/>
              <a:t>iets</a:t>
            </a:r>
            <a:r>
              <a:rPr lang="en-US" b="0" dirty="0"/>
              <a:t> </a:t>
            </a:r>
            <a:r>
              <a:rPr lang="en-US" b="0" dirty="0" err="1"/>
              <a:t>aan</a:t>
            </a:r>
            <a:r>
              <a:rPr lang="en-US" b="0" dirty="0"/>
              <a:t> over de mate van </a:t>
            </a:r>
            <a:r>
              <a:rPr lang="en-US" b="0" dirty="0" err="1"/>
              <a:t>onderscheiding</a:t>
            </a:r>
            <a:r>
              <a:rPr lang="en-US" b="0" dirty="0"/>
              <a:t>:</a:t>
            </a:r>
          </a:p>
          <a:p>
            <a:endParaRPr lang="en-US" b="0" dirty="0"/>
          </a:p>
          <a:p>
            <a:r>
              <a:rPr lang="en-US" b="0" dirty="0"/>
              <a:t>Twee </a:t>
            </a:r>
            <a:r>
              <a:rPr lang="en-US" b="0" dirty="0" err="1"/>
              <a:t>modellen</a:t>
            </a:r>
            <a:r>
              <a:rPr lang="en-US" b="0" dirty="0"/>
              <a:t>:</a:t>
            </a:r>
          </a:p>
          <a:p>
            <a:endParaRPr lang="en-US" b="0" dirty="0"/>
          </a:p>
          <a:p>
            <a:endParaRPr lang="en-US" b="0" dirty="0"/>
          </a:p>
          <a:p>
            <a:endParaRPr lang="en-US" b="0" dirty="0"/>
          </a:p>
          <a:p>
            <a:endParaRPr lang="en-US" b="0" dirty="0"/>
          </a:p>
          <a:p>
            <a:endParaRPr lang="en-US" b="0" dirty="0"/>
          </a:p>
          <a:p>
            <a:endParaRPr lang="en-US" b="0" dirty="0"/>
          </a:p>
          <a:p>
            <a:r>
              <a:rPr lang="en-US" b="0" dirty="0" err="1"/>
              <a:t>Onvoldoende</a:t>
            </a:r>
            <a:r>
              <a:rPr lang="en-US" b="0" dirty="0"/>
              <a:t> </a:t>
            </a:r>
            <a:r>
              <a:rPr lang="en-US" b="0" dirty="0" err="1"/>
              <a:t>goede</a:t>
            </a:r>
            <a:r>
              <a:rPr lang="en-US" b="0" dirty="0"/>
              <a:t> </a:t>
            </a:r>
            <a:r>
              <a:rPr lang="en-US" b="0" dirty="0" err="1"/>
              <a:t>modellen</a:t>
            </a:r>
            <a:r>
              <a:rPr lang="en-US" b="0" dirty="0"/>
              <a:t> voor </a:t>
            </a:r>
            <a:r>
              <a:rPr lang="en-US" b="0" dirty="0" err="1"/>
              <a:t>belissingen</a:t>
            </a:r>
            <a:r>
              <a:rPr lang="en-US" b="0" dirty="0"/>
              <a:t> op </a:t>
            </a:r>
            <a:r>
              <a:rPr lang="en-US" b="0" dirty="0" err="1"/>
              <a:t>individuele</a:t>
            </a:r>
            <a:r>
              <a:rPr lang="en-US" b="0" dirty="0"/>
              <a:t> basis </a:t>
            </a:r>
          </a:p>
          <a:p>
            <a:endParaRPr lang="en-US" b="0" dirty="0"/>
          </a:p>
          <a:p>
            <a:endParaRPr lang="en-US" b="0" dirty="0"/>
          </a:p>
        </p:txBody>
      </p:sp>
      <p:sp>
        <p:nvSpPr>
          <p:cNvPr id="4" name="Tijdelijke aanduiding voor dianummer 3">
            <a:extLst>
              <a:ext uri="{FF2B5EF4-FFF2-40B4-BE49-F238E27FC236}">
                <a16:creationId xmlns:a16="http://schemas.microsoft.com/office/drawing/2014/main" id="{11590AEA-FF8F-BE1D-82E5-6840B4A98578}"/>
              </a:ext>
            </a:extLst>
          </p:cNvPr>
          <p:cNvSpPr>
            <a:spLocks noGrp="1"/>
          </p:cNvSpPr>
          <p:nvPr>
            <p:ph type="sldNum" sz="quarter" idx="12"/>
          </p:nvPr>
        </p:nvSpPr>
        <p:spPr/>
        <p:txBody>
          <a:bodyPr/>
          <a:lstStyle/>
          <a:p>
            <a:fld id="{5A195573-6125-40C3-AA0C-3AC6CFB9F86B}" type="slidenum">
              <a:rPr lang="en-US" smtClean="0"/>
              <a:pPr/>
              <a:t>10</a:t>
            </a:fld>
            <a:endParaRPr lang="en-US" dirty="0"/>
          </a:p>
        </p:txBody>
      </p:sp>
      <p:graphicFrame>
        <p:nvGraphicFramePr>
          <p:cNvPr id="5" name="Tabel 4">
            <a:extLst>
              <a:ext uri="{FF2B5EF4-FFF2-40B4-BE49-F238E27FC236}">
                <a16:creationId xmlns:a16="http://schemas.microsoft.com/office/drawing/2014/main" id="{A0A46373-D67B-318F-4B94-95066ACBDDDB}"/>
              </a:ext>
            </a:extLst>
          </p:cNvPr>
          <p:cNvGraphicFramePr>
            <a:graphicFrameLocks noGrp="1"/>
          </p:cNvGraphicFramePr>
          <p:nvPr>
            <p:extLst>
              <p:ext uri="{D42A27DB-BD31-4B8C-83A1-F6EECF244321}">
                <p14:modId xmlns:p14="http://schemas.microsoft.com/office/powerpoint/2010/main" val="2766732545"/>
              </p:ext>
            </p:extLst>
          </p:nvPr>
        </p:nvGraphicFramePr>
        <p:xfrm>
          <a:off x="619125" y="2862628"/>
          <a:ext cx="8128000" cy="1381760"/>
        </p:xfrm>
        <a:graphic>
          <a:graphicData uri="http://schemas.openxmlformats.org/drawingml/2006/table">
            <a:tbl>
              <a:tblPr firstRow="1" bandRow="1">
                <a:tableStyleId>{69012ECD-51FC-41F1-AA8D-1B2483CD663E}</a:tableStyleId>
              </a:tblPr>
              <a:tblGrid>
                <a:gridCol w="2032000">
                  <a:extLst>
                    <a:ext uri="{9D8B030D-6E8A-4147-A177-3AD203B41FA5}">
                      <a16:colId xmlns:a16="http://schemas.microsoft.com/office/drawing/2014/main" val="1893778348"/>
                    </a:ext>
                  </a:extLst>
                </a:gridCol>
                <a:gridCol w="2032000">
                  <a:extLst>
                    <a:ext uri="{9D8B030D-6E8A-4147-A177-3AD203B41FA5}">
                      <a16:colId xmlns:a16="http://schemas.microsoft.com/office/drawing/2014/main" val="1182791127"/>
                    </a:ext>
                  </a:extLst>
                </a:gridCol>
                <a:gridCol w="2032000">
                  <a:extLst>
                    <a:ext uri="{9D8B030D-6E8A-4147-A177-3AD203B41FA5}">
                      <a16:colId xmlns:a16="http://schemas.microsoft.com/office/drawing/2014/main" val="94919195"/>
                    </a:ext>
                  </a:extLst>
                </a:gridCol>
                <a:gridCol w="2032000">
                  <a:extLst>
                    <a:ext uri="{9D8B030D-6E8A-4147-A177-3AD203B41FA5}">
                      <a16:colId xmlns:a16="http://schemas.microsoft.com/office/drawing/2014/main" val="2310948435"/>
                    </a:ext>
                  </a:extLst>
                </a:gridCol>
              </a:tblGrid>
              <a:tr h="370840">
                <a:tc>
                  <a:txBody>
                    <a:bodyPr/>
                    <a:lstStyle/>
                    <a:p>
                      <a:r>
                        <a:rPr lang="nl-NL" dirty="0"/>
                        <a:t>AUROC</a:t>
                      </a:r>
                    </a:p>
                  </a:txBody>
                  <a:tcPr/>
                </a:tc>
                <a:tc>
                  <a:txBody>
                    <a:bodyPr/>
                    <a:lstStyle/>
                    <a:p>
                      <a:r>
                        <a:rPr lang="nl-NL" dirty="0"/>
                        <a:t>Day 1</a:t>
                      </a:r>
                    </a:p>
                  </a:txBody>
                  <a:tcPr/>
                </a:tc>
                <a:tc>
                  <a:txBody>
                    <a:bodyPr/>
                    <a:lstStyle/>
                    <a:p>
                      <a:r>
                        <a:rPr lang="nl-NL" dirty="0"/>
                        <a:t>Day 7</a:t>
                      </a:r>
                    </a:p>
                  </a:txBody>
                  <a:tcPr/>
                </a:tc>
                <a:tc>
                  <a:txBody>
                    <a:bodyPr/>
                    <a:lstStyle/>
                    <a:p>
                      <a:r>
                        <a:rPr lang="nl-NL" dirty="0"/>
                        <a:t>Day 14</a:t>
                      </a:r>
                    </a:p>
                  </a:txBody>
                  <a:tcPr/>
                </a:tc>
                <a:extLst>
                  <a:ext uri="{0D108BD9-81ED-4DB2-BD59-A6C34878D82A}">
                    <a16:rowId xmlns:a16="http://schemas.microsoft.com/office/drawing/2014/main" val="86591648"/>
                  </a:ext>
                </a:extLst>
              </a:tr>
              <a:tr h="370840">
                <a:tc>
                  <a:txBody>
                    <a:bodyPr/>
                    <a:lstStyle/>
                    <a:p>
                      <a:r>
                        <a:rPr lang="nl-NL" dirty="0"/>
                        <a:t>Logistische regressie </a:t>
                      </a:r>
                    </a:p>
                  </a:txBody>
                  <a:tcPr/>
                </a:tc>
                <a:tc>
                  <a:txBody>
                    <a:bodyPr/>
                    <a:lstStyle/>
                    <a:p>
                      <a:r>
                        <a:rPr lang="nl-NL" dirty="0"/>
                        <a:t>0,71</a:t>
                      </a:r>
                    </a:p>
                  </a:txBody>
                  <a:tcPr/>
                </a:tc>
                <a:tc>
                  <a:txBody>
                    <a:bodyPr/>
                    <a:lstStyle/>
                    <a:p>
                      <a:r>
                        <a:rPr lang="nl-NL" dirty="0"/>
                        <a:t>0,67</a:t>
                      </a:r>
                    </a:p>
                  </a:txBody>
                  <a:tcPr/>
                </a:tc>
                <a:tc>
                  <a:txBody>
                    <a:bodyPr/>
                    <a:lstStyle/>
                    <a:p>
                      <a:r>
                        <a:rPr lang="nl-NL" dirty="0"/>
                        <a:t>0,66</a:t>
                      </a:r>
                    </a:p>
                  </a:txBody>
                  <a:tcPr/>
                </a:tc>
                <a:extLst>
                  <a:ext uri="{0D108BD9-81ED-4DB2-BD59-A6C34878D82A}">
                    <a16:rowId xmlns:a16="http://schemas.microsoft.com/office/drawing/2014/main" val="1541131037"/>
                  </a:ext>
                </a:extLst>
              </a:tr>
              <a:tr h="370840">
                <a:tc>
                  <a:txBody>
                    <a:bodyPr/>
                    <a:lstStyle/>
                    <a:p>
                      <a:r>
                        <a:rPr lang="nl-NL" dirty="0" err="1"/>
                        <a:t>XGBoost</a:t>
                      </a:r>
                      <a:endParaRPr lang="nl-NL" dirty="0"/>
                    </a:p>
                  </a:txBody>
                  <a:tcPr/>
                </a:tc>
                <a:tc>
                  <a:txBody>
                    <a:bodyPr/>
                    <a:lstStyle/>
                    <a:p>
                      <a:r>
                        <a:rPr lang="nl-NL" dirty="0"/>
                        <a:t>0,64</a:t>
                      </a:r>
                    </a:p>
                  </a:txBody>
                  <a:tcPr/>
                </a:tc>
                <a:tc>
                  <a:txBody>
                    <a:bodyPr/>
                    <a:lstStyle/>
                    <a:p>
                      <a:r>
                        <a:rPr lang="nl-NL" dirty="0"/>
                        <a:t>0,61</a:t>
                      </a:r>
                    </a:p>
                  </a:txBody>
                  <a:tcPr/>
                </a:tc>
                <a:tc>
                  <a:txBody>
                    <a:bodyPr/>
                    <a:lstStyle/>
                    <a:p>
                      <a:r>
                        <a:rPr lang="nl-NL" dirty="0"/>
                        <a:t>0,55</a:t>
                      </a:r>
                    </a:p>
                  </a:txBody>
                  <a:tcPr/>
                </a:tc>
                <a:extLst>
                  <a:ext uri="{0D108BD9-81ED-4DB2-BD59-A6C34878D82A}">
                    <a16:rowId xmlns:a16="http://schemas.microsoft.com/office/drawing/2014/main" val="4061966186"/>
                  </a:ext>
                </a:extLst>
              </a:tr>
            </a:tbl>
          </a:graphicData>
        </a:graphic>
      </p:graphicFrame>
    </p:spTree>
    <p:extLst>
      <p:ext uri="{BB962C8B-B14F-4D97-AF65-F5344CB8AC3E}">
        <p14:creationId xmlns:p14="http://schemas.microsoft.com/office/powerpoint/2010/main" val="632562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A65863-367F-88E2-3FFF-347D6F7395DB}"/>
              </a:ext>
            </a:extLst>
          </p:cNvPr>
          <p:cNvSpPr>
            <a:spLocks noGrp="1"/>
          </p:cNvSpPr>
          <p:nvPr>
            <p:ph type="title"/>
          </p:nvPr>
        </p:nvSpPr>
        <p:spPr/>
        <p:txBody>
          <a:bodyPr/>
          <a:lstStyle/>
          <a:p>
            <a:r>
              <a:rPr lang="nl-NL" dirty="0"/>
              <a:t>Uitkomsten: Day 7</a:t>
            </a:r>
          </a:p>
        </p:txBody>
      </p:sp>
      <p:sp>
        <p:nvSpPr>
          <p:cNvPr id="4" name="Tijdelijke aanduiding voor dianummer 3">
            <a:extLst>
              <a:ext uri="{FF2B5EF4-FFF2-40B4-BE49-F238E27FC236}">
                <a16:creationId xmlns:a16="http://schemas.microsoft.com/office/drawing/2014/main" id="{3F703D99-22B8-8485-7020-51147D3886F7}"/>
              </a:ext>
            </a:extLst>
          </p:cNvPr>
          <p:cNvSpPr>
            <a:spLocks noGrp="1"/>
          </p:cNvSpPr>
          <p:nvPr>
            <p:ph type="sldNum" sz="quarter" idx="12"/>
          </p:nvPr>
        </p:nvSpPr>
        <p:spPr/>
        <p:txBody>
          <a:bodyPr/>
          <a:lstStyle/>
          <a:p>
            <a:fld id="{5A195573-6125-40C3-AA0C-3AC6CFB9F86B}" type="slidenum">
              <a:rPr lang="en-US" smtClean="0"/>
              <a:pPr/>
              <a:t>11</a:t>
            </a:fld>
            <a:endParaRPr lang="en-US" dirty="0"/>
          </a:p>
        </p:txBody>
      </p:sp>
      <p:pic>
        <p:nvPicPr>
          <p:cNvPr id="6" name="Afbeelding 5">
            <a:extLst>
              <a:ext uri="{FF2B5EF4-FFF2-40B4-BE49-F238E27FC236}">
                <a16:creationId xmlns:a16="http://schemas.microsoft.com/office/drawing/2014/main" id="{D5880DC8-085B-A290-40BF-1FE2D9726064}"/>
              </a:ext>
            </a:extLst>
          </p:cNvPr>
          <p:cNvPicPr>
            <a:picLocks noChangeAspect="1"/>
          </p:cNvPicPr>
          <p:nvPr/>
        </p:nvPicPr>
        <p:blipFill>
          <a:blip r:embed="rId2"/>
          <a:srcRect b="54156"/>
          <a:stretch>
            <a:fillRect/>
          </a:stretch>
        </p:blipFill>
        <p:spPr>
          <a:xfrm>
            <a:off x="547646" y="1468364"/>
            <a:ext cx="4906060" cy="3140081"/>
          </a:xfrm>
          <a:prstGeom prst="rect">
            <a:avLst/>
          </a:prstGeom>
        </p:spPr>
      </p:pic>
      <p:sp>
        <p:nvSpPr>
          <p:cNvPr id="5" name="Tijdelijke aanduiding voor tekst 2">
            <a:extLst>
              <a:ext uri="{FF2B5EF4-FFF2-40B4-BE49-F238E27FC236}">
                <a16:creationId xmlns:a16="http://schemas.microsoft.com/office/drawing/2014/main" id="{9C9E55E7-3BB1-12BA-69EB-FC0D207C2597}"/>
              </a:ext>
            </a:extLst>
          </p:cNvPr>
          <p:cNvSpPr txBox="1">
            <a:spLocks/>
          </p:cNvSpPr>
          <p:nvPr/>
        </p:nvSpPr>
        <p:spPr>
          <a:xfrm>
            <a:off x="5769662" y="417287"/>
            <a:ext cx="5825438" cy="5898733"/>
          </a:xfrm>
          <a:prstGeom prst="rect">
            <a:avLst/>
          </a:prstGeom>
        </p:spPr>
        <p:txBody>
          <a:bodyPr vert="horz" lIns="0" tIns="0" rIns="0" bIns="0" rtlCol="0" anchor="t" anchorCtr="0">
            <a:noAutofit/>
          </a:bodyPr>
          <a:lstStyle>
            <a:lvl1pPr marL="0" indent="0" algn="l" defTabSz="914400" rtl="0" eaLnBrk="1" latinLnBrk="0" hangingPunct="1">
              <a:lnSpc>
                <a:spcPct val="80000"/>
              </a:lnSpc>
              <a:spcBef>
                <a:spcPts val="0"/>
              </a:spcBef>
              <a:spcAft>
                <a:spcPts val="0"/>
              </a:spcAft>
              <a:buClr>
                <a:schemeClr val="tx2"/>
              </a:buClr>
              <a:buSzPct val="90000"/>
              <a:buFont typeface="+mj-lt"/>
              <a:buNone/>
              <a:defRPr lang="en-US" sz="2800" b="1" kern="1200">
                <a:solidFill>
                  <a:schemeClr val="tx2"/>
                </a:solidFill>
                <a:latin typeface="+mn-lt"/>
                <a:ea typeface="+mn-ea"/>
                <a:cs typeface="+mn-cs"/>
              </a:defRPr>
            </a:lvl1pPr>
            <a:lvl2pPr marL="0" indent="0" algn="l" defTabSz="914400" rtl="0" eaLnBrk="1" latinLnBrk="0" hangingPunct="1">
              <a:lnSpc>
                <a:spcPct val="80000"/>
              </a:lnSpc>
              <a:spcBef>
                <a:spcPts val="0"/>
              </a:spcBef>
              <a:spcAft>
                <a:spcPts val="0"/>
              </a:spcAft>
              <a:buClr>
                <a:schemeClr val="tx1"/>
              </a:buClr>
              <a:buSzPct val="90000"/>
              <a:buFont typeface="Arial" panose="020B0604020202020204" pitchFamily="34" charset="0"/>
              <a:buNone/>
              <a:defRPr sz="2800" kern="1200">
                <a:solidFill>
                  <a:schemeClr val="bg2"/>
                </a:solidFill>
                <a:latin typeface="+mn-lt"/>
                <a:ea typeface="+mn-ea"/>
                <a:cs typeface="+mn-cs"/>
              </a:defRPr>
            </a:lvl2pPr>
            <a:lvl3pPr marL="0" indent="0" algn="l" defTabSz="914400" rtl="0" eaLnBrk="1" latinLnBrk="0" hangingPunct="1">
              <a:lnSpc>
                <a:spcPct val="80000"/>
              </a:lnSpc>
              <a:spcBef>
                <a:spcPts val="0"/>
              </a:spcBef>
              <a:spcAft>
                <a:spcPts val="0"/>
              </a:spcAft>
              <a:buClr>
                <a:schemeClr val="tx1"/>
              </a:buClr>
              <a:buSzPct val="90000"/>
              <a:buFont typeface="+mj-lt"/>
              <a:buNone/>
              <a:defRPr sz="2800" kern="1200">
                <a:solidFill>
                  <a:schemeClr val="tx1"/>
                </a:solidFill>
                <a:latin typeface="+mn-lt"/>
                <a:ea typeface="+mn-ea"/>
                <a:cs typeface="+mn-cs"/>
              </a:defRPr>
            </a:lvl3pPr>
            <a:lvl4pPr marL="27000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4pPr>
            <a:lvl5pPr marL="54000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5pPr>
            <a:lvl6pPr marL="81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6pPr>
            <a:lvl7pPr marL="108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b="0" dirty="0" err="1"/>
              <a:t>Entropy</a:t>
            </a:r>
            <a:r>
              <a:rPr lang="nl-NL" sz="2400" b="0" dirty="0"/>
              <a:t> werd gebruikt als mate van chaos en zekerheid </a:t>
            </a:r>
          </a:p>
          <a:p>
            <a:endParaRPr lang="nl-NL" sz="2400" b="0" dirty="0"/>
          </a:p>
          <a:p>
            <a:r>
              <a:rPr lang="nl-NL" sz="2400" b="0" dirty="0" err="1"/>
              <a:t>Entropy</a:t>
            </a:r>
            <a:r>
              <a:rPr lang="nl-NL" sz="2400" b="0" dirty="0"/>
              <a:t> stijging = minder zekerheid</a:t>
            </a:r>
          </a:p>
          <a:p>
            <a:r>
              <a:rPr lang="nl-NL" sz="2400" b="0" dirty="0" err="1"/>
              <a:t>Entropy</a:t>
            </a:r>
            <a:r>
              <a:rPr lang="nl-NL" sz="2400" b="0" dirty="0"/>
              <a:t> stabiel = zelfde of geen zekerheid</a:t>
            </a:r>
          </a:p>
          <a:p>
            <a:r>
              <a:rPr lang="nl-NL" sz="2400" b="0" dirty="0" err="1"/>
              <a:t>Entropy</a:t>
            </a:r>
            <a:r>
              <a:rPr lang="nl-NL" sz="2400" b="0" dirty="0"/>
              <a:t> daling= meer zekerheid</a:t>
            </a:r>
          </a:p>
          <a:p>
            <a:endParaRPr lang="nl-NL" sz="2400" b="0" dirty="0"/>
          </a:p>
          <a:p>
            <a:r>
              <a:rPr lang="nl-NL" sz="2400" b="0" dirty="0"/>
              <a:t>Gehele groep:</a:t>
            </a:r>
          </a:p>
          <a:p>
            <a:r>
              <a:rPr lang="en-US" sz="2400" b="0" dirty="0"/>
              <a:t>entropy increased from 0.91 [interquartile range (IQR) 0.75–0.98] to 0.94 [IQR 0.69–0.99]) </a:t>
            </a:r>
            <a:endParaRPr lang="nl-NL" sz="2400" b="0" dirty="0"/>
          </a:p>
          <a:p>
            <a:endParaRPr lang="nl-NL" sz="2400" b="0" dirty="0"/>
          </a:p>
          <a:p>
            <a:r>
              <a:rPr lang="nl-NL" sz="2400" b="0" dirty="0"/>
              <a:t>Cut off </a:t>
            </a:r>
            <a:r>
              <a:rPr lang="nl-NL" sz="2400" b="0" dirty="0" err="1"/>
              <a:t>entropy</a:t>
            </a:r>
            <a:r>
              <a:rPr lang="nl-NL" sz="2400" b="0" dirty="0"/>
              <a:t> 0,25 zinnig verschil</a:t>
            </a:r>
          </a:p>
          <a:p>
            <a:endParaRPr lang="nl-NL" sz="2400" b="0" dirty="0"/>
          </a:p>
          <a:p>
            <a:r>
              <a:rPr lang="nl-NL" sz="2400" b="0" dirty="0"/>
              <a:t>Op dag 7 individuele </a:t>
            </a:r>
            <a:r>
              <a:rPr lang="nl-NL" sz="2400" b="0" dirty="0" err="1"/>
              <a:t>patient</a:t>
            </a:r>
            <a:r>
              <a:rPr lang="nl-NL" sz="2400" b="0" dirty="0"/>
              <a:t>:</a:t>
            </a:r>
          </a:p>
          <a:p>
            <a:pPr marL="457200" indent="-457200">
              <a:buFontTx/>
              <a:buChar char="-"/>
            </a:pPr>
            <a:r>
              <a:rPr lang="nl-NL" sz="2400" b="0" dirty="0"/>
              <a:t>Zekerheid gedaald in 2%</a:t>
            </a:r>
          </a:p>
          <a:p>
            <a:pPr marL="457200" indent="-457200">
              <a:buFontTx/>
              <a:buChar char="-"/>
            </a:pPr>
            <a:r>
              <a:rPr lang="nl-NL" sz="2400" b="0" dirty="0"/>
              <a:t>Zekerheid gestegen in 14%</a:t>
            </a:r>
          </a:p>
          <a:p>
            <a:endParaRPr lang="nl-NL" dirty="0"/>
          </a:p>
          <a:p>
            <a:r>
              <a:rPr lang="nl-NL" sz="2400" dirty="0"/>
              <a:t>Dus op dag 7 geen betere voorspellingen</a:t>
            </a:r>
          </a:p>
          <a:p>
            <a:r>
              <a:rPr lang="nl-NL" sz="2400" dirty="0"/>
              <a:t>Zekerheid nam wel toe bij de overleden </a:t>
            </a:r>
            <a:r>
              <a:rPr lang="nl-NL" sz="2400" dirty="0" err="1"/>
              <a:t>patienten</a:t>
            </a:r>
            <a:endParaRPr lang="nl-NL" sz="2400" dirty="0"/>
          </a:p>
        </p:txBody>
      </p:sp>
    </p:spTree>
    <p:extLst>
      <p:ext uri="{BB962C8B-B14F-4D97-AF65-F5344CB8AC3E}">
        <p14:creationId xmlns:p14="http://schemas.microsoft.com/office/powerpoint/2010/main" val="3876089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A3C491-1EFA-C812-09B3-1B72B23F96FE}"/>
              </a:ext>
            </a:extLst>
          </p:cNvPr>
          <p:cNvSpPr>
            <a:spLocks noGrp="1"/>
          </p:cNvSpPr>
          <p:nvPr>
            <p:ph type="title"/>
          </p:nvPr>
        </p:nvSpPr>
        <p:spPr/>
        <p:txBody>
          <a:bodyPr/>
          <a:lstStyle/>
          <a:p>
            <a:r>
              <a:rPr lang="nl-NL" dirty="0"/>
              <a:t>Uitkomsten: </a:t>
            </a:r>
            <a:r>
              <a:rPr lang="nl-NL" dirty="0" err="1"/>
              <a:t>day</a:t>
            </a:r>
            <a:r>
              <a:rPr lang="nl-NL" dirty="0"/>
              <a:t> 7</a:t>
            </a:r>
          </a:p>
        </p:txBody>
      </p:sp>
      <p:sp>
        <p:nvSpPr>
          <p:cNvPr id="4" name="Tijdelijke aanduiding voor dianummer 3">
            <a:extLst>
              <a:ext uri="{FF2B5EF4-FFF2-40B4-BE49-F238E27FC236}">
                <a16:creationId xmlns:a16="http://schemas.microsoft.com/office/drawing/2014/main" id="{4300A431-BAB3-E35F-FE9C-A1ACBC04A33E}"/>
              </a:ext>
            </a:extLst>
          </p:cNvPr>
          <p:cNvSpPr>
            <a:spLocks noGrp="1"/>
          </p:cNvSpPr>
          <p:nvPr>
            <p:ph type="sldNum" sz="quarter" idx="12"/>
          </p:nvPr>
        </p:nvSpPr>
        <p:spPr/>
        <p:txBody>
          <a:bodyPr/>
          <a:lstStyle/>
          <a:p>
            <a:fld id="{5A195573-6125-40C3-AA0C-3AC6CFB9F86B}" type="slidenum">
              <a:rPr lang="en-US" smtClean="0"/>
              <a:pPr/>
              <a:t>12</a:t>
            </a:fld>
            <a:endParaRPr lang="en-US" dirty="0"/>
          </a:p>
        </p:txBody>
      </p:sp>
      <p:pic>
        <p:nvPicPr>
          <p:cNvPr id="6" name="Afbeelding 5">
            <a:extLst>
              <a:ext uri="{FF2B5EF4-FFF2-40B4-BE49-F238E27FC236}">
                <a16:creationId xmlns:a16="http://schemas.microsoft.com/office/drawing/2014/main" id="{A64674B8-4AA7-640D-CACB-2E0CEF2C6B39}"/>
              </a:ext>
            </a:extLst>
          </p:cNvPr>
          <p:cNvPicPr>
            <a:picLocks noChangeAspect="1"/>
          </p:cNvPicPr>
          <p:nvPr/>
        </p:nvPicPr>
        <p:blipFill>
          <a:blip r:embed="rId3"/>
          <a:srcRect b="51775"/>
          <a:stretch>
            <a:fillRect/>
          </a:stretch>
        </p:blipFill>
        <p:spPr>
          <a:xfrm>
            <a:off x="460208" y="1188672"/>
            <a:ext cx="9697203" cy="2432276"/>
          </a:xfrm>
          <a:prstGeom prst="rect">
            <a:avLst/>
          </a:prstGeom>
        </p:spPr>
      </p:pic>
      <p:graphicFrame>
        <p:nvGraphicFramePr>
          <p:cNvPr id="5" name="Tabel 4">
            <a:extLst>
              <a:ext uri="{FF2B5EF4-FFF2-40B4-BE49-F238E27FC236}">
                <a16:creationId xmlns:a16="http://schemas.microsoft.com/office/drawing/2014/main" id="{5D921F1E-B295-4C94-2A25-F117712007CA}"/>
              </a:ext>
            </a:extLst>
          </p:cNvPr>
          <p:cNvGraphicFramePr>
            <a:graphicFrameLocks noGrp="1"/>
          </p:cNvGraphicFramePr>
          <p:nvPr>
            <p:extLst>
              <p:ext uri="{D42A27DB-BD31-4B8C-83A1-F6EECF244321}">
                <p14:modId xmlns:p14="http://schemas.microsoft.com/office/powerpoint/2010/main" val="1673173684"/>
              </p:ext>
            </p:extLst>
          </p:nvPr>
        </p:nvGraphicFramePr>
        <p:xfrm>
          <a:off x="6353175" y="3538609"/>
          <a:ext cx="4876800" cy="3106808"/>
        </p:xfrm>
        <a:graphic>
          <a:graphicData uri="http://schemas.openxmlformats.org/drawingml/2006/table">
            <a:tbl>
              <a:tblPr firstRow="1" bandRow="1">
                <a:tableStyleId>{69012ECD-51FC-41F1-AA8D-1B2483CD663E}</a:tableStyleId>
              </a:tblPr>
              <a:tblGrid>
                <a:gridCol w="1625600">
                  <a:extLst>
                    <a:ext uri="{9D8B030D-6E8A-4147-A177-3AD203B41FA5}">
                      <a16:colId xmlns:a16="http://schemas.microsoft.com/office/drawing/2014/main" val="3600776557"/>
                    </a:ext>
                  </a:extLst>
                </a:gridCol>
                <a:gridCol w="1625600">
                  <a:extLst>
                    <a:ext uri="{9D8B030D-6E8A-4147-A177-3AD203B41FA5}">
                      <a16:colId xmlns:a16="http://schemas.microsoft.com/office/drawing/2014/main" val="2376565678"/>
                    </a:ext>
                  </a:extLst>
                </a:gridCol>
                <a:gridCol w="1625600">
                  <a:extLst>
                    <a:ext uri="{9D8B030D-6E8A-4147-A177-3AD203B41FA5}">
                      <a16:colId xmlns:a16="http://schemas.microsoft.com/office/drawing/2014/main" val="952736949"/>
                    </a:ext>
                  </a:extLst>
                </a:gridCol>
              </a:tblGrid>
              <a:tr h="370840">
                <a:tc>
                  <a:txBody>
                    <a:bodyPr/>
                    <a:lstStyle/>
                    <a:p>
                      <a:endParaRPr lang="nl-NL" dirty="0"/>
                    </a:p>
                  </a:txBody>
                  <a:tcPr/>
                </a:tc>
                <a:tc>
                  <a:txBody>
                    <a:bodyPr/>
                    <a:lstStyle/>
                    <a:p>
                      <a:r>
                        <a:rPr lang="nl-NL" dirty="0"/>
                        <a:t>Day 1</a:t>
                      </a:r>
                    </a:p>
                  </a:txBody>
                  <a:tcPr/>
                </a:tc>
                <a:tc>
                  <a:txBody>
                    <a:bodyPr/>
                    <a:lstStyle/>
                    <a:p>
                      <a:r>
                        <a:rPr lang="nl-NL" dirty="0"/>
                        <a:t>Day 7</a:t>
                      </a:r>
                    </a:p>
                  </a:txBody>
                  <a:tcPr/>
                </a:tc>
                <a:extLst>
                  <a:ext uri="{0D108BD9-81ED-4DB2-BD59-A6C34878D82A}">
                    <a16:rowId xmlns:a16="http://schemas.microsoft.com/office/drawing/2014/main" val="1852753735"/>
                  </a:ext>
                </a:extLst>
              </a:tr>
              <a:tr h="370840">
                <a:tc>
                  <a:txBody>
                    <a:bodyPr/>
                    <a:lstStyle/>
                    <a:p>
                      <a:r>
                        <a:rPr lang="nl-NL" dirty="0" err="1"/>
                        <a:t>Uncertain</a:t>
                      </a:r>
                      <a:endParaRPr lang="nl-NL" dirty="0"/>
                    </a:p>
                  </a:txBody>
                  <a:tcPr/>
                </a:tc>
                <a:tc>
                  <a:txBody>
                    <a:bodyPr/>
                    <a:lstStyle/>
                    <a:p>
                      <a:r>
                        <a:rPr lang="nl-NL" dirty="0"/>
                        <a:t>49%</a:t>
                      </a:r>
                    </a:p>
                  </a:txBody>
                  <a:tcPr/>
                </a:tc>
                <a:tc>
                  <a:txBody>
                    <a:bodyPr/>
                    <a:lstStyle/>
                    <a:p>
                      <a:r>
                        <a:rPr lang="nl-NL" dirty="0"/>
                        <a:t>88% </a:t>
                      </a:r>
                      <a:r>
                        <a:rPr lang="nl-NL" dirty="0" err="1"/>
                        <a:t>uncertain</a:t>
                      </a:r>
                      <a:endParaRPr lang="nl-NL" dirty="0"/>
                    </a:p>
                  </a:txBody>
                  <a:tcPr/>
                </a:tc>
                <a:extLst>
                  <a:ext uri="{0D108BD9-81ED-4DB2-BD59-A6C34878D82A}">
                    <a16:rowId xmlns:a16="http://schemas.microsoft.com/office/drawing/2014/main" val="2645836065"/>
                  </a:ext>
                </a:extLst>
              </a:tr>
              <a:tr h="370840">
                <a:tc>
                  <a:txBody>
                    <a:bodyPr/>
                    <a:lstStyle/>
                    <a:p>
                      <a:endParaRPr lang="nl-NL"/>
                    </a:p>
                  </a:txBody>
                  <a:tcPr/>
                </a:tc>
                <a:tc>
                  <a:txBody>
                    <a:bodyPr/>
                    <a:lstStyle/>
                    <a:p>
                      <a:endParaRPr lang="nl-NL" dirty="0"/>
                    </a:p>
                  </a:txBody>
                  <a:tcPr/>
                </a:tc>
                <a:tc>
                  <a:txBody>
                    <a:bodyPr/>
                    <a:lstStyle/>
                    <a:p>
                      <a:r>
                        <a:rPr lang="nl-NL" dirty="0"/>
                        <a:t>5% </a:t>
                      </a:r>
                      <a:r>
                        <a:rPr lang="nl-NL" dirty="0" err="1"/>
                        <a:t>death</a:t>
                      </a:r>
                      <a:endParaRPr lang="nl-NL" dirty="0"/>
                    </a:p>
                  </a:txBody>
                  <a:tcPr/>
                </a:tc>
                <a:extLst>
                  <a:ext uri="{0D108BD9-81ED-4DB2-BD59-A6C34878D82A}">
                    <a16:rowId xmlns:a16="http://schemas.microsoft.com/office/drawing/2014/main" val="3917172198"/>
                  </a:ext>
                </a:extLst>
              </a:tr>
              <a:tr h="370840">
                <a:tc>
                  <a:txBody>
                    <a:bodyPr/>
                    <a:lstStyle/>
                    <a:p>
                      <a:endParaRPr lang="nl-NL"/>
                    </a:p>
                  </a:txBody>
                  <a:tcPr/>
                </a:tc>
                <a:tc>
                  <a:txBody>
                    <a:bodyPr/>
                    <a:lstStyle/>
                    <a:p>
                      <a:endParaRPr lang="nl-NL" dirty="0"/>
                    </a:p>
                  </a:txBody>
                  <a:tcPr/>
                </a:tc>
                <a:tc>
                  <a:txBody>
                    <a:bodyPr/>
                    <a:lstStyle/>
                    <a:p>
                      <a:r>
                        <a:rPr lang="nl-NL" dirty="0"/>
                        <a:t>5% </a:t>
                      </a:r>
                      <a:r>
                        <a:rPr lang="nl-NL" dirty="0" err="1"/>
                        <a:t>poor</a:t>
                      </a:r>
                      <a:endParaRPr lang="nl-NL" dirty="0"/>
                    </a:p>
                  </a:txBody>
                  <a:tcPr/>
                </a:tc>
                <a:extLst>
                  <a:ext uri="{0D108BD9-81ED-4DB2-BD59-A6C34878D82A}">
                    <a16:rowId xmlns:a16="http://schemas.microsoft.com/office/drawing/2014/main" val="3128830285"/>
                  </a:ext>
                </a:extLst>
              </a:tr>
              <a:tr h="429486">
                <a:tc>
                  <a:txBody>
                    <a:bodyPr/>
                    <a:lstStyle/>
                    <a:p>
                      <a:endParaRPr lang="nl-NL" dirty="0"/>
                    </a:p>
                  </a:txBody>
                  <a:tcPr/>
                </a:tc>
                <a:tc>
                  <a:txBody>
                    <a:bodyPr/>
                    <a:lstStyle/>
                    <a:p>
                      <a:endParaRPr lang="nl-NL" dirty="0"/>
                    </a:p>
                  </a:txBody>
                  <a:tcPr/>
                </a:tc>
                <a:tc>
                  <a:txBody>
                    <a:bodyPr/>
                    <a:lstStyle/>
                    <a:p>
                      <a:r>
                        <a:rPr lang="nl-NL" dirty="0"/>
                        <a:t>2% </a:t>
                      </a:r>
                      <a:r>
                        <a:rPr lang="nl-NL" dirty="0" err="1"/>
                        <a:t>favorable</a:t>
                      </a:r>
                      <a:r>
                        <a:rPr lang="nl-NL" dirty="0"/>
                        <a:t> </a:t>
                      </a:r>
                    </a:p>
                  </a:txBody>
                  <a:tcPr/>
                </a:tc>
                <a:extLst>
                  <a:ext uri="{0D108BD9-81ED-4DB2-BD59-A6C34878D82A}">
                    <a16:rowId xmlns:a16="http://schemas.microsoft.com/office/drawing/2014/main" val="3834587695"/>
                  </a:ext>
                </a:extLst>
              </a:tr>
              <a:tr h="370840">
                <a:tc>
                  <a:txBody>
                    <a:bodyPr/>
                    <a:lstStyle/>
                    <a:p>
                      <a:r>
                        <a:rPr lang="nl-NL" dirty="0" err="1"/>
                        <a:t>Poor</a:t>
                      </a:r>
                      <a:endParaRPr lang="nl-NL" dirty="0"/>
                    </a:p>
                  </a:txBody>
                  <a:tcPr/>
                </a:tc>
                <a:tc>
                  <a:txBody>
                    <a:bodyPr/>
                    <a:lstStyle/>
                    <a:p>
                      <a:r>
                        <a:rPr lang="nl-NL" dirty="0"/>
                        <a:t>47%</a:t>
                      </a:r>
                    </a:p>
                  </a:txBody>
                  <a:tcPr/>
                </a:tc>
                <a:tc>
                  <a:txBody>
                    <a:bodyPr/>
                    <a:lstStyle/>
                    <a:p>
                      <a:r>
                        <a:rPr lang="nl-NL" dirty="0"/>
                        <a:t>53% </a:t>
                      </a:r>
                      <a:r>
                        <a:rPr lang="nl-NL" dirty="0" err="1"/>
                        <a:t>poor</a:t>
                      </a:r>
                      <a:r>
                        <a:rPr lang="nl-NL" dirty="0"/>
                        <a:t> </a:t>
                      </a:r>
                    </a:p>
                  </a:txBody>
                  <a:tcPr/>
                </a:tc>
                <a:extLst>
                  <a:ext uri="{0D108BD9-81ED-4DB2-BD59-A6C34878D82A}">
                    <a16:rowId xmlns:a16="http://schemas.microsoft.com/office/drawing/2014/main" val="713288591"/>
                  </a:ext>
                </a:extLst>
              </a:tr>
              <a:tr h="370840">
                <a:tc>
                  <a:txBody>
                    <a:bodyPr/>
                    <a:lstStyle/>
                    <a:p>
                      <a:endParaRPr lang="nl-NL" dirty="0"/>
                    </a:p>
                  </a:txBody>
                  <a:tcPr/>
                </a:tc>
                <a:tc>
                  <a:txBody>
                    <a:bodyPr/>
                    <a:lstStyle/>
                    <a:p>
                      <a:endParaRPr lang="nl-NL" dirty="0"/>
                    </a:p>
                  </a:txBody>
                  <a:tcPr/>
                </a:tc>
                <a:tc>
                  <a:txBody>
                    <a:bodyPr/>
                    <a:lstStyle/>
                    <a:p>
                      <a:r>
                        <a:rPr lang="nl-NL" dirty="0"/>
                        <a:t>23% </a:t>
                      </a:r>
                      <a:r>
                        <a:rPr lang="nl-NL" dirty="0" err="1"/>
                        <a:t>death</a:t>
                      </a:r>
                      <a:endParaRPr lang="nl-NL" dirty="0"/>
                    </a:p>
                  </a:txBody>
                  <a:tcPr/>
                </a:tc>
                <a:extLst>
                  <a:ext uri="{0D108BD9-81ED-4DB2-BD59-A6C34878D82A}">
                    <a16:rowId xmlns:a16="http://schemas.microsoft.com/office/drawing/2014/main" val="1336608497"/>
                  </a:ext>
                </a:extLst>
              </a:tr>
              <a:tr h="452282">
                <a:tc>
                  <a:txBody>
                    <a:bodyPr/>
                    <a:lstStyle/>
                    <a:p>
                      <a:endParaRPr lang="nl-NL" dirty="0"/>
                    </a:p>
                  </a:txBody>
                  <a:tcPr/>
                </a:tc>
                <a:tc>
                  <a:txBody>
                    <a:bodyPr/>
                    <a:lstStyle/>
                    <a:p>
                      <a:endParaRPr lang="nl-NL" dirty="0"/>
                    </a:p>
                  </a:txBody>
                  <a:tcPr/>
                </a:tc>
                <a:tc>
                  <a:txBody>
                    <a:bodyPr/>
                    <a:lstStyle/>
                    <a:p>
                      <a:r>
                        <a:rPr lang="nl-NL" dirty="0"/>
                        <a:t>10% </a:t>
                      </a:r>
                      <a:r>
                        <a:rPr lang="nl-NL" dirty="0" err="1"/>
                        <a:t>uncertain</a:t>
                      </a:r>
                      <a:endParaRPr lang="nl-NL" dirty="0"/>
                    </a:p>
                  </a:txBody>
                  <a:tcPr/>
                </a:tc>
                <a:extLst>
                  <a:ext uri="{0D108BD9-81ED-4DB2-BD59-A6C34878D82A}">
                    <a16:rowId xmlns:a16="http://schemas.microsoft.com/office/drawing/2014/main" val="3250178821"/>
                  </a:ext>
                </a:extLst>
              </a:tr>
            </a:tbl>
          </a:graphicData>
        </a:graphic>
      </p:graphicFrame>
    </p:spTree>
    <p:extLst>
      <p:ext uri="{BB962C8B-B14F-4D97-AF65-F5344CB8AC3E}">
        <p14:creationId xmlns:p14="http://schemas.microsoft.com/office/powerpoint/2010/main" val="3870556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5FF17B-B6C9-1E9B-7175-5B79E03E617C}"/>
              </a:ext>
            </a:extLst>
          </p:cNvPr>
          <p:cNvSpPr>
            <a:spLocks noGrp="1"/>
          </p:cNvSpPr>
          <p:nvPr>
            <p:ph type="title"/>
          </p:nvPr>
        </p:nvSpPr>
        <p:spPr/>
        <p:txBody>
          <a:bodyPr/>
          <a:lstStyle/>
          <a:p>
            <a:r>
              <a:rPr lang="nl-NL" dirty="0"/>
              <a:t>Uitkomsten: </a:t>
            </a:r>
            <a:r>
              <a:rPr lang="nl-NL" dirty="0" err="1"/>
              <a:t>day</a:t>
            </a:r>
            <a:r>
              <a:rPr lang="nl-NL" dirty="0"/>
              <a:t> 14</a:t>
            </a:r>
          </a:p>
        </p:txBody>
      </p:sp>
      <p:sp>
        <p:nvSpPr>
          <p:cNvPr id="3" name="Tijdelijke aanduiding voor tekst 2">
            <a:extLst>
              <a:ext uri="{FF2B5EF4-FFF2-40B4-BE49-F238E27FC236}">
                <a16:creationId xmlns:a16="http://schemas.microsoft.com/office/drawing/2014/main" id="{590CD736-1F72-359E-DCBE-AFA9BAB4AD3E}"/>
              </a:ext>
            </a:extLst>
          </p:cNvPr>
          <p:cNvSpPr>
            <a:spLocks noGrp="1"/>
          </p:cNvSpPr>
          <p:nvPr>
            <p:ph type="body" sz="quarter" idx="11"/>
          </p:nvPr>
        </p:nvSpPr>
        <p:spPr>
          <a:xfrm>
            <a:off x="5731017" y="1530000"/>
            <a:ext cx="5854559" cy="4320000"/>
          </a:xfrm>
        </p:spPr>
        <p:txBody>
          <a:bodyPr/>
          <a:lstStyle/>
          <a:p>
            <a:r>
              <a:rPr lang="en-US" b="0" dirty="0"/>
              <a:t>De </a:t>
            </a:r>
            <a:r>
              <a:rPr lang="en-US" b="0" dirty="0" err="1"/>
              <a:t>groepsprognostische</a:t>
            </a:r>
            <a:r>
              <a:rPr lang="en-US" b="0" dirty="0"/>
              <a:t> </a:t>
            </a:r>
            <a:r>
              <a:rPr lang="en-US" b="0" dirty="0" err="1"/>
              <a:t>zekerheid</a:t>
            </a:r>
            <a:r>
              <a:rPr lang="en-US" b="0" dirty="0"/>
              <a:t> voor de </a:t>
            </a:r>
            <a:r>
              <a:rPr lang="en-US" b="0" dirty="0" err="1"/>
              <a:t>groep</a:t>
            </a:r>
            <a:r>
              <a:rPr lang="en-US" b="0" dirty="0"/>
              <a:t> </a:t>
            </a:r>
            <a:r>
              <a:rPr lang="en-US" b="0" dirty="0" err="1"/>
              <a:t>steeg</a:t>
            </a:r>
            <a:r>
              <a:rPr lang="en-US" b="0" dirty="0"/>
              <a:t> van entropy 0,77-0,69. </a:t>
            </a:r>
          </a:p>
          <a:p>
            <a:endParaRPr lang="en-US" b="0" dirty="0"/>
          </a:p>
          <a:p>
            <a:r>
              <a:rPr lang="nl-NL" b="0" dirty="0"/>
              <a:t>Op dag 14 voor de individuele </a:t>
            </a:r>
            <a:r>
              <a:rPr lang="nl-NL" b="0" dirty="0" err="1"/>
              <a:t>patient</a:t>
            </a:r>
            <a:r>
              <a:rPr lang="nl-NL" b="0" dirty="0"/>
              <a:t>:</a:t>
            </a:r>
          </a:p>
          <a:p>
            <a:pPr marL="457200" indent="-457200">
              <a:buFontTx/>
              <a:buChar char="-"/>
            </a:pPr>
            <a:r>
              <a:rPr lang="nl-NL" b="0" dirty="0"/>
              <a:t>Zekerheid zinnig gedaald in 6%</a:t>
            </a:r>
          </a:p>
          <a:p>
            <a:pPr marL="457200" indent="-457200">
              <a:buFontTx/>
              <a:buChar char="-"/>
            </a:pPr>
            <a:r>
              <a:rPr lang="nl-NL" b="0" dirty="0"/>
              <a:t>Zekerheid zinnig gestegen in 32%</a:t>
            </a:r>
          </a:p>
          <a:p>
            <a:pPr marL="457200" indent="-457200">
              <a:buFontTx/>
              <a:buChar char="-"/>
            </a:pPr>
            <a:r>
              <a:rPr lang="nl-NL" b="0" dirty="0"/>
              <a:t>Maar ook hierbij geldt dat dit voor 18% door overlijden was</a:t>
            </a:r>
          </a:p>
          <a:p>
            <a:endParaRPr lang="en-US" b="0" dirty="0"/>
          </a:p>
          <a:p>
            <a:endParaRPr lang="en-US" b="0" dirty="0"/>
          </a:p>
          <a:p>
            <a:endParaRPr lang="en-US" b="0" dirty="0"/>
          </a:p>
          <a:p>
            <a:r>
              <a:rPr lang="nl-NL" b="0" dirty="0"/>
              <a:t> </a:t>
            </a:r>
            <a:endParaRPr lang="nl-NL" dirty="0"/>
          </a:p>
        </p:txBody>
      </p:sp>
      <p:sp>
        <p:nvSpPr>
          <p:cNvPr id="4" name="Tijdelijke aanduiding voor dianummer 3">
            <a:extLst>
              <a:ext uri="{FF2B5EF4-FFF2-40B4-BE49-F238E27FC236}">
                <a16:creationId xmlns:a16="http://schemas.microsoft.com/office/drawing/2014/main" id="{0648CB97-7C89-0FB8-2EB0-766DE9454534}"/>
              </a:ext>
            </a:extLst>
          </p:cNvPr>
          <p:cNvSpPr>
            <a:spLocks noGrp="1"/>
          </p:cNvSpPr>
          <p:nvPr>
            <p:ph type="sldNum" sz="quarter" idx="12"/>
          </p:nvPr>
        </p:nvSpPr>
        <p:spPr/>
        <p:txBody>
          <a:bodyPr/>
          <a:lstStyle/>
          <a:p>
            <a:fld id="{5A195573-6125-40C3-AA0C-3AC6CFB9F86B}" type="slidenum">
              <a:rPr lang="en-US" smtClean="0"/>
              <a:pPr/>
              <a:t>13</a:t>
            </a:fld>
            <a:endParaRPr lang="en-US" dirty="0"/>
          </a:p>
        </p:txBody>
      </p:sp>
      <p:grpSp>
        <p:nvGrpSpPr>
          <p:cNvPr id="7" name="Groep 6">
            <a:extLst>
              <a:ext uri="{FF2B5EF4-FFF2-40B4-BE49-F238E27FC236}">
                <a16:creationId xmlns:a16="http://schemas.microsoft.com/office/drawing/2014/main" id="{5F447D75-21F2-BF0B-45C7-53900D039E28}"/>
              </a:ext>
            </a:extLst>
          </p:cNvPr>
          <p:cNvGrpSpPr/>
          <p:nvPr/>
        </p:nvGrpSpPr>
        <p:grpSpPr>
          <a:xfrm>
            <a:off x="619125" y="1482303"/>
            <a:ext cx="4906060" cy="4532727"/>
            <a:chOff x="345957" y="2437473"/>
            <a:chExt cx="4906060" cy="4532727"/>
          </a:xfrm>
        </p:grpSpPr>
        <p:pic>
          <p:nvPicPr>
            <p:cNvPr id="5" name="Afbeelding 4">
              <a:extLst>
                <a:ext uri="{FF2B5EF4-FFF2-40B4-BE49-F238E27FC236}">
                  <a16:creationId xmlns:a16="http://schemas.microsoft.com/office/drawing/2014/main" id="{F0F0EFD7-5610-C2AF-B850-C82309A2F9F8}"/>
                </a:ext>
              </a:extLst>
            </p:cNvPr>
            <p:cNvPicPr>
              <a:picLocks noChangeAspect="1"/>
            </p:cNvPicPr>
            <p:nvPr/>
          </p:nvPicPr>
          <p:blipFill>
            <a:blip r:embed="rId2"/>
            <a:srcRect t="45685"/>
            <a:stretch>
              <a:fillRect/>
            </a:stretch>
          </p:blipFill>
          <p:spPr>
            <a:xfrm>
              <a:off x="345957" y="3249906"/>
              <a:ext cx="4906060" cy="3720294"/>
            </a:xfrm>
            <a:prstGeom prst="rect">
              <a:avLst/>
            </a:prstGeom>
          </p:spPr>
        </p:pic>
        <p:pic>
          <p:nvPicPr>
            <p:cNvPr id="6" name="Afbeelding 5">
              <a:extLst>
                <a:ext uri="{FF2B5EF4-FFF2-40B4-BE49-F238E27FC236}">
                  <a16:creationId xmlns:a16="http://schemas.microsoft.com/office/drawing/2014/main" id="{9F241D53-E2D1-5495-BB0C-0910ABF2A94D}"/>
                </a:ext>
              </a:extLst>
            </p:cNvPr>
            <p:cNvPicPr>
              <a:picLocks noChangeAspect="1"/>
            </p:cNvPicPr>
            <p:nvPr/>
          </p:nvPicPr>
          <p:blipFill>
            <a:blip r:embed="rId2"/>
            <a:srcRect b="88344"/>
            <a:stretch>
              <a:fillRect/>
            </a:stretch>
          </p:blipFill>
          <p:spPr>
            <a:xfrm>
              <a:off x="345957" y="2437473"/>
              <a:ext cx="4906060" cy="798340"/>
            </a:xfrm>
            <a:prstGeom prst="rect">
              <a:avLst/>
            </a:prstGeom>
          </p:spPr>
        </p:pic>
      </p:grpSp>
    </p:spTree>
    <p:extLst>
      <p:ext uri="{BB962C8B-B14F-4D97-AF65-F5344CB8AC3E}">
        <p14:creationId xmlns:p14="http://schemas.microsoft.com/office/powerpoint/2010/main" val="2217528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4F4358-DD1E-3CCD-F77B-4BA6B581102C}"/>
              </a:ext>
            </a:extLst>
          </p:cNvPr>
          <p:cNvSpPr>
            <a:spLocks noGrp="1"/>
          </p:cNvSpPr>
          <p:nvPr>
            <p:ph type="title"/>
          </p:nvPr>
        </p:nvSpPr>
        <p:spPr/>
        <p:txBody>
          <a:bodyPr/>
          <a:lstStyle/>
          <a:p>
            <a:r>
              <a:rPr lang="nl-NL" dirty="0"/>
              <a:t>Uitkomsten: </a:t>
            </a:r>
            <a:r>
              <a:rPr lang="nl-NL" dirty="0" err="1"/>
              <a:t>day</a:t>
            </a:r>
            <a:r>
              <a:rPr lang="nl-NL" dirty="0"/>
              <a:t> 14</a:t>
            </a:r>
          </a:p>
        </p:txBody>
      </p:sp>
      <p:sp>
        <p:nvSpPr>
          <p:cNvPr id="4" name="Tijdelijke aanduiding voor dianummer 3">
            <a:extLst>
              <a:ext uri="{FF2B5EF4-FFF2-40B4-BE49-F238E27FC236}">
                <a16:creationId xmlns:a16="http://schemas.microsoft.com/office/drawing/2014/main" id="{5E1AD1FA-99D3-1949-D200-07761B3C261D}"/>
              </a:ext>
            </a:extLst>
          </p:cNvPr>
          <p:cNvSpPr>
            <a:spLocks noGrp="1"/>
          </p:cNvSpPr>
          <p:nvPr>
            <p:ph type="sldNum" sz="quarter" idx="12"/>
          </p:nvPr>
        </p:nvSpPr>
        <p:spPr/>
        <p:txBody>
          <a:bodyPr/>
          <a:lstStyle/>
          <a:p>
            <a:fld id="{5A195573-6125-40C3-AA0C-3AC6CFB9F86B}" type="slidenum">
              <a:rPr lang="en-US" smtClean="0"/>
              <a:pPr/>
              <a:t>14</a:t>
            </a:fld>
            <a:endParaRPr lang="en-US" dirty="0"/>
          </a:p>
        </p:txBody>
      </p:sp>
      <p:pic>
        <p:nvPicPr>
          <p:cNvPr id="5" name="Afbeelding 4">
            <a:extLst>
              <a:ext uri="{FF2B5EF4-FFF2-40B4-BE49-F238E27FC236}">
                <a16:creationId xmlns:a16="http://schemas.microsoft.com/office/drawing/2014/main" id="{A8C70871-1E0C-8C41-D981-386F8792F400}"/>
              </a:ext>
            </a:extLst>
          </p:cNvPr>
          <p:cNvPicPr>
            <a:picLocks noChangeAspect="1"/>
          </p:cNvPicPr>
          <p:nvPr/>
        </p:nvPicPr>
        <p:blipFill>
          <a:blip r:embed="rId2"/>
          <a:srcRect t="50802"/>
          <a:stretch>
            <a:fillRect/>
          </a:stretch>
        </p:blipFill>
        <p:spPr>
          <a:xfrm>
            <a:off x="471857" y="1286394"/>
            <a:ext cx="9697203" cy="2481360"/>
          </a:xfrm>
          <a:prstGeom prst="rect">
            <a:avLst/>
          </a:prstGeom>
        </p:spPr>
      </p:pic>
      <p:graphicFrame>
        <p:nvGraphicFramePr>
          <p:cNvPr id="6" name="Tabel 5">
            <a:extLst>
              <a:ext uri="{FF2B5EF4-FFF2-40B4-BE49-F238E27FC236}">
                <a16:creationId xmlns:a16="http://schemas.microsoft.com/office/drawing/2014/main" id="{7B9BA789-57B1-4B97-8D7A-61FA203167F9}"/>
              </a:ext>
            </a:extLst>
          </p:cNvPr>
          <p:cNvGraphicFramePr>
            <a:graphicFrameLocks noGrp="1"/>
          </p:cNvGraphicFramePr>
          <p:nvPr>
            <p:extLst>
              <p:ext uri="{D42A27DB-BD31-4B8C-83A1-F6EECF244321}">
                <p14:modId xmlns:p14="http://schemas.microsoft.com/office/powerpoint/2010/main" val="602655388"/>
              </p:ext>
            </p:extLst>
          </p:nvPr>
        </p:nvGraphicFramePr>
        <p:xfrm>
          <a:off x="6513087" y="3520440"/>
          <a:ext cx="4899450" cy="3337560"/>
        </p:xfrm>
        <a:graphic>
          <a:graphicData uri="http://schemas.openxmlformats.org/drawingml/2006/table">
            <a:tbl>
              <a:tblPr firstRow="1" bandRow="1">
                <a:tableStyleId>{69012ECD-51FC-41F1-AA8D-1B2483CD663E}</a:tableStyleId>
              </a:tblPr>
              <a:tblGrid>
                <a:gridCol w="1648250">
                  <a:extLst>
                    <a:ext uri="{9D8B030D-6E8A-4147-A177-3AD203B41FA5}">
                      <a16:colId xmlns:a16="http://schemas.microsoft.com/office/drawing/2014/main" val="1491555616"/>
                    </a:ext>
                  </a:extLst>
                </a:gridCol>
                <a:gridCol w="1625600">
                  <a:extLst>
                    <a:ext uri="{9D8B030D-6E8A-4147-A177-3AD203B41FA5}">
                      <a16:colId xmlns:a16="http://schemas.microsoft.com/office/drawing/2014/main" val="3374581086"/>
                    </a:ext>
                  </a:extLst>
                </a:gridCol>
                <a:gridCol w="1625600">
                  <a:extLst>
                    <a:ext uri="{9D8B030D-6E8A-4147-A177-3AD203B41FA5}">
                      <a16:colId xmlns:a16="http://schemas.microsoft.com/office/drawing/2014/main" val="4221868034"/>
                    </a:ext>
                  </a:extLst>
                </a:gridCol>
              </a:tblGrid>
              <a:tr h="370840">
                <a:tc>
                  <a:txBody>
                    <a:bodyPr/>
                    <a:lstStyle/>
                    <a:p>
                      <a:endParaRPr lang="nl-NL" dirty="0"/>
                    </a:p>
                  </a:txBody>
                  <a:tcPr/>
                </a:tc>
                <a:tc>
                  <a:txBody>
                    <a:bodyPr/>
                    <a:lstStyle/>
                    <a:p>
                      <a:r>
                        <a:rPr lang="nl-NL" dirty="0"/>
                        <a:t>Day 7</a:t>
                      </a:r>
                    </a:p>
                  </a:txBody>
                  <a:tcPr/>
                </a:tc>
                <a:tc>
                  <a:txBody>
                    <a:bodyPr/>
                    <a:lstStyle/>
                    <a:p>
                      <a:r>
                        <a:rPr lang="nl-NL" dirty="0"/>
                        <a:t>Day 14</a:t>
                      </a:r>
                    </a:p>
                  </a:txBody>
                  <a:tcPr/>
                </a:tc>
                <a:extLst>
                  <a:ext uri="{0D108BD9-81ED-4DB2-BD59-A6C34878D82A}">
                    <a16:rowId xmlns:a16="http://schemas.microsoft.com/office/drawing/2014/main" val="3972441682"/>
                  </a:ext>
                </a:extLst>
              </a:tr>
              <a:tr h="370840">
                <a:tc>
                  <a:txBody>
                    <a:bodyPr/>
                    <a:lstStyle/>
                    <a:p>
                      <a:r>
                        <a:rPr lang="nl-NL" dirty="0" err="1"/>
                        <a:t>Uncertain</a:t>
                      </a:r>
                      <a:endParaRPr lang="nl-NL" dirty="0"/>
                    </a:p>
                  </a:txBody>
                  <a:tcPr/>
                </a:tc>
                <a:tc>
                  <a:txBody>
                    <a:bodyPr/>
                    <a:lstStyle/>
                    <a:p>
                      <a:r>
                        <a:rPr lang="nl-NL" dirty="0"/>
                        <a:t>30%</a:t>
                      </a:r>
                    </a:p>
                  </a:txBody>
                  <a:tcPr/>
                </a:tc>
                <a:tc>
                  <a:txBody>
                    <a:bodyPr/>
                    <a:lstStyle/>
                    <a:p>
                      <a:r>
                        <a:rPr lang="nl-NL" dirty="0"/>
                        <a:t>46% </a:t>
                      </a:r>
                      <a:r>
                        <a:rPr lang="nl-NL" dirty="0" err="1"/>
                        <a:t>uncertain</a:t>
                      </a:r>
                      <a:endParaRPr lang="nl-NL" dirty="0"/>
                    </a:p>
                  </a:txBody>
                  <a:tcPr/>
                </a:tc>
                <a:extLst>
                  <a:ext uri="{0D108BD9-81ED-4DB2-BD59-A6C34878D82A}">
                    <a16:rowId xmlns:a16="http://schemas.microsoft.com/office/drawing/2014/main" val="572833593"/>
                  </a:ext>
                </a:extLst>
              </a:tr>
              <a:tr h="370840">
                <a:tc>
                  <a:txBody>
                    <a:bodyPr/>
                    <a:lstStyle/>
                    <a:p>
                      <a:endParaRPr lang="nl-NL" dirty="0"/>
                    </a:p>
                  </a:txBody>
                  <a:tcPr/>
                </a:tc>
                <a:tc>
                  <a:txBody>
                    <a:bodyPr/>
                    <a:lstStyle/>
                    <a:p>
                      <a:endParaRPr lang="nl-NL" dirty="0"/>
                    </a:p>
                  </a:txBody>
                  <a:tcPr/>
                </a:tc>
                <a:tc>
                  <a:txBody>
                    <a:bodyPr/>
                    <a:lstStyle/>
                    <a:p>
                      <a:r>
                        <a:rPr lang="nl-NL" dirty="0"/>
                        <a:t>15% </a:t>
                      </a:r>
                      <a:r>
                        <a:rPr lang="nl-NL" dirty="0" err="1"/>
                        <a:t>death</a:t>
                      </a:r>
                      <a:endParaRPr lang="nl-NL" dirty="0"/>
                    </a:p>
                  </a:txBody>
                  <a:tcPr/>
                </a:tc>
                <a:extLst>
                  <a:ext uri="{0D108BD9-81ED-4DB2-BD59-A6C34878D82A}">
                    <a16:rowId xmlns:a16="http://schemas.microsoft.com/office/drawing/2014/main" val="914294858"/>
                  </a:ext>
                </a:extLst>
              </a:tr>
              <a:tr h="370840">
                <a:tc>
                  <a:txBody>
                    <a:bodyPr/>
                    <a:lstStyle/>
                    <a:p>
                      <a:endParaRPr lang="nl-NL" dirty="0"/>
                    </a:p>
                  </a:txBody>
                  <a:tcPr/>
                </a:tc>
                <a:tc>
                  <a:txBody>
                    <a:bodyPr/>
                    <a:lstStyle/>
                    <a:p>
                      <a:endParaRPr lang="nl-NL" dirty="0"/>
                    </a:p>
                  </a:txBody>
                  <a:tcPr/>
                </a:tc>
                <a:tc>
                  <a:txBody>
                    <a:bodyPr/>
                    <a:lstStyle/>
                    <a:p>
                      <a:r>
                        <a:rPr lang="nl-NL" dirty="0"/>
                        <a:t>7% </a:t>
                      </a:r>
                      <a:r>
                        <a:rPr lang="nl-NL" dirty="0" err="1"/>
                        <a:t>poor</a:t>
                      </a:r>
                      <a:endParaRPr lang="nl-NL" dirty="0"/>
                    </a:p>
                  </a:txBody>
                  <a:tcPr/>
                </a:tc>
                <a:extLst>
                  <a:ext uri="{0D108BD9-81ED-4DB2-BD59-A6C34878D82A}">
                    <a16:rowId xmlns:a16="http://schemas.microsoft.com/office/drawing/2014/main" val="947944635"/>
                  </a:ext>
                </a:extLst>
              </a:tr>
              <a:tr h="370840">
                <a:tc>
                  <a:txBody>
                    <a:bodyPr/>
                    <a:lstStyle/>
                    <a:p>
                      <a:endParaRPr lang="nl-NL" dirty="0"/>
                    </a:p>
                  </a:txBody>
                  <a:tcPr/>
                </a:tc>
                <a:tc>
                  <a:txBody>
                    <a:bodyPr/>
                    <a:lstStyle/>
                    <a:p>
                      <a:endParaRPr lang="nl-NL" dirty="0"/>
                    </a:p>
                  </a:txBody>
                  <a:tcPr/>
                </a:tc>
                <a:tc>
                  <a:txBody>
                    <a:bodyPr/>
                    <a:lstStyle/>
                    <a:p>
                      <a:r>
                        <a:rPr lang="nl-NL" dirty="0"/>
                        <a:t>31% </a:t>
                      </a:r>
                      <a:r>
                        <a:rPr lang="nl-NL" dirty="0" err="1"/>
                        <a:t>favorable</a:t>
                      </a:r>
                      <a:r>
                        <a:rPr lang="nl-NL" dirty="0"/>
                        <a:t> </a:t>
                      </a:r>
                    </a:p>
                  </a:txBody>
                  <a:tcPr/>
                </a:tc>
                <a:extLst>
                  <a:ext uri="{0D108BD9-81ED-4DB2-BD59-A6C34878D82A}">
                    <a16:rowId xmlns:a16="http://schemas.microsoft.com/office/drawing/2014/main" val="4263035951"/>
                  </a:ext>
                </a:extLst>
              </a:tr>
              <a:tr h="370840">
                <a:tc>
                  <a:txBody>
                    <a:bodyPr/>
                    <a:lstStyle/>
                    <a:p>
                      <a:r>
                        <a:rPr lang="nl-NL" dirty="0" err="1"/>
                        <a:t>Poor</a:t>
                      </a:r>
                      <a:endParaRPr lang="nl-NL" dirty="0"/>
                    </a:p>
                  </a:txBody>
                  <a:tcPr/>
                </a:tc>
                <a:tc>
                  <a:txBody>
                    <a:bodyPr/>
                    <a:lstStyle/>
                    <a:p>
                      <a:r>
                        <a:rPr lang="nl-NL" dirty="0"/>
                        <a:t>66%</a:t>
                      </a:r>
                    </a:p>
                  </a:txBody>
                  <a:tcPr/>
                </a:tc>
                <a:tc>
                  <a:txBody>
                    <a:bodyPr/>
                    <a:lstStyle/>
                    <a:p>
                      <a:r>
                        <a:rPr lang="nl-NL" dirty="0"/>
                        <a:t>58% </a:t>
                      </a:r>
                      <a:r>
                        <a:rPr lang="nl-NL" dirty="0" err="1"/>
                        <a:t>poor</a:t>
                      </a:r>
                      <a:endParaRPr lang="nl-NL" dirty="0"/>
                    </a:p>
                  </a:txBody>
                  <a:tcPr/>
                </a:tc>
                <a:extLst>
                  <a:ext uri="{0D108BD9-81ED-4DB2-BD59-A6C34878D82A}">
                    <a16:rowId xmlns:a16="http://schemas.microsoft.com/office/drawing/2014/main" val="1159651109"/>
                  </a:ext>
                </a:extLst>
              </a:tr>
              <a:tr h="370840">
                <a:tc>
                  <a:txBody>
                    <a:bodyPr/>
                    <a:lstStyle/>
                    <a:p>
                      <a:endParaRPr lang="nl-NL" dirty="0"/>
                    </a:p>
                  </a:txBody>
                  <a:tcPr/>
                </a:tc>
                <a:tc>
                  <a:txBody>
                    <a:bodyPr/>
                    <a:lstStyle/>
                    <a:p>
                      <a:endParaRPr lang="nl-NL" dirty="0"/>
                    </a:p>
                  </a:txBody>
                  <a:tcPr/>
                </a:tc>
                <a:tc>
                  <a:txBody>
                    <a:bodyPr/>
                    <a:lstStyle/>
                    <a:p>
                      <a:r>
                        <a:rPr lang="nl-NL" dirty="0"/>
                        <a:t>24% </a:t>
                      </a:r>
                      <a:r>
                        <a:rPr lang="nl-NL" dirty="0" err="1"/>
                        <a:t>death</a:t>
                      </a:r>
                      <a:endParaRPr lang="nl-NL" dirty="0"/>
                    </a:p>
                  </a:txBody>
                  <a:tcPr/>
                </a:tc>
                <a:extLst>
                  <a:ext uri="{0D108BD9-81ED-4DB2-BD59-A6C34878D82A}">
                    <a16:rowId xmlns:a16="http://schemas.microsoft.com/office/drawing/2014/main" val="2827335785"/>
                  </a:ext>
                </a:extLst>
              </a:tr>
              <a:tr h="370840">
                <a:tc>
                  <a:txBody>
                    <a:bodyPr/>
                    <a:lstStyle/>
                    <a:p>
                      <a:endParaRPr lang="nl-NL" dirty="0"/>
                    </a:p>
                  </a:txBody>
                  <a:tcPr/>
                </a:tc>
                <a:tc>
                  <a:txBody>
                    <a:bodyPr/>
                    <a:lstStyle/>
                    <a:p>
                      <a:endParaRPr lang="nl-NL" dirty="0"/>
                    </a:p>
                  </a:txBody>
                  <a:tcPr/>
                </a:tc>
                <a:tc>
                  <a:txBody>
                    <a:bodyPr/>
                    <a:lstStyle/>
                    <a:p>
                      <a:r>
                        <a:rPr lang="nl-NL" dirty="0"/>
                        <a:t>16% </a:t>
                      </a:r>
                      <a:r>
                        <a:rPr lang="nl-NL" dirty="0" err="1"/>
                        <a:t>uncertain</a:t>
                      </a:r>
                      <a:endParaRPr lang="nl-NL" dirty="0"/>
                    </a:p>
                  </a:txBody>
                  <a:tcPr/>
                </a:tc>
                <a:extLst>
                  <a:ext uri="{0D108BD9-81ED-4DB2-BD59-A6C34878D82A}">
                    <a16:rowId xmlns:a16="http://schemas.microsoft.com/office/drawing/2014/main" val="4141312440"/>
                  </a:ext>
                </a:extLst>
              </a:tr>
              <a:tr h="370840">
                <a:tc>
                  <a:txBody>
                    <a:bodyPr/>
                    <a:lstStyle/>
                    <a:p>
                      <a:r>
                        <a:rPr lang="nl-NL" dirty="0" err="1"/>
                        <a:t>Favorable</a:t>
                      </a:r>
                      <a:r>
                        <a:rPr lang="nl-NL" dirty="0"/>
                        <a:t> </a:t>
                      </a:r>
                    </a:p>
                  </a:txBody>
                  <a:tcPr/>
                </a:tc>
                <a:tc>
                  <a:txBody>
                    <a:bodyPr/>
                    <a:lstStyle/>
                    <a:p>
                      <a:r>
                        <a:rPr lang="nl-NL" dirty="0"/>
                        <a:t>4%</a:t>
                      </a:r>
                    </a:p>
                  </a:txBody>
                  <a:tcPr/>
                </a:tc>
                <a:tc>
                  <a:txBody>
                    <a:bodyPr/>
                    <a:lstStyle/>
                    <a:p>
                      <a:endParaRPr lang="nl-NL" dirty="0"/>
                    </a:p>
                  </a:txBody>
                  <a:tcPr/>
                </a:tc>
                <a:extLst>
                  <a:ext uri="{0D108BD9-81ED-4DB2-BD59-A6C34878D82A}">
                    <a16:rowId xmlns:a16="http://schemas.microsoft.com/office/drawing/2014/main" val="2147582863"/>
                  </a:ext>
                </a:extLst>
              </a:tr>
            </a:tbl>
          </a:graphicData>
        </a:graphic>
      </p:graphicFrame>
    </p:spTree>
    <p:extLst>
      <p:ext uri="{BB962C8B-B14F-4D97-AF65-F5344CB8AC3E}">
        <p14:creationId xmlns:p14="http://schemas.microsoft.com/office/powerpoint/2010/main" val="2246456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4A114E-15F2-ECD7-CC81-AEB888D5FC17}"/>
              </a:ext>
            </a:extLst>
          </p:cNvPr>
          <p:cNvSpPr>
            <a:spLocks noGrp="1"/>
          </p:cNvSpPr>
          <p:nvPr>
            <p:ph type="title"/>
          </p:nvPr>
        </p:nvSpPr>
        <p:spPr/>
        <p:txBody>
          <a:bodyPr/>
          <a:lstStyle/>
          <a:p>
            <a:r>
              <a:rPr lang="nl-NL" dirty="0"/>
              <a:t>Conclusie </a:t>
            </a:r>
          </a:p>
        </p:txBody>
      </p:sp>
      <p:sp>
        <p:nvSpPr>
          <p:cNvPr id="3" name="Tijdelijke aanduiding voor tekst 2">
            <a:extLst>
              <a:ext uri="{FF2B5EF4-FFF2-40B4-BE49-F238E27FC236}">
                <a16:creationId xmlns:a16="http://schemas.microsoft.com/office/drawing/2014/main" id="{625F8519-979A-158A-879D-551BE0D798B1}"/>
              </a:ext>
            </a:extLst>
          </p:cNvPr>
          <p:cNvSpPr>
            <a:spLocks noGrp="1"/>
          </p:cNvSpPr>
          <p:nvPr>
            <p:ph type="body" sz="quarter" idx="11"/>
          </p:nvPr>
        </p:nvSpPr>
        <p:spPr/>
        <p:txBody>
          <a:bodyPr/>
          <a:lstStyle/>
          <a:p>
            <a:r>
              <a:rPr lang="en-US" b="0" dirty="0" err="1"/>
              <a:t>Zowel</a:t>
            </a:r>
            <a:r>
              <a:rPr lang="en-US" b="0" dirty="0"/>
              <a:t> </a:t>
            </a:r>
            <a:r>
              <a:rPr lang="en-US" b="0" dirty="0" err="1"/>
              <a:t>een</a:t>
            </a:r>
            <a:r>
              <a:rPr lang="en-US" b="0" dirty="0"/>
              <a:t> model met AUROC </a:t>
            </a:r>
            <a:r>
              <a:rPr lang="en-US" b="0" dirty="0" err="1"/>
              <a:t>als</a:t>
            </a:r>
            <a:r>
              <a:rPr lang="en-US" b="0" dirty="0"/>
              <a:t> </a:t>
            </a:r>
            <a:r>
              <a:rPr lang="en-US" b="0" dirty="0" err="1"/>
              <a:t>prognistische</a:t>
            </a:r>
            <a:r>
              <a:rPr lang="en-US" b="0" dirty="0"/>
              <a:t> </a:t>
            </a:r>
            <a:r>
              <a:rPr lang="en-US" b="0" dirty="0" err="1"/>
              <a:t>zekerheid</a:t>
            </a:r>
            <a:r>
              <a:rPr lang="en-US" b="0" dirty="0"/>
              <a:t> (entropy) laten maar </a:t>
            </a:r>
            <a:r>
              <a:rPr lang="en-US" b="0" dirty="0" err="1"/>
              <a:t>kleine</a:t>
            </a:r>
            <a:r>
              <a:rPr lang="en-US" b="0" dirty="0"/>
              <a:t> </a:t>
            </a:r>
            <a:r>
              <a:rPr lang="en-US" b="0" dirty="0" err="1"/>
              <a:t>verandering</a:t>
            </a:r>
            <a:r>
              <a:rPr lang="en-US" b="0" dirty="0"/>
              <a:t> </a:t>
            </a:r>
            <a:r>
              <a:rPr lang="en-US" b="0" dirty="0" err="1"/>
              <a:t>zien</a:t>
            </a:r>
            <a:r>
              <a:rPr lang="en-US" b="0" dirty="0"/>
              <a:t> over de </a:t>
            </a:r>
            <a:r>
              <a:rPr lang="en-US" b="0" dirty="0" err="1"/>
              <a:t>tijd</a:t>
            </a:r>
            <a:r>
              <a:rPr lang="en-US" b="0" dirty="0"/>
              <a:t>. Op </a:t>
            </a:r>
            <a:r>
              <a:rPr lang="en-US" b="0" dirty="0" err="1"/>
              <a:t>individueel</a:t>
            </a:r>
            <a:r>
              <a:rPr lang="en-US" b="0" dirty="0"/>
              <a:t> </a:t>
            </a:r>
            <a:r>
              <a:rPr lang="en-US" b="0" dirty="0" err="1"/>
              <a:t>niveau</a:t>
            </a:r>
            <a:r>
              <a:rPr lang="en-US" b="0" dirty="0"/>
              <a:t> </a:t>
            </a:r>
            <a:r>
              <a:rPr lang="en-US" b="0" dirty="0" err="1"/>
              <a:t>kan</a:t>
            </a:r>
            <a:r>
              <a:rPr lang="en-US" b="0" dirty="0"/>
              <a:t> 14% van de </a:t>
            </a:r>
            <a:r>
              <a:rPr lang="en-US" b="0" dirty="0" err="1"/>
              <a:t>patienten</a:t>
            </a:r>
            <a:r>
              <a:rPr lang="en-US" b="0" dirty="0"/>
              <a:t> </a:t>
            </a:r>
            <a:r>
              <a:rPr lang="en-US" b="0" dirty="0" err="1"/>
              <a:t>meer</a:t>
            </a:r>
            <a:r>
              <a:rPr lang="en-US" b="0" dirty="0"/>
              <a:t> </a:t>
            </a:r>
            <a:r>
              <a:rPr lang="en-US" b="0" dirty="0" err="1"/>
              <a:t>zekerheid</a:t>
            </a:r>
            <a:r>
              <a:rPr lang="en-US" b="0" dirty="0"/>
              <a:t> </a:t>
            </a:r>
            <a:r>
              <a:rPr lang="en-US" b="0" dirty="0" err="1"/>
              <a:t>krijgen</a:t>
            </a:r>
            <a:r>
              <a:rPr lang="en-US" b="0" dirty="0"/>
              <a:t> in </a:t>
            </a:r>
            <a:r>
              <a:rPr lang="en-US" b="0" dirty="0" err="1"/>
              <a:t>dit</a:t>
            </a:r>
            <a:r>
              <a:rPr lang="en-US" b="0" dirty="0"/>
              <a:t> cohort, maar </a:t>
            </a:r>
            <a:r>
              <a:rPr lang="en-US" b="0" dirty="0" err="1"/>
              <a:t>dat</a:t>
            </a:r>
            <a:r>
              <a:rPr lang="en-US" b="0" dirty="0"/>
              <a:t> </a:t>
            </a:r>
            <a:r>
              <a:rPr lang="en-US" b="0" dirty="0" err="1"/>
              <a:t>wordt</a:t>
            </a:r>
            <a:r>
              <a:rPr lang="en-US" b="0" dirty="0"/>
              <a:t> </a:t>
            </a:r>
            <a:r>
              <a:rPr lang="en-US" b="0" dirty="0" err="1"/>
              <a:t>vooral</a:t>
            </a:r>
            <a:r>
              <a:rPr lang="en-US" b="0" dirty="0"/>
              <a:t> </a:t>
            </a:r>
            <a:r>
              <a:rPr lang="en-US" b="0" dirty="0" err="1"/>
              <a:t>bepaald</a:t>
            </a:r>
            <a:r>
              <a:rPr lang="en-US" b="0" dirty="0"/>
              <a:t> door </a:t>
            </a:r>
            <a:r>
              <a:rPr lang="en-US" b="0" dirty="0" err="1"/>
              <a:t>overlijden</a:t>
            </a:r>
            <a:r>
              <a:rPr lang="en-US" b="0" dirty="0"/>
              <a:t>. </a:t>
            </a:r>
          </a:p>
          <a:p>
            <a:endParaRPr lang="en-US" b="0" dirty="0"/>
          </a:p>
          <a:p>
            <a:r>
              <a:rPr lang="en-US" b="0" i="1" dirty="0"/>
              <a:t>“initiating a TLT with the primary aim of increasing prognostic certainty to improve decision-making at the end of the TLT may offer limited benefit”</a:t>
            </a:r>
          </a:p>
          <a:p>
            <a:endParaRPr lang="en-US" b="0" dirty="0"/>
          </a:p>
        </p:txBody>
      </p:sp>
      <p:sp>
        <p:nvSpPr>
          <p:cNvPr id="4" name="Tijdelijke aanduiding voor dianummer 3">
            <a:extLst>
              <a:ext uri="{FF2B5EF4-FFF2-40B4-BE49-F238E27FC236}">
                <a16:creationId xmlns:a16="http://schemas.microsoft.com/office/drawing/2014/main" id="{C0A44B69-06E7-B65D-1465-06177A7A74A3}"/>
              </a:ext>
            </a:extLst>
          </p:cNvPr>
          <p:cNvSpPr>
            <a:spLocks noGrp="1"/>
          </p:cNvSpPr>
          <p:nvPr>
            <p:ph type="sldNum" sz="quarter" idx="12"/>
          </p:nvPr>
        </p:nvSpPr>
        <p:spPr/>
        <p:txBody>
          <a:bodyPr/>
          <a:lstStyle/>
          <a:p>
            <a:fld id="{5A195573-6125-40C3-AA0C-3AC6CFB9F86B}" type="slidenum">
              <a:rPr lang="en-US" smtClean="0"/>
              <a:pPr/>
              <a:t>15</a:t>
            </a:fld>
            <a:endParaRPr lang="en-US" dirty="0"/>
          </a:p>
        </p:txBody>
      </p:sp>
    </p:spTree>
    <p:extLst>
      <p:ext uri="{BB962C8B-B14F-4D97-AF65-F5344CB8AC3E}">
        <p14:creationId xmlns:p14="http://schemas.microsoft.com/office/powerpoint/2010/main" val="3666326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714F00-5B1C-E74D-5EDA-B558A3596D80}"/>
              </a:ext>
            </a:extLst>
          </p:cNvPr>
          <p:cNvSpPr>
            <a:spLocks noGrp="1"/>
          </p:cNvSpPr>
          <p:nvPr>
            <p:ph type="title"/>
          </p:nvPr>
        </p:nvSpPr>
        <p:spPr/>
        <p:txBody>
          <a:bodyPr/>
          <a:lstStyle/>
          <a:p>
            <a:r>
              <a:rPr lang="nl-NL" dirty="0"/>
              <a:t>Discussie </a:t>
            </a:r>
          </a:p>
        </p:txBody>
      </p:sp>
      <p:sp>
        <p:nvSpPr>
          <p:cNvPr id="3" name="Tijdelijke aanduiding voor tekst 2">
            <a:extLst>
              <a:ext uri="{FF2B5EF4-FFF2-40B4-BE49-F238E27FC236}">
                <a16:creationId xmlns:a16="http://schemas.microsoft.com/office/drawing/2014/main" id="{C589FE01-5141-5B3E-2A85-96FB47B93F31}"/>
              </a:ext>
            </a:extLst>
          </p:cNvPr>
          <p:cNvSpPr>
            <a:spLocks noGrp="1"/>
          </p:cNvSpPr>
          <p:nvPr>
            <p:ph type="body" sz="quarter" idx="11"/>
          </p:nvPr>
        </p:nvSpPr>
        <p:spPr/>
        <p:txBody>
          <a:bodyPr/>
          <a:lstStyle/>
          <a:p>
            <a:r>
              <a:rPr lang="nl-NL" b="0" dirty="0"/>
              <a:t>Twee verschillende cohorten met verschillende manieren van data entry aan elkaar gekoppeld</a:t>
            </a:r>
          </a:p>
          <a:p>
            <a:endParaRPr lang="nl-NL" b="0" dirty="0"/>
          </a:p>
          <a:p>
            <a:r>
              <a:rPr lang="nl-NL" b="0" dirty="0"/>
              <a:t>De groep patiënten op dag 14 is kleiner dan dag 1 en dus is dingen voorspellen met zekerheid lastiger</a:t>
            </a:r>
          </a:p>
          <a:p>
            <a:endParaRPr lang="nl-NL" b="0" dirty="0"/>
          </a:p>
          <a:p>
            <a:r>
              <a:rPr lang="nl-NL" b="0" dirty="0" err="1"/>
              <a:t>Survivorship</a:t>
            </a:r>
            <a:r>
              <a:rPr lang="nl-NL" b="0" dirty="0"/>
              <a:t> bias: je komt alleen op dag 14 als de behandeling wordt doorgezet. </a:t>
            </a:r>
            <a:endParaRPr lang="nl-NL" dirty="0"/>
          </a:p>
          <a:p>
            <a:endParaRPr lang="nl-NL" dirty="0"/>
          </a:p>
        </p:txBody>
      </p:sp>
      <p:sp>
        <p:nvSpPr>
          <p:cNvPr id="4" name="Tijdelijke aanduiding voor dianummer 3">
            <a:extLst>
              <a:ext uri="{FF2B5EF4-FFF2-40B4-BE49-F238E27FC236}">
                <a16:creationId xmlns:a16="http://schemas.microsoft.com/office/drawing/2014/main" id="{200CEF7F-B07F-0A12-37E0-61AC9393FEB7}"/>
              </a:ext>
            </a:extLst>
          </p:cNvPr>
          <p:cNvSpPr>
            <a:spLocks noGrp="1"/>
          </p:cNvSpPr>
          <p:nvPr>
            <p:ph type="sldNum" sz="quarter" idx="12"/>
          </p:nvPr>
        </p:nvSpPr>
        <p:spPr/>
        <p:txBody>
          <a:bodyPr/>
          <a:lstStyle/>
          <a:p>
            <a:fld id="{5A195573-6125-40C3-AA0C-3AC6CFB9F86B}" type="slidenum">
              <a:rPr lang="en-US" smtClean="0"/>
              <a:pPr/>
              <a:t>16</a:t>
            </a:fld>
            <a:endParaRPr lang="en-US" dirty="0"/>
          </a:p>
        </p:txBody>
      </p:sp>
    </p:spTree>
    <p:extLst>
      <p:ext uri="{BB962C8B-B14F-4D97-AF65-F5344CB8AC3E}">
        <p14:creationId xmlns:p14="http://schemas.microsoft.com/office/powerpoint/2010/main" val="1308718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C0F33-6618-4E51-9AC4-9366D3FE00AC}"/>
              </a:ext>
            </a:extLst>
          </p:cNvPr>
          <p:cNvSpPr>
            <a:spLocks noGrp="1"/>
          </p:cNvSpPr>
          <p:nvPr>
            <p:ph type="title"/>
          </p:nvPr>
        </p:nvSpPr>
        <p:spPr/>
        <p:txBody>
          <a:bodyPr/>
          <a:lstStyle/>
          <a:p>
            <a:r>
              <a:rPr lang="en-US" dirty="0" err="1"/>
              <a:t>Implicaties</a:t>
            </a:r>
            <a:r>
              <a:rPr lang="en-US" dirty="0"/>
              <a:t> voor de PICU WKZ</a:t>
            </a:r>
          </a:p>
        </p:txBody>
      </p:sp>
      <p:sp>
        <p:nvSpPr>
          <p:cNvPr id="4" name="Text Placeholder 3">
            <a:extLst>
              <a:ext uri="{FF2B5EF4-FFF2-40B4-BE49-F238E27FC236}">
                <a16:creationId xmlns:a16="http://schemas.microsoft.com/office/drawing/2014/main" id="{817FE1E3-D983-480C-B563-E7075E9B4A10}"/>
              </a:ext>
            </a:extLst>
          </p:cNvPr>
          <p:cNvSpPr>
            <a:spLocks noGrp="1"/>
          </p:cNvSpPr>
          <p:nvPr>
            <p:ph type="body" sz="quarter" idx="11"/>
          </p:nvPr>
        </p:nvSpPr>
        <p:spPr/>
        <p:txBody>
          <a:bodyPr/>
          <a:lstStyle/>
          <a:p>
            <a:pPr marL="0" lvl="3" indent="0">
              <a:buNone/>
            </a:pPr>
            <a:r>
              <a:rPr lang="en-US" b="1" dirty="0">
                <a:solidFill>
                  <a:schemeClr val="tx2"/>
                </a:solidFill>
              </a:rPr>
              <a:t>1. 	Is het </a:t>
            </a:r>
            <a:r>
              <a:rPr lang="en-US" b="1" dirty="0" err="1">
                <a:solidFill>
                  <a:schemeClr val="tx2"/>
                </a:solidFill>
              </a:rPr>
              <a:t>resultaat</a:t>
            </a:r>
            <a:r>
              <a:rPr lang="en-US" b="1" dirty="0">
                <a:solidFill>
                  <a:schemeClr val="tx2"/>
                </a:solidFill>
              </a:rPr>
              <a:t> van de </a:t>
            </a:r>
            <a:r>
              <a:rPr lang="en-US" b="1" dirty="0" err="1">
                <a:solidFill>
                  <a:schemeClr val="tx2"/>
                </a:solidFill>
              </a:rPr>
              <a:t>studie</a:t>
            </a:r>
            <a:r>
              <a:rPr lang="en-US" b="1" dirty="0">
                <a:solidFill>
                  <a:schemeClr val="tx2"/>
                </a:solidFill>
              </a:rPr>
              <a:t> relevant voor PICU WKZ?</a:t>
            </a:r>
          </a:p>
          <a:p>
            <a:pPr lvl="1"/>
            <a:r>
              <a:rPr lang="en-US" b="1" dirty="0">
                <a:solidFill>
                  <a:schemeClr val="tx2"/>
                </a:solidFill>
              </a:rPr>
              <a:t>	</a:t>
            </a:r>
            <a:r>
              <a:rPr lang="en-US" b="1" dirty="0"/>
              <a:t>Nee</a:t>
            </a:r>
          </a:p>
          <a:p>
            <a:pPr marL="514350" lvl="1" indent="-514350">
              <a:buFont typeface="+mj-lt"/>
              <a:buAutoNum type="arabicPeriod"/>
            </a:pPr>
            <a:endParaRPr lang="en-US" b="1" dirty="0">
              <a:solidFill>
                <a:schemeClr val="tx2"/>
              </a:solidFill>
            </a:endParaRPr>
          </a:p>
          <a:p>
            <a:pPr lvl="1"/>
            <a:r>
              <a:rPr lang="en-US" b="1" dirty="0">
                <a:solidFill>
                  <a:schemeClr val="tx2"/>
                </a:solidFill>
              </a:rPr>
              <a:t>		</a:t>
            </a:r>
            <a:endParaRPr lang="en-US" b="1" dirty="0"/>
          </a:p>
        </p:txBody>
      </p:sp>
      <p:sp>
        <p:nvSpPr>
          <p:cNvPr id="2" name="Slide Number Placeholder 1">
            <a:extLst>
              <a:ext uri="{FF2B5EF4-FFF2-40B4-BE49-F238E27FC236}">
                <a16:creationId xmlns:a16="http://schemas.microsoft.com/office/drawing/2014/main" id="{5A0C4DA4-78D8-4947-A704-87BBD6F04232}"/>
              </a:ext>
            </a:extLst>
          </p:cNvPr>
          <p:cNvSpPr>
            <a:spLocks noGrp="1"/>
          </p:cNvSpPr>
          <p:nvPr>
            <p:ph type="sldNum" sz="quarter" idx="12"/>
          </p:nvPr>
        </p:nvSpPr>
        <p:spPr/>
        <p:txBody>
          <a:bodyPr/>
          <a:lstStyle/>
          <a:p>
            <a:fld id="{5A195573-6125-40C3-AA0C-3AC6CFB9F86B}" type="slidenum">
              <a:rPr lang="en-US" smtClean="0"/>
              <a:pPr/>
              <a:t>17</a:t>
            </a:fld>
            <a:endParaRPr lang="en-US" dirty="0"/>
          </a:p>
        </p:txBody>
      </p:sp>
    </p:spTree>
    <p:extLst>
      <p:ext uri="{BB962C8B-B14F-4D97-AF65-F5344CB8AC3E}">
        <p14:creationId xmlns:p14="http://schemas.microsoft.com/office/powerpoint/2010/main" val="3732528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07C54-FF53-103D-04B5-AED14E7EE7EE}"/>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36211F18-5F83-B868-0041-46158DE0753F}"/>
              </a:ext>
            </a:extLst>
          </p:cNvPr>
          <p:cNvSpPr>
            <a:spLocks noGrp="1"/>
          </p:cNvSpPr>
          <p:nvPr>
            <p:ph type="body"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0938009-BDDE-DF58-D899-7BAE00C5D47F}"/>
              </a:ext>
            </a:extLst>
          </p:cNvPr>
          <p:cNvSpPr>
            <a:spLocks noGrp="1"/>
          </p:cNvSpPr>
          <p:nvPr>
            <p:ph type="sldNum" sz="quarter" idx="12"/>
          </p:nvPr>
        </p:nvSpPr>
        <p:spPr/>
        <p:txBody>
          <a:bodyPr/>
          <a:lstStyle/>
          <a:p>
            <a:fld id="{5A195573-6125-40C3-AA0C-3AC6CFB9F86B}" type="slidenum">
              <a:rPr lang="en-US" smtClean="0"/>
              <a:pPr/>
              <a:t>18</a:t>
            </a:fld>
            <a:endParaRPr lang="en-US" dirty="0"/>
          </a:p>
        </p:txBody>
      </p:sp>
    </p:spTree>
    <p:extLst>
      <p:ext uri="{BB962C8B-B14F-4D97-AF65-F5344CB8AC3E}">
        <p14:creationId xmlns:p14="http://schemas.microsoft.com/office/powerpoint/2010/main" val="1027387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760D5B-2B6A-C80E-1D62-0E1D82851A3D}"/>
              </a:ext>
            </a:extLst>
          </p:cNvPr>
          <p:cNvSpPr>
            <a:spLocks noGrp="1"/>
          </p:cNvSpPr>
          <p:nvPr>
            <p:ph type="title"/>
          </p:nvPr>
        </p:nvSpPr>
        <p:spPr/>
        <p:txBody>
          <a:bodyPr/>
          <a:lstStyle/>
          <a:p>
            <a:r>
              <a:rPr lang="nl-NL" dirty="0"/>
              <a:t>M&amp;M</a:t>
            </a:r>
          </a:p>
        </p:txBody>
      </p:sp>
      <p:sp>
        <p:nvSpPr>
          <p:cNvPr id="3" name="Tijdelijke aanduiding voor tekst 2">
            <a:extLst>
              <a:ext uri="{FF2B5EF4-FFF2-40B4-BE49-F238E27FC236}">
                <a16:creationId xmlns:a16="http://schemas.microsoft.com/office/drawing/2014/main" id="{D56C1087-72BE-E474-9345-684FBC160DE8}"/>
              </a:ext>
            </a:extLst>
          </p:cNvPr>
          <p:cNvSpPr>
            <a:spLocks noGrp="1"/>
          </p:cNvSpPr>
          <p:nvPr>
            <p:ph type="body"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0D0D23ED-2E2D-D460-ADCC-57AA6791D001}"/>
              </a:ext>
            </a:extLst>
          </p:cNvPr>
          <p:cNvSpPr>
            <a:spLocks noGrp="1"/>
          </p:cNvSpPr>
          <p:nvPr>
            <p:ph type="sldNum" sz="quarter" idx="12"/>
          </p:nvPr>
        </p:nvSpPr>
        <p:spPr/>
        <p:txBody>
          <a:bodyPr/>
          <a:lstStyle/>
          <a:p>
            <a:fld id="{5A195573-6125-40C3-AA0C-3AC6CFB9F86B}" type="slidenum">
              <a:rPr lang="en-US" smtClean="0"/>
              <a:pPr/>
              <a:t>19</a:t>
            </a:fld>
            <a:endParaRPr lang="en-US" dirty="0"/>
          </a:p>
        </p:txBody>
      </p:sp>
      <p:pic>
        <p:nvPicPr>
          <p:cNvPr id="6" name="Afbeelding 5">
            <a:extLst>
              <a:ext uri="{FF2B5EF4-FFF2-40B4-BE49-F238E27FC236}">
                <a16:creationId xmlns:a16="http://schemas.microsoft.com/office/drawing/2014/main" id="{F9212E87-6F99-5A78-2E6C-F6292F05B5A5}"/>
              </a:ext>
            </a:extLst>
          </p:cNvPr>
          <p:cNvPicPr>
            <a:picLocks noChangeAspect="1"/>
          </p:cNvPicPr>
          <p:nvPr/>
        </p:nvPicPr>
        <p:blipFill>
          <a:blip r:embed="rId3"/>
          <a:srcRect t="9309"/>
          <a:stretch>
            <a:fillRect/>
          </a:stretch>
        </p:blipFill>
        <p:spPr>
          <a:xfrm>
            <a:off x="304800" y="1218203"/>
            <a:ext cx="8213533" cy="4871659"/>
          </a:xfrm>
          <a:prstGeom prst="rect">
            <a:avLst/>
          </a:prstGeom>
        </p:spPr>
      </p:pic>
    </p:spTree>
    <p:extLst>
      <p:ext uri="{BB962C8B-B14F-4D97-AF65-F5344CB8AC3E}">
        <p14:creationId xmlns:p14="http://schemas.microsoft.com/office/powerpoint/2010/main" val="1748946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C0F33-6618-4E51-9AC4-9366D3FE00AC}"/>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817FE1E3-D983-480C-B563-E7075E9B4A10}"/>
              </a:ext>
            </a:extLst>
          </p:cNvPr>
          <p:cNvSpPr>
            <a:spLocks noGrp="1"/>
          </p:cNvSpPr>
          <p:nvPr>
            <p:ph type="body" sz="quarter" idx="11"/>
          </p:nvPr>
        </p:nvSpPr>
        <p:spPr>
          <a:xfrm>
            <a:off x="1003852" y="3201078"/>
            <a:ext cx="10581724" cy="2648922"/>
          </a:xfrm>
        </p:spPr>
        <p:txBody>
          <a:bodyPr/>
          <a:lstStyle/>
          <a:p>
            <a:r>
              <a:rPr lang="en-US" b="0" dirty="0" err="1"/>
              <a:t>Uitkomsten</a:t>
            </a:r>
            <a:r>
              <a:rPr lang="en-US" b="0" dirty="0"/>
              <a:t> van IC </a:t>
            </a:r>
            <a:r>
              <a:rPr lang="en-US" b="0" dirty="0" err="1"/>
              <a:t>opname</a:t>
            </a:r>
            <a:r>
              <a:rPr lang="en-US" b="0" dirty="0"/>
              <a:t> </a:t>
            </a:r>
            <a:r>
              <a:rPr lang="en-US" b="0" dirty="0" err="1"/>
              <a:t>bij</a:t>
            </a:r>
            <a:r>
              <a:rPr lang="en-US" b="0" dirty="0"/>
              <a:t> </a:t>
            </a:r>
            <a:r>
              <a:rPr lang="en-US" b="0" dirty="0" err="1"/>
              <a:t>hemato-oncologie</a:t>
            </a:r>
            <a:r>
              <a:rPr lang="en-US" b="0" dirty="0"/>
              <a:t> </a:t>
            </a:r>
            <a:r>
              <a:rPr lang="en-US" b="0" dirty="0" err="1"/>
              <a:t>zijn</a:t>
            </a:r>
            <a:r>
              <a:rPr lang="en-US" b="0" dirty="0"/>
              <a:t> </a:t>
            </a:r>
            <a:r>
              <a:rPr lang="en-US" b="0" dirty="0" err="1"/>
              <a:t>onzeker</a:t>
            </a:r>
            <a:endParaRPr lang="en-US" b="0" dirty="0"/>
          </a:p>
          <a:p>
            <a:endParaRPr lang="en-US" b="0" dirty="0"/>
          </a:p>
          <a:p>
            <a:r>
              <a:rPr lang="en-US" b="0" dirty="0"/>
              <a:t>Het is lasting om </a:t>
            </a:r>
            <a:r>
              <a:rPr lang="en-US" b="0" dirty="0" err="1"/>
              <a:t>specifieke</a:t>
            </a:r>
            <a:r>
              <a:rPr lang="en-US" b="0" dirty="0"/>
              <a:t> patient </a:t>
            </a:r>
            <a:r>
              <a:rPr lang="en-US" b="0" dirty="0" err="1"/>
              <a:t>voorspellingen</a:t>
            </a:r>
            <a:r>
              <a:rPr lang="en-US" b="0" dirty="0"/>
              <a:t> </a:t>
            </a:r>
            <a:r>
              <a:rPr lang="en-US" b="0" dirty="0" err="1"/>
              <a:t>te</a:t>
            </a:r>
            <a:r>
              <a:rPr lang="en-US" b="0" dirty="0"/>
              <a:t> </a:t>
            </a:r>
            <a:r>
              <a:rPr lang="en-US" b="0" dirty="0" err="1"/>
              <a:t>doen</a:t>
            </a:r>
            <a:endParaRPr lang="en-US" b="0" dirty="0"/>
          </a:p>
          <a:p>
            <a:endParaRPr lang="en-US" b="0" dirty="0"/>
          </a:p>
          <a:p>
            <a:r>
              <a:rPr lang="en-US" b="0" dirty="0"/>
              <a:t>TLT </a:t>
            </a:r>
            <a:r>
              <a:rPr lang="en-US" b="0" dirty="0" err="1"/>
              <a:t>geïntroduceerd</a:t>
            </a:r>
            <a:r>
              <a:rPr lang="en-US" b="0" dirty="0"/>
              <a:t> om </a:t>
            </a:r>
            <a:r>
              <a:rPr lang="en-US" b="0" dirty="0" err="1"/>
              <a:t>dit</a:t>
            </a:r>
            <a:r>
              <a:rPr lang="en-US" b="0" dirty="0"/>
              <a:t> </a:t>
            </a:r>
            <a:r>
              <a:rPr lang="en-US" b="0" dirty="0" err="1"/>
              <a:t>beter</a:t>
            </a:r>
            <a:r>
              <a:rPr lang="en-US" b="0" dirty="0"/>
              <a:t> </a:t>
            </a:r>
            <a:r>
              <a:rPr lang="en-US" b="0" dirty="0" err="1"/>
              <a:t>te</a:t>
            </a:r>
            <a:r>
              <a:rPr lang="en-US" b="0" dirty="0"/>
              <a:t> </a:t>
            </a:r>
            <a:r>
              <a:rPr lang="en-US" b="0" dirty="0" err="1"/>
              <a:t>kaderen</a:t>
            </a:r>
            <a:endParaRPr lang="en-US" b="0" dirty="0"/>
          </a:p>
          <a:p>
            <a:endParaRPr lang="en-US" dirty="0"/>
          </a:p>
        </p:txBody>
      </p:sp>
      <p:sp>
        <p:nvSpPr>
          <p:cNvPr id="2" name="Slide Number Placeholder 1">
            <a:extLst>
              <a:ext uri="{FF2B5EF4-FFF2-40B4-BE49-F238E27FC236}">
                <a16:creationId xmlns:a16="http://schemas.microsoft.com/office/drawing/2014/main" id="{5A0C4DA4-78D8-4947-A704-87BBD6F04232}"/>
              </a:ext>
            </a:extLst>
          </p:cNvPr>
          <p:cNvSpPr>
            <a:spLocks noGrp="1"/>
          </p:cNvSpPr>
          <p:nvPr>
            <p:ph type="sldNum" sz="quarter" idx="12"/>
          </p:nvPr>
        </p:nvSpPr>
        <p:spPr/>
        <p:txBody>
          <a:bodyPr/>
          <a:lstStyle/>
          <a:p>
            <a:fld id="{5A195573-6125-40C3-AA0C-3AC6CFB9F86B}" type="slidenum">
              <a:rPr lang="en-US" smtClean="0"/>
              <a:pPr/>
              <a:t>2</a:t>
            </a:fld>
            <a:endParaRPr lang="en-US" dirty="0"/>
          </a:p>
        </p:txBody>
      </p:sp>
      <p:pic>
        <p:nvPicPr>
          <p:cNvPr id="6" name="Afbeelding 5">
            <a:extLst>
              <a:ext uri="{FF2B5EF4-FFF2-40B4-BE49-F238E27FC236}">
                <a16:creationId xmlns:a16="http://schemas.microsoft.com/office/drawing/2014/main" id="{C10918B1-30D0-17D6-E7AC-F29359E7D489}"/>
              </a:ext>
            </a:extLst>
          </p:cNvPr>
          <p:cNvPicPr>
            <a:picLocks noChangeAspect="1"/>
          </p:cNvPicPr>
          <p:nvPr/>
        </p:nvPicPr>
        <p:blipFill>
          <a:blip r:embed="rId2"/>
          <a:stretch>
            <a:fillRect/>
          </a:stretch>
        </p:blipFill>
        <p:spPr>
          <a:xfrm>
            <a:off x="596900" y="324491"/>
            <a:ext cx="7401958" cy="2743583"/>
          </a:xfrm>
          <a:prstGeom prst="rect">
            <a:avLst/>
          </a:prstGeom>
        </p:spPr>
      </p:pic>
    </p:spTree>
    <p:extLst>
      <p:ext uri="{BB962C8B-B14F-4D97-AF65-F5344CB8AC3E}">
        <p14:creationId xmlns:p14="http://schemas.microsoft.com/office/powerpoint/2010/main" val="2278163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606D5-F38E-B7DE-AF4C-C876243630B1}"/>
              </a:ext>
            </a:extLst>
          </p:cNvPr>
          <p:cNvSpPr>
            <a:spLocks noGrp="1"/>
          </p:cNvSpPr>
          <p:nvPr>
            <p:ph type="title"/>
          </p:nvPr>
        </p:nvSpPr>
        <p:spPr/>
        <p:txBody>
          <a:bodyPr/>
          <a:lstStyle/>
          <a:p>
            <a:endParaRPr lang="nl-NL"/>
          </a:p>
        </p:txBody>
      </p:sp>
      <p:sp>
        <p:nvSpPr>
          <p:cNvPr id="4" name="Tijdelijke aanduiding voor dianummer 3">
            <a:extLst>
              <a:ext uri="{FF2B5EF4-FFF2-40B4-BE49-F238E27FC236}">
                <a16:creationId xmlns:a16="http://schemas.microsoft.com/office/drawing/2014/main" id="{1A8967EC-DD1D-3284-D6E5-E2C5D4F4764F}"/>
              </a:ext>
            </a:extLst>
          </p:cNvPr>
          <p:cNvSpPr>
            <a:spLocks noGrp="1"/>
          </p:cNvSpPr>
          <p:nvPr>
            <p:ph type="sldNum" sz="quarter" idx="12"/>
          </p:nvPr>
        </p:nvSpPr>
        <p:spPr/>
        <p:txBody>
          <a:bodyPr/>
          <a:lstStyle/>
          <a:p>
            <a:fld id="{5A195573-6125-40C3-AA0C-3AC6CFB9F86B}" type="slidenum">
              <a:rPr lang="en-US" smtClean="0"/>
              <a:pPr/>
              <a:t>20</a:t>
            </a:fld>
            <a:endParaRPr lang="en-US" dirty="0"/>
          </a:p>
        </p:txBody>
      </p:sp>
      <p:sp>
        <p:nvSpPr>
          <p:cNvPr id="5" name="Rectangle 1">
            <a:extLst>
              <a:ext uri="{FF2B5EF4-FFF2-40B4-BE49-F238E27FC236}">
                <a16:creationId xmlns:a16="http://schemas.microsoft.com/office/drawing/2014/main" id="{3FEC4654-F29A-7A4A-CDE2-AEC89C65AF6C}"/>
              </a:ext>
            </a:extLst>
          </p:cNvPr>
          <p:cNvSpPr>
            <a:spLocks noGrp="1" noChangeArrowheads="1"/>
          </p:cNvSpPr>
          <p:nvPr>
            <p:ph type="body" sz="quarter" idx="1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sz="1800" b="0" i="0" u="none" strike="noStrike" cap="none" normalizeH="0" baseline="0">
                <a:ln>
                  <a:noFill/>
                </a:ln>
                <a:solidFill>
                  <a:schemeClr val="tx1"/>
                </a:solidFill>
                <a:effectLst/>
                <a:latin typeface="Arial" panose="020B0604020202020204" pitchFamily="34" charset="0"/>
              </a:rPr>
              <a:t>Verzamel patiëntdata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sz="1800" b="0" i="0" u="none" strike="noStrike" cap="none" normalizeH="0" baseline="0">
                <a:ln>
                  <a:noFill/>
                </a:ln>
                <a:solidFill>
                  <a:schemeClr val="tx1"/>
                </a:solidFill>
                <a:effectLst/>
                <a:latin typeface="Arial" panose="020B0604020202020204" pitchFamily="34" charset="0"/>
              </a:rPr>
              <a:t>Train model op oude patiënten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sz="1800" b="0" i="0" u="none" strike="noStrike" cap="none" normalizeH="0" baseline="0">
                <a:ln>
                  <a:noFill/>
                </a:ln>
                <a:solidFill>
                  <a:schemeClr val="tx1"/>
                </a:solidFill>
                <a:effectLst/>
                <a:latin typeface="Arial" panose="020B0604020202020204" pitchFamily="34" charset="0"/>
              </a:rPr>
              <a:t>Stop nieuwe patiëntdata erin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sz="1800" b="0" i="0" u="none" strike="noStrike" cap="none" normalizeH="0" baseline="0">
                <a:ln>
                  <a:noFill/>
                </a:ln>
                <a:solidFill>
                  <a:schemeClr val="tx1"/>
                </a:solidFill>
                <a:effectLst/>
                <a:latin typeface="Arial" panose="020B0604020202020204" pitchFamily="34" charset="0"/>
              </a:rPr>
              <a:t>Krijg kans op overlijden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sz="1800" b="0" i="0" u="none" strike="noStrike" cap="none" normalizeH="0" baseline="0">
                <a:ln>
                  <a:noFill/>
                </a:ln>
                <a:solidFill>
                  <a:schemeClr val="tx1"/>
                </a:solidFill>
                <a:effectLst/>
                <a:latin typeface="Arial" panose="020B0604020202020204" pitchFamily="34" charset="0"/>
              </a:rPr>
              <a:t>Zet om naar survival (optioneel)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sz="1800" b="0" i="0" u="none" strike="noStrike" cap="none" normalizeH="0" baseline="0">
                <a:ln>
                  <a:noFill/>
                </a:ln>
                <a:solidFill>
                  <a:schemeClr val="tx1"/>
                </a:solidFill>
                <a:effectLst/>
                <a:latin typeface="Arial" panose="020B0604020202020204" pitchFamily="34" charset="0"/>
              </a:rPr>
              <a:t>Bereken entropy (zekerheid) </a:t>
            </a:r>
          </a:p>
        </p:txBody>
      </p:sp>
    </p:spTree>
    <p:extLst>
      <p:ext uri="{BB962C8B-B14F-4D97-AF65-F5344CB8AC3E}">
        <p14:creationId xmlns:p14="http://schemas.microsoft.com/office/powerpoint/2010/main" val="1666584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B8A028-00C7-79CB-3FC8-C96D14CDCC29}"/>
              </a:ext>
            </a:extLst>
          </p:cNvPr>
          <p:cNvSpPr>
            <a:spLocks noGrp="1"/>
          </p:cNvSpPr>
          <p:nvPr>
            <p:ph type="title"/>
          </p:nvPr>
        </p:nvSpPr>
        <p:spPr/>
        <p:txBody>
          <a:bodyPr/>
          <a:lstStyle/>
          <a:p>
            <a:endParaRPr lang="nl-NL"/>
          </a:p>
        </p:txBody>
      </p:sp>
      <p:sp>
        <p:nvSpPr>
          <p:cNvPr id="4" name="Tijdelijke aanduiding voor dianummer 3">
            <a:extLst>
              <a:ext uri="{FF2B5EF4-FFF2-40B4-BE49-F238E27FC236}">
                <a16:creationId xmlns:a16="http://schemas.microsoft.com/office/drawing/2014/main" id="{39C03AB9-D153-6AA3-3F55-CCE33B23862C}"/>
              </a:ext>
            </a:extLst>
          </p:cNvPr>
          <p:cNvSpPr>
            <a:spLocks noGrp="1"/>
          </p:cNvSpPr>
          <p:nvPr>
            <p:ph type="sldNum" sz="quarter" idx="12"/>
          </p:nvPr>
        </p:nvSpPr>
        <p:spPr/>
        <p:txBody>
          <a:bodyPr/>
          <a:lstStyle/>
          <a:p>
            <a:fld id="{5A195573-6125-40C3-AA0C-3AC6CFB9F86B}" type="slidenum">
              <a:rPr lang="en-US" smtClean="0"/>
              <a:pPr/>
              <a:t>3</a:t>
            </a:fld>
            <a:endParaRPr lang="en-US" dirty="0"/>
          </a:p>
        </p:txBody>
      </p:sp>
      <p:pic>
        <p:nvPicPr>
          <p:cNvPr id="6" name="Afbeelding 5">
            <a:extLst>
              <a:ext uri="{FF2B5EF4-FFF2-40B4-BE49-F238E27FC236}">
                <a16:creationId xmlns:a16="http://schemas.microsoft.com/office/drawing/2014/main" id="{2FC72494-5CCD-C9F7-E63D-CB5C7C3E8E4B}"/>
              </a:ext>
            </a:extLst>
          </p:cNvPr>
          <p:cNvPicPr>
            <a:picLocks noChangeAspect="1"/>
          </p:cNvPicPr>
          <p:nvPr/>
        </p:nvPicPr>
        <p:blipFill>
          <a:blip r:embed="rId2"/>
          <a:stretch>
            <a:fillRect/>
          </a:stretch>
        </p:blipFill>
        <p:spPr>
          <a:xfrm>
            <a:off x="440398" y="242610"/>
            <a:ext cx="10055805" cy="2921769"/>
          </a:xfrm>
          <a:prstGeom prst="rect">
            <a:avLst/>
          </a:prstGeom>
        </p:spPr>
      </p:pic>
      <p:pic>
        <p:nvPicPr>
          <p:cNvPr id="8" name="Afbeelding 7">
            <a:extLst>
              <a:ext uri="{FF2B5EF4-FFF2-40B4-BE49-F238E27FC236}">
                <a16:creationId xmlns:a16="http://schemas.microsoft.com/office/drawing/2014/main" id="{5B2F9C73-1854-547C-F6E8-ECA2097C09AB}"/>
              </a:ext>
            </a:extLst>
          </p:cNvPr>
          <p:cNvPicPr>
            <a:picLocks noChangeAspect="1"/>
          </p:cNvPicPr>
          <p:nvPr/>
        </p:nvPicPr>
        <p:blipFill>
          <a:blip r:embed="rId3"/>
          <a:stretch>
            <a:fillRect/>
          </a:stretch>
        </p:blipFill>
        <p:spPr>
          <a:xfrm>
            <a:off x="619125" y="3429000"/>
            <a:ext cx="6613561" cy="2440298"/>
          </a:xfrm>
          <a:prstGeom prst="rect">
            <a:avLst/>
          </a:prstGeom>
        </p:spPr>
      </p:pic>
    </p:spTree>
    <p:extLst>
      <p:ext uri="{BB962C8B-B14F-4D97-AF65-F5344CB8AC3E}">
        <p14:creationId xmlns:p14="http://schemas.microsoft.com/office/powerpoint/2010/main" val="3424889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14F0B4-C44D-F403-5206-D1BA384D3ACF}"/>
              </a:ext>
            </a:extLst>
          </p:cNvPr>
          <p:cNvSpPr>
            <a:spLocks noGrp="1"/>
          </p:cNvSpPr>
          <p:nvPr>
            <p:ph type="title"/>
          </p:nvPr>
        </p:nvSpPr>
        <p:spPr/>
        <p:txBody>
          <a:bodyPr/>
          <a:lstStyle/>
          <a:p>
            <a:r>
              <a:rPr lang="nl-NL" dirty="0"/>
              <a:t>Onderzoeksvraag</a:t>
            </a:r>
          </a:p>
        </p:txBody>
      </p:sp>
      <p:sp>
        <p:nvSpPr>
          <p:cNvPr id="3" name="Tijdelijke aanduiding voor tekst 2">
            <a:extLst>
              <a:ext uri="{FF2B5EF4-FFF2-40B4-BE49-F238E27FC236}">
                <a16:creationId xmlns:a16="http://schemas.microsoft.com/office/drawing/2014/main" id="{1D493370-13DD-BDBD-9A47-8634C6DA6B1B}"/>
              </a:ext>
            </a:extLst>
          </p:cNvPr>
          <p:cNvSpPr>
            <a:spLocks noGrp="1"/>
          </p:cNvSpPr>
          <p:nvPr>
            <p:ph type="body" sz="quarter" idx="11"/>
          </p:nvPr>
        </p:nvSpPr>
        <p:spPr>
          <a:xfrm>
            <a:off x="596900" y="1494032"/>
            <a:ext cx="10966451" cy="4320000"/>
          </a:xfrm>
        </p:spPr>
        <p:txBody>
          <a:bodyPr/>
          <a:lstStyle/>
          <a:p>
            <a:r>
              <a:rPr lang="en-US" sz="2600" dirty="0"/>
              <a:t>We examined how predicted 1-year survival and its associated certainty evolve during the first 2 weeks of ICU admission.</a:t>
            </a:r>
          </a:p>
          <a:p>
            <a:endParaRPr lang="en-US" sz="2600" dirty="0"/>
          </a:p>
          <a:p>
            <a:endParaRPr lang="en-US" sz="2600" dirty="0"/>
          </a:p>
          <a:p>
            <a:r>
              <a:rPr lang="en-US" sz="2600" dirty="0"/>
              <a:t>&gt; Worden we </a:t>
            </a:r>
            <a:r>
              <a:rPr lang="en-US" sz="2600" dirty="0" err="1"/>
              <a:t>echt</a:t>
            </a:r>
            <a:r>
              <a:rPr lang="en-US" sz="2600" dirty="0"/>
              <a:t> </a:t>
            </a:r>
            <a:r>
              <a:rPr lang="en-US" sz="2600" dirty="0" err="1"/>
              <a:t>beter</a:t>
            </a:r>
            <a:r>
              <a:rPr lang="en-US" sz="2600" dirty="0"/>
              <a:t> in het </a:t>
            </a:r>
            <a:r>
              <a:rPr lang="en-US" sz="2600" dirty="0" err="1"/>
              <a:t>voorspellen</a:t>
            </a:r>
            <a:r>
              <a:rPr lang="en-US" sz="2600" dirty="0"/>
              <a:t> van </a:t>
            </a:r>
            <a:r>
              <a:rPr lang="en-US" sz="2600" dirty="0" err="1"/>
              <a:t>overleving</a:t>
            </a:r>
            <a:r>
              <a:rPr lang="en-US" sz="2600" dirty="0"/>
              <a:t> </a:t>
            </a:r>
            <a:r>
              <a:rPr lang="en-US" sz="2600" dirty="0" err="1"/>
              <a:t>als</a:t>
            </a:r>
            <a:r>
              <a:rPr lang="en-US" sz="2600" dirty="0"/>
              <a:t> we 2 </a:t>
            </a:r>
            <a:r>
              <a:rPr lang="en-US" sz="2600" dirty="0" err="1"/>
              <a:t>weken</a:t>
            </a:r>
            <a:r>
              <a:rPr lang="en-US" sz="2600" dirty="0"/>
              <a:t> </a:t>
            </a:r>
            <a:r>
              <a:rPr lang="en-US" sz="2600" dirty="0" err="1"/>
              <a:t>wachten</a:t>
            </a:r>
            <a:r>
              <a:rPr lang="en-US" sz="2600" dirty="0"/>
              <a:t>?</a:t>
            </a:r>
            <a:endParaRPr lang="nl-NL" sz="2600" dirty="0"/>
          </a:p>
        </p:txBody>
      </p:sp>
      <p:sp>
        <p:nvSpPr>
          <p:cNvPr id="4" name="Tijdelijke aanduiding voor dianummer 3">
            <a:extLst>
              <a:ext uri="{FF2B5EF4-FFF2-40B4-BE49-F238E27FC236}">
                <a16:creationId xmlns:a16="http://schemas.microsoft.com/office/drawing/2014/main" id="{3293032B-61B1-630F-380F-6D18EA5173F8}"/>
              </a:ext>
            </a:extLst>
          </p:cNvPr>
          <p:cNvSpPr>
            <a:spLocks noGrp="1"/>
          </p:cNvSpPr>
          <p:nvPr>
            <p:ph type="sldNum" sz="quarter" idx="12"/>
          </p:nvPr>
        </p:nvSpPr>
        <p:spPr/>
        <p:txBody>
          <a:bodyPr/>
          <a:lstStyle/>
          <a:p>
            <a:fld id="{5A195573-6125-40C3-AA0C-3AC6CFB9F86B}" type="slidenum">
              <a:rPr lang="en-US" smtClean="0"/>
              <a:pPr/>
              <a:t>4</a:t>
            </a:fld>
            <a:endParaRPr lang="en-US" dirty="0"/>
          </a:p>
        </p:txBody>
      </p:sp>
    </p:spTree>
    <p:extLst>
      <p:ext uri="{BB962C8B-B14F-4D97-AF65-F5344CB8AC3E}">
        <p14:creationId xmlns:p14="http://schemas.microsoft.com/office/powerpoint/2010/main" val="1521881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A8231-024A-C1AA-B6F8-E0F860C880BE}"/>
              </a:ext>
            </a:extLst>
          </p:cNvPr>
          <p:cNvSpPr>
            <a:spLocks noGrp="1"/>
          </p:cNvSpPr>
          <p:nvPr>
            <p:ph type="title"/>
          </p:nvPr>
        </p:nvSpPr>
        <p:spPr/>
        <p:txBody>
          <a:bodyPr/>
          <a:lstStyle/>
          <a:p>
            <a:r>
              <a:rPr lang="nl-NL" dirty="0"/>
              <a:t>M&amp;M</a:t>
            </a:r>
          </a:p>
        </p:txBody>
      </p:sp>
      <p:sp>
        <p:nvSpPr>
          <p:cNvPr id="3" name="Tijdelijke aanduiding voor tekst 2">
            <a:extLst>
              <a:ext uri="{FF2B5EF4-FFF2-40B4-BE49-F238E27FC236}">
                <a16:creationId xmlns:a16="http://schemas.microsoft.com/office/drawing/2014/main" id="{173D0D75-B9FD-FB8F-0B55-64CAF0FD312C}"/>
              </a:ext>
            </a:extLst>
          </p:cNvPr>
          <p:cNvSpPr>
            <a:spLocks noGrp="1"/>
          </p:cNvSpPr>
          <p:nvPr>
            <p:ph type="body" sz="quarter" idx="11"/>
          </p:nvPr>
        </p:nvSpPr>
        <p:spPr/>
        <p:txBody>
          <a:bodyPr/>
          <a:lstStyle/>
          <a:p>
            <a:r>
              <a:rPr lang="nl-NL" sz="2400" b="0" dirty="0"/>
              <a:t>AUMC en UMCU 2011-2023</a:t>
            </a:r>
          </a:p>
          <a:p>
            <a:r>
              <a:rPr lang="nl-NL" sz="2400" b="0" dirty="0"/>
              <a:t>Retrospectieve multicenter cohort studie</a:t>
            </a:r>
          </a:p>
          <a:p>
            <a:endParaRPr lang="nl-NL" sz="2400" b="0" dirty="0"/>
          </a:p>
          <a:p>
            <a:r>
              <a:rPr lang="nl-NL" sz="2400" b="0" dirty="0"/>
              <a:t>Inclusie:</a:t>
            </a:r>
          </a:p>
          <a:p>
            <a:pPr marL="342900" indent="-342900">
              <a:buFontTx/>
              <a:buChar char="-"/>
            </a:pPr>
            <a:r>
              <a:rPr lang="nl-NL" sz="2400" b="0" dirty="0"/>
              <a:t>  Volwassen patiënten</a:t>
            </a:r>
          </a:p>
          <a:p>
            <a:pPr marL="457200" indent="-457200">
              <a:buFontTx/>
              <a:buChar char="-"/>
            </a:pPr>
            <a:r>
              <a:rPr lang="nl-NL" sz="2400" b="0" dirty="0" err="1"/>
              <a:t>Hemato</a:t>
            </a:r>
            <a:r>
              <a:rPr lang="nl-NL" sz="2400" b="0" dirty="0"/>
              <a:t>-oncologische maligniteit (diagnose &lt; 1 jaar)</a:t>
            </a:r>
          </a:p>
          <a:p>
            <a:pPr marL="457200" indent="-457200">
              <a:buFontTx/>
              <a:buChar char="-"/>
            </a:pPr>
            <a:r>
              <a:rPr lang="nl-NL" sz="2400" b="0" dirty="0"/>
              <a:t>Opname vanaf afdeling interne</a:t>
            </a:r>
          </a:p>
          <a:p>
            <a:endParaRPr lang="nl-NL" sz="2400" b="0" dirty="0"/>
          </a:p>
          <a:p>
            <a:r>
              <a:rPr lang="nl-NL" sz="2400" b="0" dirty="0"/>
              <a:t>Exclusie:</a:t>
            </a:r>
          </a:p>
          <a:p>
            <a:pPr marL="457200" indent="-457200">
              <a:buFontTx/>
              <a:buChar char="-"/>
            </a:pPr>
            <a:r>
              <a:rPr lang="nl-NL" sz="2400" b="0" dirty="0"/>
              <a:t>Opname voor cardiochirurgie (</a:t>
            </a:r>
            <a:r>
              <a:rPr lang="nl-NL" sz="2400" b="0" dirty="0" err="1"/>
              <a:t>incomplicated</a:t>
            </a:r>
            <a:r>
              <a:rPr lang="nl-NL" sz="2400" b="0" dirty="0"/>
              <a:t>)</a:t>
            </a:r>
          </a:p>
          <a:p>
            <a:pPr marL="457200" indent="-457200">
              <a:buFontTx/>
              <a:buChar char="-"/>
            </a:pPr>
            <a:r>
              <a:rPr lang="nl-NL" sz="2400" b="0" dirty="0"/>
              <a:t>Geen APACHE score</a:t>
            </a:r>
          </a:p>
          <a:p>
            <a:pPr marL="457200" indent="-457200">
              <a:buFontTx/>
              <a:buChar char="-"/>
            </a:pPr>
            <a:r>
              <a:rPr lang="nl-NL" sz="2400" b="0" dirty="0"/>
              <a:t>Geen toestemming</a:t>
            </a:r>
          </a:p>
          <a:p>
            <a:endParaRPr lang="nl-NL" sz="2400" b="0" dirty="0"/>
          </a:p>
          <a:p>
            <a:r>
              <a:rPr lang="nl-NL" sz="2400" b="0" dirty="0"/>
              <a:t>Meerdere IC opnames binnen 1 opname werden gezien als 1 opname</a:t>
            </a:r>
          </a:p>
        </p:txBody>
      </p:sp>
      <p:sp>
        <p:nvSpPr>
          <p:cNvPr id="4" name="Tijdelijke aanduiding voor dianummer 3">
            <a:extLst>
              <a:ext uri="{FF2B5EF4-FFF2-40B4-BE49-F238E27FC236}">
                <a16:creationId xmlns:a16="http://schemas.microsoft.com/office/drawing/2014/main" id="{E3B9A1A7-B1AD-8E36-9CC4-9DDE5A2A01B7}"/>
              </a:ext>
            </a:extLst>
          </p:cNvPr>
          <p:cNvSpPr>
            <a:spLocks noGrp="1"/>
          </p:cNvSpPr>
          <p:nvPr>
            <p:ph type="sldNum" sz="quarter" idx="12"/>
          </p:nvPr>
        </p:nvSpPr>
        <p:spPr/>
        <p:txBody>
          <a:bodyPr/>
          <a:lstStyle/>
          <a:p>
            <a:fld id="{5A195573-6125-40C3-AA0C-3AC6CFB9F86B}" type="slidenum">
              <a:rPr lang="en-US" smtClean="0"/>
              <a:pPr/>
              <a:t>5</a:t>
            </a:fld>
            <a:endParaRPr lang="en-US" dirty="0"/>
          </a:p>
        </p:txBody>
      </p:sp>
    </p:spTree>
    <p:extLst>
      <p:ext uri="{BB962C8B-B14F-4D97-AF65-F5344CB8AC3E}">
        <p14:creationId xmlns:p14="http://schemas.microsoft.com/office/powerpoint/2010/main" val="670778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C07F10-472A-AB93-35F1-3E0FD414E73D}"/>
              </a:ext>
            </a:extLst>
          </p:cNvPr>
          <p:cNvSpPr>
            <a:spLocks noGrp="1"/>
          </p:cNvSpPr>
          <p:nvPr>
            <p:ph type="title"/>
          </p:nvPr>
        </p:nvSpPr>
        <p:spPr/>
        <p:txBody>
          <a:bodyPr/>
          <a:lstStyle/>
          <a:p>
            <a:r>
              <a:rPr lang="nl-NL" dirty="0"/>
              <a:t>M&amp;M</a:t>
            </a:r>
          </a:p>
        </p:txBody>
      </p:sp>
      <p:sp>
        <p:nvSpPr>
          <p:cNvPr id="3" name="Tijdelijke aanduiding voor tekst 2">
            <a:extLst>
              <a:ext uri="{FF2B5EF4-FFF2-40B4-BE49-F238E27FC236}">
                <a16:creationId xmlns:a16="http://schemas.microsoft.com/office/drawing/2014/main" id="{F2C18575-7B3D-8156-EAA6-BAF8320B2797}"/>
              </a:ext>
            </a:extLst>
          </p:cNvPr>
          <p:cNvSpPr>
            <a:spLocks noGrp="1"/>
          </p:cNvSpPr>
          <p:nvPr>
            <p:ph type="body" sz="quarter" idx="11"/>
          </p:nvPr>
        </p:nvSpPr>
        <p:spPr/>
        <p:txBody>
          <a:bodyPr/>
          <a:lstStyle/>
          <a:p>
            <a:r>
              <a:rPr lang="nl-NL" b="0" dirty="0"/>
              <a:t>Primaire uitkomstmaat:</a:t>
            </a:r>
          </a:p>
          <a:p>
            <a:r>
              <a:rPr lang="nl-NL" b="0" dirty="0"/>
              <a:t>	Survival na 1 jaar</a:t>
            </a:r>
          </a:p>
          <a:p>
            <a:endParaRPr lang="nl-NL" b="0" dirty="0"/>
          </a:p>
          <a:p>
            <a:r>
              <a:rPr lang="nl-NL" b="0" dirty="0" err="1"/>
              <a:t>Predictoren</a:t>
            </a:r>
            <a:r>
              <a:rPr lang="nl-NL" b="0" dirty="0"/>
              <a:t> van het model </a:t>
            </a:r>
            <a:r>
              <a:rPr lang="nl-NL" b="0" dirty="0" err="1"/>
              <a:t>obv</a:t>
            </a:r>
            <a:r>
              <a:rPr lang="nl-NL" b="0" dirty="0"/>
              <a:t> literatuur:</a:t>
            </a:r>
          </a:p>
          <a:p>
            <a:r>
              <a:rPr lang="nl-NL" b="0" dirty="0"/>
              <a:t>	Baseline kenmerken (diagnose, neutropenie </a:t>
            </a:r>
            <a:r>
              <a:rPr lang="nl-NL" b="0" dirty="0" err="1"/>
              <a:t>etc</a:t>
            </a:r>
            <a:r>
              <a:rPr lang="nl-NL" b="0" dirty="0"/>
              <a:t>)</a:t>
            </a:r>
          </a:p>
          <a:p>
            <a:r>
              <a:rPr lang="nl-NL" b="0" dirty="0"/>
              <a:t>	Orgaansupport </a:t>
            </a:r>
          </a:p>
          <a:p>
            <a:endParaRPr lang="nl-NL" b="0" dirty="0"/>
          </a:p>
          <a:p>
            <a:r>
              <a:rPr lang="nl-NL" b="0" dirty="0"/>
              <a:t>Predictiemodel</a:t>
            </a:r>
          </a:p>
          <a:p>
            <a:r>
              <a:rPr lang="nl-NL" b="0" dirty="0"/>
              <a:t>	Dag 1, dag 7 en dag 14</a:t>
            </a:r>
          </a:p>
          <a:p>
            <a:r>
              <a:rPr lang="nl-NL" b="0" dirty="0"/>
              <a:t>	Twee technieken ter vergelijking:</a:t>
            </a:r>
          </a:p>
          <a:p>
            <a:pPr lvl="5" indent="0">
              <a:buNone/>
            </a:pPr>
            <a:r>
              <a:rPr lang="nl-NL" dirty="0"/>
              <a:t>		Logistische regressie op uitkomst mortaliteit </a:t>
            </a:r>
          </a:p>
          <a:p>
            <a:pPr lvl="5" indent="0">
              <a:buNone/>
            </a:pPr>
            <a:r>
              <a:rPr lang="nl-NL" dirty="0"/>
              <a:t>		XGB (extreme </a:t>
            </a:r>
            <a:r>
              <a:rPr lang="nl-NL" dirty="0" err="1"/>
              <a:t>gradient</a:t>
            </a:r>
            <a:r>
              <a:rPr lang="nl-NL" dirty="0"/>
              <a:t> boost)</a:t>
            </a:r>
          </a:p>
          <a:p>
            <a:pPr marL="457200" indent="-457200">
              <a:buFontTx/>
              <a:buChar char="-"/>
            </a:pPr>
            <a:endParaRPr lang="nl-NL" b="0" dirty="0"/>
          </a:p>
          <a:p>
            <a:pPr marL="457200" indent="-457200">
              <a:buFontTx/>
              <a:buChar char="-"/>
            </a:pPr>
            <a:endParaRPr lang="nl-NL" dirty="0"/>
          </a:p>
          <a:p>
            <a:pPr marL="457200" indent="-457200">
              <a:buFontTx/>
              <a:buChar char="-"/>
            </a:pPr>
            <a:endParaRPr lang="nl-NL" dirty="0"/>
          </a:p>
          <a:p>
            <a:endParaRPr lang="nl-NL" dirty="0"/>
          </a:p>
        </p:txBody>
      </p:sp>
      <p:sp>
        <p:nvSpPr>
          <p:cNvPr id="4" name="Tijdelijke aanduiding voor dianummer 3">
            <a:extLst>
              <a:ext uri="{FF2B5EF4-FFF2-40B4-BE49-F238E27FC236}">
                <a16:creationId xmlns:a16="http://schemas.microsoft.com/office/drawing/2014/main" id="{2BBE3581-6509-0B20-AE3A-91253CAAE50D}"/>
              </a:ext>
            </a:extLst>
          </p:cNvPr>
          <p:cNvSpPr>
            <a:spLocks noGrp="1"/>
          </p:cNvSpPr>
          <p:nvPr>
            <p:ph type="sldNum" sz="quarter" idx="12"/>
          </p:nvPr>
        </p:nvSpPr>
        <p:spPr/>
        <p:txBody>
          <a:bodyPr/>
          <a:lstStyle/>
          <a:p>
            <a:fld id="{5A195573-6125-40C3-AA0C-3AC6CFB9F86B}" type="slidenum">
              <a:rPr lang="en-US" smtClean="0"/>
              <a:pPr/>
              <a:t>6</a:t>
            </a:fld>
            <a:endParaRPr lang="en-US" dirty="0"/>
          </a:p>
        </p:txBody>
      </p:sp>
    </p:spTree>
    <p:extLst>
      <p:ext uri="{BB962C8B-B14F-4D97-AF65-F5344CB8AC3E}">
        <p14:creationId xmlns:p14="http://schemas.microsoft.com/office/powerpoint/2010/main" val="2823032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9F72E2-9773-DD68-98C7-2A7784AC7147}"/>
              </a:ext>
            </a:extLst>
          </p:cNvPr>
          <p:cNvSpPr>
            <a:spLocks noGrp="1"/>
          </p:cNvSpPr>
          <p:nvPr>
            <p:ph type="title"/>
          </p:nvPr>
        </p:nvSpPr>
        <p:spPr/>
        <p:txBody>
          <a:bodyPr/>
          <a:lstStyle/>
          <a:p>
            <a:r>
              <a:rPr lang="nl-NL" dirty="0"/>
              <a:t>Uitkomsten</a:t>
            </a:r>
          </a:p>
        </p:txBody>
      </p:sp>
      <p:sp>
        <p:nvSpPr>
          <p:cNvPr id="4" name="Tijdelijke aanduiding voor dianummer 3">
            <a:extLst>
              <a:ext uri="{FF2B5EF4-FFF2-40B4-BE49-F238E27FC236}">
                <a16:creationId xmlns:a16="http://schemas.microsoft.com/office/drawing/2014/main" id="{BEDDDE9C-33E4-F869-B562-58DC94A2546B}"/>
              </a:ext>
            </a:extLst>
          </p:cNvPr>
          <p:cNvSpPr>
            <a:spLocks noGrp="1"/>
          </p:cNvSpPr>
          <p:nvPr>
            <p:ph type="sldNum" sz="quarter" idx="12"/>
          </p:nvPr>
        </p:nvSpPr>
        <p:spPr/>
        <p:txBody>
          <a:bodyPr/>
          <a:lstStyle/>
          <a:p>
            <a:fld id="{5A195573-6125-40C3-AA0C-3AC6CFB9F86B}" type="slidenum">
              <a:rPr lang="en-US" smtClean="0"/>
              <a:pPr/>
              <a:t>7</a:t>
            </a:fld>
            <a:endParaRPr lang="en-US" dirty="0"/>
          </a:p>
        </p:txBody>
      </p:sp>
      <p:pic>
        <p:nvPicPr>
          <p:cNvPr id="6" name="Afbeelding 5">
            <a:extLst>
              <a:ext uri="{FF2B5EF4-FFF2-40B4-BE49-F238E27FC236}">
                <a16:creationId xmlns:a16="http://schemas.microsoft.com/office/drawing/2014/main" id="{C739A9E6-8F3E-101A-BF8C-022B86FF5E95}"/>
              </a:ext>
            </a:extLst>
          </p:cNvPr>
          <p:cNvPicPr>
            <a:picLocks noChangeAspect="1"/>
          </p:cNvPicPr>
          <p:nvPr/>
        </p:nvPicPr>
        <p:blipFill>
          <a:blip r:embed="rId2"/>
          <a:stretch>
            <a:fillRect/>
          </a:stretch>
        </p:blipFill>
        <p:spPr>
          <a:xfrm>
            <a:off x="3247706" y="-1"/>
            <a:ext cx="4932018" cy="6712631"/>
          </a:xfrm>
          <a:prstGeom prst="rect">
            <a:avLst/>
          </a:prstGeom>
        </p:spPr>
      </p:pic>
    </p:spTree>
    <p:extLst>
      <p:ext uri="{BB962C8B-B14F-4D97-AF65-F5344CB8AC3E}">
        <p14:creationId xmlns:p14="http://schemas.microsoft.com/office/powerpoint/2010/main" val="3780371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78A63D-4057-CA18-198A-A80E8A084B1A}"/>
              </a:ext>
            </a:extLst>
          </p:cNvPr>
          <p:cNvSpPr>
            <a:spLocks noGrp="1"/>
          </p:cNvSpPr>
          <p:nvPr>
            <p:ph type="title"/>
          </p:nvPr>
        </p:nvSpPr>
        <p:spPr/>
        <p:txBody>
          <a:bodyPr/>
          <a:lstStyle/>
          <a:p>
            <a:r>
              <a:rPr lang="nl-NL" dirty="0"/>
              <a:t>Uitkomsten demografie </a:t>
            </a:r>
          </a:p>
        </p:txBody>
      </p:sp>
      <mc:AlternateContent xmlns:mc="http://schemas.openxmlformats.org/markup-compatibility/2006" xmlns:a14="http://schemas.microsoft.com/office/drawing/2010/main">
        <mc:Choice Requires="a14">
          <p:sp>
            <p:nvSpPr>
              <p:cNvPr id="3" name="Tijdelijke aanduiding voor tekst 2">
                <a:extLst>
                  <a:ext uri="{FF2B5EF4-FFF2-40B4-BE49-F238E27FC236}">
                    <a16:creationId xmlns:a16="http://schemas.microsoft.com/office/drawing/2014/main" id="{FDAB11A8-5F0A-A1D0-7C36-99BA7C9397B9}"/>
                  </a:ext>
                </a:extLst>
              </p:cNvPr>
              <p:cNvSpPr>
                <a:spLocks noGrp="1"/>
              </p:cNvSpPr>
              <p:nvPr>
                <p:ph type="body" sz="quarter" idx="11"/>
              </p:nvPr>
            </p:nvSpPr>
            <p:spPr>
              <a:xfrm>
                <a:off x="7128366" y="1765582"/>
                <a:ext cx="4375672" cy="4848886"/>
              </a:xfrm>
            </p:spPr>
            <p:txBody>
              <a:bodyPr/>
              <a:lstStyle/>
              <a:p>
                <a:r>
                  <a:rPr lang="nl-NL" b="0" dirty="0"/>
                  <a:t>Demografie:</a:t>
                </a:r>
              </a:p>
              <a:p>
                <a:endParaRPr lang="nl-NL" b="0" dirty="0"/>
              </a:p>
              <a:p>
                <a:pPr marL="457200" indent="-457200">
                  <a:buFontTx/>
                  <a:buChar char="-"/>
                </a:pPr>
                <a:r>
                  <a:rPr lang="nl-NL" sz="2400" b="0" dirty="0"/>
                  <a:t>Relatief jonge patiënten</a:t>
                </a:r>
              </a:p>
              <a:p>
                <a:pPr marL="457200" indent="-457200">
                  <a:buFontTx/>
                  <a:buChar char="-"/>
                </a:pPr>
                <a14:m>
                  <m:oMath xmlns:m="http://schemas.openxmlformats.org/officeDocument/2006/math">
                    <m:r>
                      <a:rPr lang="nl-NL" sz="2400" b="0" i="0" smtClean="0">
                        <a:latin typeface="Cambria Math" panose="02040503050406030204" pitchFamily="18" charset="0"/>
                        <a:ea typeface="Cambria Math" panose="02040503050406030204" pitchFamily="18" charset="0"/>
                      </a:rPr>
                      <m:t>±90% </m:t>
                    </m:r>
                    <m:r>
                      <m:rPr>
                        <m:sty m:val="p"/>
                      </m:rPr>
                      <a:rPr lang="nl-NL" sz="2400" b="0" i="0" smtClean="0">
                        <a:latin typeface="Cambria Math" panose="02040503050406030204" pitchFamily="18" charset="0"/>
                        <a:ea typeface="Cambria Math" panose="02040503050406030204" pitchFamily="18" charset="0"/>
                      </a:rPr>
                      <m:t>immuungecompromiteerd</m:t>
                    </m:r>
                  </m:oMath>
                </a14:m>
                <a:endParaRPr lang="nl-NL" sz="2400" b="0" dirty="0">
                  <a:ea typeface="Cambria Math" panose="02040503050406030204" pitchFamily="18" charset="0"/>
                </a:endParaRPr>
              </a:p>
              <a:p>
                <a:pPr marL="457200" indent="-457200">
                  <a:buFontTx/>
                  <a:buChar char="-"/>
                </a:pPr>
                <a:endParaRPr lang="nl-NL" sz="2000" dirty="0"/>
              </a:p>
              <a:p>
                <a:pPr marL="457200" indent="-457200">
                  <a:buFontTx/>
                  <a:buChar char="-"/>
                </a:pPr>
                <a:endParaRPr lang="nl-NL" sz="2000" dirty="0"/>
              </a:p>
              <a:p>
                <a:r>
                  <a:rPr lang="en-US" sz="2400" b="0" dirty="0"/>
                  <a:t>One-year survival (ICU/ ward)</a:t>
                </a:r>
              </a:p>
              <a:p>
                <a:endParaRPr lang="en-US" sz="2400" b="0" dirty="0"/>
              </a:p>
              <a:p>
                <a:r>
                  <a:rPr lang="en-US" sz="2400" b="0" dirty="0"/>
                  <a:t>Survival day 0: 36%</a:t>
                </a:r>
              </a:p>
              <a:p>
                <a:r>
                  <a:rPr lang="en-US" sz="2400" b="0" dirty="0"/>
                  <a:t>Survival day 7: 29%/ 42%</a:t>
                </a:r>
              </a:p>
              <a:p>
                <a:r>
                  <a:rPr lang="en-US" sz="2400" b="0" dirty="0"/>
                  <a:t>Survival day 14: 26%/ 45%</a:t>
                </a:r>
              </a:p>
            </p:txBody>
          </p:sp>
        </mc:Choice>
        <mc:Fallback xmlns="">
          <p:sp>
            <p:nvSpPr>
              <p:cNvPr id="3" name="Tijdelijke aanduiding voor tekst 2">
                <a:extLst>
                  <a:ext uri="{FF2B5EF4-FFF2-40B4-BE49-F238E27FC236}">
                    <a16:creationId xmlns:a16="http://schemas.microsoft.com/office/drawing/2014/main" id="{FDAB11A8-5F0A-A1D0-7C36-99BA7C9397B9}"/>
                  </a:ext>
                </a:extLst>
              </p:cNvPr>
              <p:cNvSpPr>
                <a:spLocks noGrp="1" noRot="1" noChangeAspect="1" noMove="1" noResize="1" noEditPoints="1" noAdjustHandles="1" noChangeArrowheads="1" noChangeShapeType="1" noTextEdit="1"/>
              </p:cNvSpPr>
              <p:nvPr>
                <p:ph type="body" sz="quarter" idx="11"/>
              </p:nvPr>
            </p:nvSpPr>
            <p:spPr>
              <a:xfrm>
                <a:off x="7128366" y="1765582"/>
                <a:ext cx="4375672" cy="4848886"/>
              </a:xfrm>
              <a:blipFill>
                <a:blip r:embed="rId2"/>
                <a:stretch>
                  <a:fillRect l="-4875" t="-3774" r="-13092"/>
                </a:stretch>
              </a:blipFill>
            </p:spPr>
            <p:txBody>
              <a:bodyPr/>
              <a:lstStyle/>
              <a:p>
                <a:r>
                  <a:rPr lang="nl-NL">
                    <a:noFill/>
                  </a:rPr>
                  <a:t> </a:t>
                </a:r>
              </a:p>
            </p:txBody>
          </p:sp>
        </mc:Fallback>
      </mc:AlternateContent>
      <p:sp>
        <p:nvSpPr>
          <p:cNvPr id="4" name="Tijdelijke aanduiding voor dianummer 3">
            <a:extLst>
              <a:ext uri="{FF2B5EF4-FFF2-40B4-BE49-F238E27FC236}">
                <a16:creationId xmlns:a16="http://schemas.microsoft.com/office/drawing/2014/main" id="{0FBC8192-9A46-B9AC-ACE2-F9F461E06F72}"/>
              </a:ext>
            </a:extLst>
          </p:cNvPr>
          <p:cNvSpPr>
            <a:spLocks noGrp="1"/>
          </p:cNvSpPr>
          <p:nvPr>
            <p:ph type="sldNum" sz="quarter" idx="12"/>
          </p:nvPr>
        </p:nvSpPr>
        <p:spPr/>
        <p:txBody>
          <a:bodyPr/>
          <a:lstStyle/>
          <a:p>
            <a:fld id="{5A195573-6125-40C3-AA0C-3AC6CFB9F86B}" type="slidenum">
              <a:rPr lang="en-US" smtClean="0"/>
              <a:pPr/>
              <a:t>8</a:t>
            </a:fld>
            <a:endParaRPr lang="en-US" dirty="0"/>
          </a:p>
        </p:txBody>
      </p:sp>
      <p:pic>
        <p:nvPicPr>
          <p:cNvPr id="6" name="Afbeelding 5">
            <a:extLst>
              <a:ext uri="{FF2B5EF4-FFF2-40B4-BE49-F238E27FC236}">
                <a16:creationId xmlns:a16="http://schemas.microsoft.com/office/drawing/2014/main" id="{6F638446-4B77-4F1C-F913-617E366F88C6}"/>
              </a:ext>
            </a:extLst>
          </p:cNvPr>
          <p:cNvPicPr>
            <a:picLocks noChangeAspect="1"/>
          </p:cNvPicPr>
          <p:nvPr/>
        </p:nvPicPr>
        <p:blipFill>
          <a:blip r:embed="rId3"/>
          <a:stretch>
            <a:fillRect/>
          </a:stretch>
        </p:blipFill>
        <p:spPr>
          <a:xfrm>
            <a:off x="500541" y="1302327"/>
            <a:ext cx="6574116" cy="5358734"/>
          </a:xfrm>
          <a:prstGeom prst="rect">
            <a:avLst/>
          </a:prstGeom>
        </p:spPr>
      </p:pic>
    </p:spTree>
    <p:extLst>
      <p:ext uri="{BB962C8B-B14F-4D97-AF65-F5344CB8AC3E}">
        <p14:creationId xmlns:p14="http://schemas.microsoft.com/office/powerpoint/2010/main" val="653787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313D54-073A-2D89-9C8D-97C035C955E7}"/>
              </a:ext>
            </a:extLst>
          </p:cNvPr>
          <p:cNvSpPr>
            <a:spLocks noGrp="1"/>
          </p:cNvSpPr>
          <p:nvPr>
            <p:ph type="title"/>
          </p:nvPr>
        </p:nvSpPr>
        <p:spPr/>
        <p:txBody>
          <a:bodyPr/>
          <a:lstStyle/>
          <a:p>
            <a:r>
              <a:rPr lang="nl-NL" dirty="0"/>
              <a:t>Uitkomsten </a:t>
            </a:r>
            <a:r>
              <a:rPr lang="nl-NL" dirty="0" err="1"/>
              <a:t>predictoren</a:t>
            </a:r>
            <a:endParaRPr lang="nl-NL" dirty="0"/>
          </a:p>
        </p:txBody>
      </p:sp>
      <p:sp>
        <p:nvSpPr>
          <p:cNvPr id="3" name="Tijdelijke aanduiding voor tekst 2">
            <a:extLst>
              <a:ext uri="{FF2B5EF4-FFF2-40B4-BE49-F238E27FC236}">
                <a16:creationId xmlns:a16="http://schemas.microsoft.com/office/drawing/2014/main" id="{2A2CD861-CF56-FB82-0A6D-64EB642FADF9}"/>
              </a:ext>
            </a:extLst>
          </p:cNvPr>
          <p:cNvSpPr>
            <a:spLocks noGrp="1"/>
          </p:cNvSpPr>
          <p:nvPr>
            <p:ph type="body" sz="quarter" idx="11"/>
          </p:nvPr>
        </p:nvSpPr>
        <p:spPr>
          <a:xfrm>
            <a:off x="7121521" y="1530000"/>
            <a:ext cx="4464055" cy="4320000"/>
          </a:xfrm>
        </p:spPr>
        <p:txBody>
          <a:bodyPr/>
          <a:lstStyle/>
          <a:p>
            <a:endParaRPr lang="en-US" b="0" dirty="0"/>
          </a:p>
          <a:p>
            <a:r>
              <a:rPr lang="en-US" b="0" dirty="0" err="1"/>
              <a:t>Hogere</a:t>
            </a:r>
            <a:r>
              <a:rPr lang="en-US" b="0" dirty="0"/>
              <a:t> APACHE IV score day 1  &gt; </a:t>
            </a:r>
            <a:r>
              <a:rPr lang="en-US" b="0" dirty="0" err="1"/>
              <a:t>slechtere</a:t>
            </a:r>
            <a:r>
              <a:rPr lang="en-US" b="0" dirty="0"/>
              <a:t> </a:t>
            </a:r>
            <a:r>
              <a:rPr lang="en-US" b="0" dirty="0" err="1"/>
              <a:t>uitkomst</a:t>
            </a:r>
            <a:r>
              <a:rPr lang="en-US" b="0" dirty="0"/>
              <a:t> </a:t>
            </a:r>
          </a:p>
          <a:p>
            <a:endParaRPr lang="en-US" b="0" dirty="0"/>
          </a:p>
          <a:p>
            <a:r>
              <a:rPr lang="en-US" b="0" dirty="0"/>
              <a:t>Allogeneic SCT day 7/ day 14 &gt; </a:t>
            </a:r>
            <a:r>
              <a:rPr lang="en-US" b="0" dirty="0" err="1"/>
              <a:t>slechtere</a:t>
            </a:r>
            <a:r>
              <a:rPr lang="en-US" b="0" dirty="0"/>
              <a:t> </a:t>
            </a:r>
            <a:r>
              <a:rPr lang="en-US" b="0" dirty="0" err="1"/>
              <a:t>uitkomst</a:t>
            </a:r>
            <a:r>
              <a:rPr lang="en-US" b="0" dirty="0"/>
              <a:t> </a:t>
            </a:r>
          </a:p>
          <a:p>
            <a:endParaRPr lang="en-US" b="0" dirty="0"/>
          </a:p>
          <a:p>
            <a:endParaRPr lang="nl-NL" dirty="0"/>
          </a:p>
        </p:txBody>
      </p:sp>
      <p:sp>
        <p:nvSpPr>
          <p:cNvPr id="4" name="Tijdelijke aanduiding voor dianummer 3">
            <a:extLst>
              <a:ext uri="{FF2B5EF4-FFF2-40B4-BE49-F238E27FC236}">
                <a16:creationId xmlns:a16="http://schemas.microsoft.com/office/drawing/2014/main" id="{481ED786-570E-F70E-F5ED-256968D6B9C1}"/>
              </a:ext>
            </a:extLst>
          </p:cNvPr>
          <p:cNvSpPr>
            <a:spLocks noGrp="1"/>
          </p:cNvSpPr>
          <p:nvPr>
            <p:ph type="sldNum" sz="quarter" idx="12"/>
          </p:nvPr>
        </p:nvSpPr>
        <p:spPr/>
        <p:txBody>
          <a:bodyPr/>
          <a:lstStyle/>
          <a:p>
            <a:fld id="{5A195573-6125-40C3-AA0C-3AC6CFB9F86B}" type="slidenum">
              <a:rPr lang="en-US" smtClean="0"/>
              <a:pPr/>
              <a:t>9</a:t>
            </a:fld>
            <a:endParaRPr lang="en-US" dirty="0"/>
          </a:p>
        </p:txBody>
      </p:sp>
      <p:pic>
        <p:nvPicPr>
          <p:cNvPr id="6" name="Afbeelding 5">
            <a:extLst>
              <a:ext uri="{FF2B5EF4-FFF2-40B4-BE49-F238E27FC236}">
                <a16:creationId xmlns:a16="http://schemas.microsoft.com/office/drawing/2014/main" id="{ED838145-9E8C-3D14-BBA0-AC0CABFEF651}"/>
              </a:ext>
            </a:extLst>
          </p:cNvPr>
          <p:cNvPicPr>
            <a:picLocks noChangeAspect="1"/>
          </p:cNvPicPr>
          <p:nvPr/>
        </p:nvPicPr>
        <p:blipFill>
          <a:blip r:embed="rId2"/>
          <a:stretch>
            <a:fillRect/>
          </a:stretch>
        </p:blipFill>
        <p:spPr>
          <a:xfrm>
            <a:off x="548354" y="1166594"/>
            <a:ext cx="6573167" cy="5611008"/>
          </a:xfrm>
          <a:prstGeom prst="rect">
            <a:avLst/>
          </a:prstGeom>
        </p:spPr>
      </p:pic>
    </p:spTree>
    <p:extLst>
      <p:ext uri="{BB962C8B-B14F-4D97-AF65-F5344CB8AC3E}">
        <p14:creationId xmlns:p14="http://schemas.microsoft.com/office/powerpoint/2010/main" val="352854452"/>
      </p:ext>
    </p:extLst>
  </p:cSld>
  <p:clrMapOvr>
    <a:masterClrMapping/>
  </p:clrMapOvr>
</p:sld>
</file>

<file path=ppt/theme/theme1.xml><?xml version="1.0" encoding="utf-8"?>
<a:theme xmlns:a="http://schemas.openxmlformats.org/drawingml/2006/main" name="WKZ PowerPoint NL">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UMC 2025">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WKZ_NL_Sjabloon.potx" id="{14E9416B-C8FE-415B-BCEC-CB2B924B7EC1}" vid="{2AA83582-A8E7-4699-A1DD-89FE23330DF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D49C1D-13BC-42A4-A049-DF59F14CFD82}">
  <we:reference id="wa200000729" version="3.9.283.0" store="en-US" storeType="OMEX"/>
  <we:alternateReferences>
    <we:reference id="wa200000729" version="3.9.283.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0A479E4A14C441A60BD48B66FE2D43" ma:contentTypeVersion="6" ma:contentTypeDescription="Een nieuw document maken." ma:contentTypeScope="" ma:versionID="fa13cb8f213016d9c4e8c0dd6252fc59">
  <xsd:schema xmlns:xsd="http://www.w3.org/2001/XMLSchema" xmlns:xs="http://www.w3.org/2001/XMLSchema" xmlns:p="http://schemas.microsoft.com/office/2006/metadata/properties" xmlns:ns2="f74d2d8a-6185-4c45-bf89-6548405645ca" xmlns:ns3="1cac7a26-3555-4d14-a631-389530f52705" targetNamespace="http://schemas.microsoft.com/office/2006/metadata/properties" ma:root="true" ma:fieldsID="ef8095185c7c4bc09bf0973aa836d04c" ns2:_="" ns3:_="">
    <xsd:import namespace="f74d2d8a-6185-4c45-bf89-6548405645ca"/>
    <xsd:import namespace="1cac7a26-3555-4d14-a631-389530f5270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4d2d8a-6185-4c45-bf89-6548405645ca"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ac7a26-3555-4d14-a631-389530f52705"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f74d2d8a-6185-4c45-bf89-6548405645ca">JQ6NCDY3UZ2T-1322655866-21</_dlc_DocId>
    <_dlc_DocIdUrl xmlns="f74d2d8a-6185-4c45-bf89-6548405645ca">
      <Url>https://umcutrecht.sharepoint.com/sites/Huisstijl/_layouts/15/DocIdRedir.aspx?ID=JQ6NCDY3UZ2T-1322655866-21</Url>
      <Description>JQ6NCDY3UZ2T-1322655866-21</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18C655D-830E-4573-86E3-FFF897BEA2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4d2d8a-6185-4c45-bf89-6548405645ca"/>
    <ds:schemaRef ds:uri="1cac7a26-3555-4d14-a631-389530f527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0F507A-E2BB-4A47-9539-F86002AA4BB8}">
  <ds:schemaRefs>
    <ds:schemaRef ds:uri="http://schemas.openxmlformats.org/package/2006/metadata/core-properties"/>
    <ds:schemaRef ds:uri="http://purl.org/dc/dcmitype/"/>
    <ds:schemaRef ds:uri="http://schemas.microsoft.com/office/2006/metadata/properties"/>
    <ds:schemaRef ds:uri="http://schemas.microsoft.com/office/2006/documentManagement/types"/>
    <ds:schemaRef ds:uri="http://schemas.microsoft.com/office/infopath/2007/PartnerControls"/>
    <ds:schemaRef ds:uri="http://purl.org/dc/terms/"/>
    <ds:schemaRef ds:uri="1cac7a26-3555-4d14-a631-389530f52705"/>
    <ds:schemaRef ds:uri="f74d2d8a-6185-4c45-bf89-6548405645ca"/>
    <ds:schemaRef ds:uri="http://www.w3.org/XML/1998/namespace"/>
    <ds:schemaRef ds:uri="http://purl.org/dc/elements/1.1/"/>
  </ds:schemaRefs>
</ds:datastoreItem>
</file>

<file path=customXml/itemProps3.xml><?xml version="1.0" encoding="utf-8"?>
<ds:datastoreItem xmlns:ds="http://schemas.openxmlformats.org/officeDocument/2006/customXml" ds:itemID="{AC522284-D17D-45A5-8EC1-1A4D014CC78C}">
  <ds:schemaRefs>
    <ds:schemaRef ds:uri="http://schemas.microsoft.com/sharepoint/v3/contenttype/forms"/>
  </ds:schemaRefs>
</ds:datastoreItem>
</file>

<file path=customXml/itemProps4.xml><?xml version="1.0" encoding="utf-8"?>
<ds:datastoreItem xmlns:ds="http://schemas.openxmlformats.org/officeDocument/2006/customXml" ds:itemID="{46831140-A7BE-4D33-9366-8833F512F81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WKZ NL presentatie breedbeeld</Template>
  <TotalTime>126</TotalTime>
  <Words>874</Words>
  <Application>Microsoft Office PowerPoint</Application>
  <PresentationFormat>Breedbeeld</PresentationFormat>
  <Paragraphs>196</Paragraphs>
  <Slides>20</Slides>
  <Notes>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20</vt:i4>
      </vt:variant>
    </vt:vector>
  </HeadingPairs>
  <TitlesOfParts>
    <vt:vector size="26" baseType="lpstr">
      <vt:lpstr>Aptos</vt:lpstr>
      <vt:lpstr>Arial</vt:lpstr>
      <vt:lpstr>Calibri</vt:lpstr>
      <vt:lpstr>Cambria Math</vt:lpstr>
      <vt:lpstr>Open Sans</vt:lpstr>
      <vt:lpstr>WKZ PowerPoint NL</vt:lpstr>
      <vt:lpstr>Journal club </vt:lpstr>
      <vt:lpstr>PowerPoint-presentatie</vt:lpstr>
      <vt:lpstr>PowerPoint-presentatie</vt:lpstr>
      <vt:lpstr>Onderzoeksvraag</vt:lpstr>
      <vt:lpstr>M&amp;M</vt:lpstr>
      <vt:lpstr>M&amp;M</vt:lpstr>
      <vt:lpstr>Uitkomsten</vt:lpstr>
      <vt:lpstr>Uitkomsten demografie </vt:lpstr>
      <vt:lpstr>Uitkomsten predictoren</vt:lpstr>
      <vt:lpstr>Uitkomsten voorspelmodellen</vt:lpstr>
      <vt:lpstr>Uitkomsten: Day 7</vt:lpstr>
      <vt:lpstr>Uitkomsten: day 7</vt:lpstr>
      <vt:lpstr>Uitkomsten: day 14</vt:lpstr>
      <vt:lpstr>Uitkomsten: day 14</vt:lpstr>
      <vt:lpstr>Conclusie </vt:lpstr>
      <vt:lpstr>Discussie </vt:lpstr>
      <vt:lpstr>Implicaties voor de PICU WKZ</vt:lpstr>
      <vt:lpstr>PowerPoint-presentatie</vt:lpstr>
      <vt:lpstr>M&amp;M</vt:lpstr>
      <vt:lpstr>PowerPoint-presentatie</vt:lpstr>
    </vt:vector>
  </TitlesOfParts>
  <Company>UMC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Wagenberg, L. van (Linda)</dc:creator>
  <cp:lastModifiedBy>Wilde, J. de (Joke)</cp:lastModifiedBy>
  <cp:revision>2</cp:revision>
  <dcterms:created xsi:type="dcterms:W3CDTF">2026-04-09T13:46:05Z</dcterms:created>
  <dcterms:modified xsi:type="dcterms:W3CDTF">2026-06-01T05:58:31Z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0x0101008D0A479E4A14C441A60BD48B66FE2D43</vt:lpwstr>
  </property>
  <property fmtid="{D5CDD505-2E9C-101B-9397-08002B2CF9AE}" pid="3" name="_dlc_DocIdItemGuid">
    <vt:lpwstr>b1190247-80ff-47e0-bd44-f36f73d3d91a</vt:lpwstr>
  </property>
</Properties>
</file>